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3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8380-7BC5-4075-8F45-A8E6FE8A9DB2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26EE-1374-41D5-8207-2E5F1CFFC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213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8380-7BC5-4075-8F45-A8E6FE8A9DB2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26EE-1374-41D5-8207-2E5F1CFFC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587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8380-7BC5-4075-8F45-A8E6FE8A9DB2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26EE-1374-41D5-8207-2E5F1CFFC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637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8380-7BC5-4075-8F45-A8E6FE8A9DB2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26EE-1374-41D5-8207-2E5F1CFFC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942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8380-7BC5-4075-8F45-A8E6FE8A9DB2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26EE-1374-41D5-8207-2E5F1CFFC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23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8380-7BC5-4075-8F45-A8E6FE8A9DB2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26EE-1374-41D5-8207-2E5F1CFFC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28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8380-7BC5-4075-8F45-A8E6FE8A9DB2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26EE-1374-41D5-8207-2E5F1CFFC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810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8380-7BC5-4075-8F45-A8E6FE8A9DB2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26EE-1374-41D5-8207-2E5F1CFFC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838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8380-7BC5-4075-8F45-A8E6FE8A9DB2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26EE-1374-41D5-8207-2E5F1CFFC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11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8380-7BC5-4075-8F45-A8E6FE8A9DB2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26EE-1374-41D5-8207-2E5F1CFFC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172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8380-7BC5-4075-8F45-A8E6FE8A9DB2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226EE-1374-41D5-8207-2E5F1CFFC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06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68380-7BC5-4075-8F45-A8E6FE8A9DB2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226EE-1374-41D5-8207-2E5F1CFFC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867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73544" y="533351"/>
            <a:ext cx="5524500" cy="8319724"/>
            <a:chOff x="673544" y="533351"/>
            <a:chExt cx="5524500" cy="8319724"/>
          </a:xfrm>
        </p:grpSpPr>
        <p:grpSp>
          <p:nvGrpSpPr>
            <p:cNvPr id="4" name="Group 3"/>
            <p:cNvGrpSpPr/>
            <p:nvPr/>
          </p:nvGrpSpPr>
          <p:grpSpPr>
            <a:xfrm>
              <a:off x="673544" y="803037"/>
              <a:ext cx="5524500" cy="8050038"/>
              <a:chOff x="692696" y="941537"/>
              <a:chExt cx="5524500" cy="8050038"/>
            </a:xfrm>
          </p:grpSpPr>
          <p:pic>
            <p:nvPicPr>
              <p:cNvPr id="1028" name="Picture 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2696" y="941537"/>
                <a:ext cx="5524500" cy="52673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31" name="Picture 7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9371" y="6372200"/>
                <a:ext cx="5391150" cy="26193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2" name="TextBox 1"/>
            <p:cNvSpPr txBox="1"/>
            <p:nvPr/>
          </p:nvSpPr>
          <p:spPr>
            <a:xfrm>
              <a:off x="673544" y="533351"/>
              <a:ext cx="164314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 smtClean="0">
                  <a:latin typeface="+mj-lt"/>
                  <a:cs typeface="Times New Roman" panose="02020603050405020304" pitchFamily="18" charset="0"/>
                </a:rPr>
                <a:t>Supplementary S1 Text</a:t>
              </a:r>
              <a:endParaRPr lang="en-GB" sz="1200" b="1" dirty="0">
                <a:latin typeface="+mj-lt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3425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82401" y="462027"/>
            <a:ext cx="5553075" cy="8091398"/>
            <a:chOff x="682401" y="462027"/>
            <a:chExt cx="5553075" cy="8091398"/>
          </a:xfrm>
        </p:grpSpPr>
        <p:grpSp>
          <p:nvGrpSpPr>
            <p:cNvPr id="2" name="Group 1"/>
            <p:cNvGrpSpPr/>
            <p:nvPr/>
          </p:nvGrpSpPr>
          <p:grpSpPr>
            <a:xfrm>
              <a:off x="682401" y="827584"/>
              <a:ext cx="5553075" cy="7725841"/>
              <a:chOff x="692696" y="1418159"/>
              <a:chExt cx="5553075" cy="7725841"/>
            </a:xfrm>
          </p:grpSpPr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2696" y="1418159"/>
                <a:ext cx="5553075" cy="48387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051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2696" y="6315075"/>
                <a:ext cx="5372100" cy="28289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3" name="Rectangle 2"/>
            <p:cNvSpPr/>
            <p:nvPr/>
          </p:nvSpPr>
          <p:spPr>
            <a:xfrm>
              <a:off x="699194" y="462027"/>
              <a:ext cx="250498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200" b="1" dirty="0">
                  <a:latin typeface="+mj-lt"/>
                  <a:cs typeface="Times New Roman" panose="02020603050405020304" pitchFamily="18" charset="0"/>
                </a:rPr>
                <a:t>Supplementary S1 </a:t>
              </a:r>
              <a:r>
                <a:rPr lang="en-GB" sz="1200" b="1" dirty="0" smtClean="0">
                  <a:latin typeface="+mj-lt"/>
                  <a:cs typeface="Times New Roman" panose="02020603050405020304" pitchFamily="18" charset="0"/>
                </a:rPr>
                <a:t>Text (continued)</a:t>
              </a:r>
              <a:endParaRPr lang="en-GB" sz="1200" b="1" dirty="0">
                <a:latin typeface="+mj-lt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7502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92696" y="406568"/>
            <a:ext cx="5600700" cy="8506600"/>
            <a:chOff x="692696" y="406568"/>
            <a:chExt cx="5600700" cy="8506600"/>
          </a:xfrm>
        </p:grpSpPr>
        <p:grpSp>
          <p:nvGrpSpPr>
            <p:cNvPr id="2" name="Group 1"/>
            <p:cNvGrpSpPr/>
            <p:nvPr/>
          </p:nvGrpSpPr>
          <p:grpSpPr>
            <a:xfrm>
              <a:off x="692696" y="683568"/>
              <a:ext cx="5600700" cy="8229600"/>
              <a:chOff x="692696" y="1331640"/>
              <a:chExt cx="5600700" cy="8229600"/>
            </a:xfrm>
          </p:grpSpPr>
          <p:pic>
            <p:nvPicPr>
              <p:cNvPr id="3074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2696" y="1331640"/>
                <a:ext cx="5600700" cy="4248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3075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97471" y="5579790"/>
                <a:ext cx="5391150" cy="39814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3" name="TextBox 2"/>
            <p:cNvSpPr txBox="1"/>
            <p:nvPr/>
          </p:nvSpPr>
          <p:spPr>
            <a:xfrm>
              <a:off x="713681" y="406568"/>
              <a:ext cx="250498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>
                  <a:latin typeface="+mj-lt"/>
                  <a:cs typeface="Times New Roman" panose="02020603050405020304" pitchFamily="18" charset="0"/>
                </a:rPr>
                <a:t>Supplementary S1 Text (continued</a:t>
              </a:r>
              <a:r>
                <a:rPr lang="en-GB" sz="1200" b="1" dirty="0" smtClean="0">
                  <a:latin typeface="+mj-lt"/>
                  <a:cs typeface="Times New Roman" panose="02020603050405020304" pitchFamily="18" charset="0"/>
                </a:rPr>
                <a:t>)</a:t>
              </a:r>
              <a:endParaRPr lang="en-GB" sz="1200" b="1" dirty="0">
                <a:latin typeface="+mj-lt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09715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30932" y="683568"/>
            <a:ext cx="5486400" cy="8223820"/>
            <a:chOff x="630932" y="827584"/>
            <a:chExt cx="5486400" cy="8223820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932" y="827584"/>
              <a:ext cx="5486400" cy="4562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932" y="5508104"/>
              <a:ext cx="5362575" cy="3543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69703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80889" y="358438"/>
            <a:ext cx="5457800" cy="8526080"/>
            <a:chOff x="680889" y="358438"/>
            <a:chExt cx="5457800" cy="8526080"/>
          </a:xfrm>
        </p:grpSpPr>
        <p:grpSp>
          <p:nvGrpSpPr>
            <p:cNvPr id="2" name="Group 1"/>
            <p:cNvGrpSpPr/>
            <p:nvPr/>
          </p:nvGrpSpPr>
          <p:grpSpPr>
            <a:xfrm>
              <a:off x="709439" y="755576"/>
              <a:ext cx="5429250" cy="8128942"/>
              <a:chOff x="709439" y="755576"/>
              <a:chExt cx="5429250" cy="8128942"/>
            </a:xfrm>
          </p:grpSpPr>
          <p:pic>
            <p:nvPicPr>
              <p:cNvPr id="5122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9439" y="755576"/>
                <a:ext cx="5429250" cy="52101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5123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1859" y="6084168"/>
                <a:ext cx="4848225" cy="28003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3" name="TextBox 2"/>
            <p:cNvSpPr txBox="1"/>
            <p:nvPr/>
          </p:nvSpPr>
          <p:spPr>
            <a:xfrm>
              <a:off x="680889" y="358438"/>
              <a:ext cx="250498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>
                  <a:latin typeface="+mj-lt"/>
                  <a:cs typeface="Times New Roman" panose="02020603050405020304" pitchFamily="18" charset="0"/>
                </a:rPr>
                <a:t>Supplementary S1 Text (continued</a:t>
              </a:r>
              <a:r>
                <a:rPr lang="en-GB" sz="1200" b="1" dirty="0" smtClean="0">
                  <a:latin typeface="+mj-lt"/>
                  <a:cs typeface="Times New Roman" panose="02020603050405020304" pitchFamily="18" charset="0"/>
                </a:rPr>
                <a:t>)</a:t>
              </a:r>
              <a:endParaRPr lang="en-GB" sz="1200" b="1" dirty="0">
                <a:latin typeface="+mj-lt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6662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92510" y="629702"/>
            <a:ext cx="5591175" cy="3776231"/>
            <a:chOff x="592510" y="629702"/>
            <a:chExt cx="5591175" cy="3776231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2510" y="1043608"/>
              <a:ext cx="5591175" cy="3362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592510" y="629702"/>
              <a:ext cx="250498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>
                  <a:latin typeface="+mj-lt"/>
                  <a:cs typeface="Times New Roman" panose="02020603050405020304" pitchFamily="18" charset="0"/>
                </a:rPr>
                <a:t>Supplementary S1 Text (continued</a:t>
              </a:r>
              <a:r>
                <a:rPr lang="en-GB" sz="1200" b="1" dirty="0" smtClean="0">
                  <a:latin typeface="+mj-lt"/>
                  <a:cs typeface="Times New Roman" panose="02020603050405020304" pitchFamily="18" charset="0"/>
                </a:rPr>
                <a:t>)</a:t>
              </a:r>
              <a:endParaRPr lang="en-GB" sz="1200" b="1" dirty="0">
                <a:latin typeface="+mj-lt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61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1901</TotalTime>
  <Words>27</Words>
  <Application>Microsoft Office PowerPoint</Application>
  <PresentationFormat>On-screen Show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13</cp:revision>
  <cp:lastPrinted>2020-03-03T06:58:02Z</cp:lastPrinted>
  <dcterms:created xsi:type="dcterms:W3CDTF">2020-02-26T11:54:00Z</dcterms:created>
  <dcterms:modified xsi:type="dcterms:W3CDTF">2020-11-19T14:39:36Z</dcterms:modified>
</cp:coreProperties>
</file>