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85" autoAdjust="0"/>
    <p:restoredTop sz="94660"/>
  </p:normalViewPr>
  <p:slideViewPr>
    <p:cSldViewPr snapToGrid="0">
      <p:cViewPr>
        <p:scale>
          <a:sx n="66" d="100"/>
          <a:sy n="66" d="100"/>
        </p:scale>
        <p:origin x="-2616" y="120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9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95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1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70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3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3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0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53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27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68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4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DA66-0D0E-4E44-A63A-78CCBE766AAB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67991-1C93-45FE-B862-C7BC2E992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5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0525" y="1036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90525" y="2176075"/>
            <a:ext cx="5425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anose="02020603050405020304" pitchFamily="18" charset="0"/>
              </a:rPr>
              <a:t>Supplementary Table S4: Heterogeneity of GDM/PCOS/maternal obesity diagnosis</a:t>
            </a:r>
            <a:endParaRPr lang="en-GB" sz="1200" b="1" dirty="0"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166848"/>
              </p:ext>
            </p:extLst>
          </p:nvPr>
        </p:nvGraphicFramePr>
        <p:xfrm>
          <a:off x="1149204" y="2679968"/>
          <a:ext cx="4752975" cy="56725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53435"/>
                <a:gridCol w="2899540"/>
              </a:tblGrid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Paper citation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GDM/</a:t>
                      </a:r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PCOS</a:t>
                      </a:r>
                      <a:r>
                        <a:rPr lang="en-GB" sz="1200" baseline="0" dirty="0" smtClean="0">
                          <a:latin typeface="+mn-lt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iagnosis</a:t>
                      </a:r>
                      <a:r>
                        <a:rPr lang="en-GB" sz="1200" baseline="0" dirty="0" smtClean="0">
                          <a:latin typeface="+mn-lt"/>
                          <a:cs typeface="Times New Roman" panose="02020603050405020304" pitchFamily="18" charset="0"/>
                        </a:rPr>
                        <a:t> criteria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latin typeface="+mn-lt"/>
                          <a:cs typeface="Times New Roman" panose="02020603050405020304" pitchFamily="18" charset="0"/>
                        </a:rPr>
                        <a:t>27,53</a:t>
                      </a:r>
                      <a:endParaRPr lang="en-GB" sz="12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ACOG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23,25,26,39,47,48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ADA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37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ADIPS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28,34,36,41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CC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40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FNC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24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IADPSG</a:t>
                      </a: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42,45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NDDG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38,44,46,49,51,54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WHO</a:t>
                      </a:r>
                      <a:endParaRPr lang="en-GB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82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n-lt"/>
                          <a:cs typeface="Times New Roman" panose="02020603050405020304" pitchFamily="18" charset="0"/>
                        </a:rPr>
                        <a:t>UNSPECIFIED</a:t>
                      </a: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i="0" dirty="0" smtClean="0">
                          <a:latin typeface="+mn-lt"/>
                          <a:cs typeface="Times New Roman" panose="02020603050405020304" pitchFamily="18" charset="0"/>
                        </a:rPr>
                        <a:t>31,50</a:t>
                      </a:r>
                      <a:endParaRPr lang="en-GB" sz="12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Rotterdam</a:t>
                      </a:r>
                      <a:endParaRPr lang="en-GB" sz="12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i="0" dirty="0" smtClean="0">
                          <a:latin typeface="+mn-lt"/>
                          <a:cs typeface="Times New Roman" panose="02020603050405020304" pitchFamily="18" charset="0"/>
                        </a:rPr>
                        <a:t>33</a:t>
                      </a:r>
                      <a:endParaRPr lang="en-GB" sz="1200" i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Rotterdam</a:t>
                      </a:r>
                      <a:r>
                        <a:rPr lang="en-GB" sz="1200" i="1" baseline="0" dirty="0" smtClean="0">
                          <a:latin typeface="+mn-lt"/>
                          <a:cs typeface="Times New Roman" panose="02020603050405020304" pitchFamily="18" charset="0"/>
                        </a:rPr>
                        <a:t> &amp; NIH</a:t>
                      </a:r>
                      <a:endParaRPr lang="en-GB" sz="1200" i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7863"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29,30,32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Maternal obesity (≥ 30kg/m</a:t>
                      </a:r>
                      <a:r>
                        <a:rPr lang="en-GB" sz="1200" i="1" baseline="30000" dirty="0" smtClean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200" i="1" dirty="0" smtClean="0">
                          <a:latin typeface="+mn-lt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0524" y="8667750"/>
            <a:ext cx="6270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dirty="0" smtClean="0">
                <a:cs typeface="Times New Roman" pitchFamily="18" charset="0"/>
              </a:rPr>
              <a:t>Heterogeneity diagnosis for GDM/PCOS/maternal obesity diagnosis</a:t>
            </a:r>
          </a:p>
          <a:p>
            <a:pPr algn="just"/>
            <a:r>
              <a:rPr lang="en-GB" sz="1200" dirty="0" smtClean="0">
                <a:cs typeface="Times New Roman" pitchFamily="18" charset="0"/>
              </a:rPr>
              <a:t>ADA=American Diabetes Association; ADIPS=Australasian Diabetes in Pregnancy Society; CC=Carpenter-Coustan; FNC=Finnish National Criteria; GDM=gestational diabetes mellitus; IADPSG= I</a:t>
            </a:r>
            <a:r>
              <a:rPr lang="en-US" sz="1200" dirty="0" err="1" smtClean="0">
                <a:cs typeface="Times New Roman" pitchFamily="18" charset="0"/>
              </a:rPr>
              <a:t>nternational</a:t>
            </a:r>
            <a:r>
              <a:rPr lang="en-US" sz="1200" dirty="0" smtClean="0">
                <a:cs typeface="Times New Roman" pitchFamily="18" charset="0"/>
              </a:rPr>
              <a:t> </a:t>
            </a:r>
            <a:r>
              <a:rPr lang="en-US" sz="1200" dirty="0">
                <a:cs typeface="Times New Roman" pitchFamily="18" charset="0"/>
              </a:rPr>
              <a:t>Association of Diabetes and Pregnancy Study </a:t>
            </a:r>
            <a:r>
              <a:rPr lang="en-US" sz="1200" dirty="0" smtClean="0">
                <a:cs typeface="Times New Roman" pitchFamily="18" charset="0"/>
              </a:rPr>
              <a:t>Groups;</a:t>
            </a:r>
            <a:r>
              <a:rPr lang="en-US" sz="1200" dirty="0"/>
              <a:t>  </a:t>
            </a:r>
            <a:r>
              <a:rPr lang="en-GB" sz="1200" dirty="0" smtClean="0">
                <a:cs typeface="Times New Roman" pitchFamily="18" charset="0"/>
              </a:rPr>
              <a:t>NDDG= National Diabetes Diagnosis Group; NIH=National Institute of Health; PCOS=polycystic ovary syndrome; WHO=World Health Organisation</a:t>
            </a:r>
            <a:endParaRPr lang="en-GB" sz="1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50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1081</TotalTime>
  <Words>83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18</cp:revision>
  <dcterms:created xsi:type="dcterms:W3CDTF">2020-04-16T06:13:22Z</dcterms:created>
  <dcterms:modified xsi:type="dcterms:W3CDTF">2020-11-19T14:36:43Z</dcterms:modified>
</cp:coreProperties>
</file>