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872" y="-7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2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43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89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05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140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5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96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60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96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7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1B647-7D80-48EC-9A1F-68F723B5A7E6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6218C-529F-4FDC-8151-14CC24A7F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1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01600" y="1354364"/>
            <a:ext cx="6558537" cy="3721776"/>
            <a:chOff x="101600" y="1354364"/>
            <a:chExt cx="6558537" cy="3721776"/>
          </a:xfrm>
        </p:grpSpPr>
        <p:sp>
          <p:nvSpPr>
            <p:cNvPr id="5" name="TextBox 4"/>
            <p:cNvSpPr txBox="1"/>
            <p:nvPr/>
          </p:nvSpPr>
          <p:spPr>
            <a:xfrm>
              <a:off x="101600" y="1354364"/>
              <a:ext cx="31837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>
                  <a:cs typeface="Times New Roman" panose="02020603050405020304" pitchFamily="18" charset="0"/>
                </a:rPr>
                <a:t>Supplementary Fig S7: New GDM development</a:t>
              </a:r>
              <a:endParaRPr lang="en-GB" sz="1200" b="1" dirty="0">
                <a:cs typeface="Times New Roman" panose="02020603050405020304" pitchFamily="18" charset="0"/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137" y="2103364"/>
              <a:ext cx="6480000" cy="1908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83137" y="4429809"/>
              <a:ext cx="6477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>
                  <a:cs typeface="Times New Roman" pitchFamily="18" charset="0"/>
                </a:rPr>
                <a:t>New GDM development</a:t>
              </a:r>
              <a:endParaRPr lang="en-GB" sz="1200" dirty="0">
                <a:cs typeface="Times New Roman" pitchFamily="18" charset="0"/>
              </a:endParaRPr>
            </a:p>
            <a:p>
              <a:r>
                <a:rPr lang="en-GB" sz="1200" dirty="0" smtClean="0">
                  <a:cs typeface="Times New Roman" pitchFamily="18" charset="0"/>
                </a:rPr>
                <a:t>GDM=gestational </a:t>
              </a:r>
              <a:r>
                <a:rPr lang="en-GB" sz="1200" dirty="0">
                  <a:cs typeface="Times New Roman" pitchFamily="18" charset="0"/>
                </a:rPr>
                <a:t>diabetes mellitus; </a:t>
              </a:r>
              <a:r>
                <a:rPr lang="en-GB" sz="1200" dirty="0" smtClean="0">
                  <a:cs typeface="Times New Roman" pitchFamily="18" charset="0"/>
                </a:rPr>
                <a:t>met=metformin.</a:t>
              </a:r>
              <a:endParaRPr lang="en-GB" sz="1200" dirty="0">
                <a:cs typeface="Times New Roman" pitchFamily="18" charset="0"/>
              </a:endParaRPr>
            </a:p>
            <a:p>
              <a:r>
                <a:rPr lang="en-GB" sz="1200" dirty="0">
                  <a:cs typeface="Times New Roman" pitchFamily="18" charset="0"/>
                </a:rPr>
                <a:t>Odds Ratio </a:t>
              </a:r>
              <a:r>
                <a:rPr lang="en-GB" sz="1200" dirty="0" smtClean="0">
                  <a:cs typeface="Times New Roman" pitchFamily="18" charset="0"/>
                </a:rPr>
                <a:t>± </a:t>
              </a:r>
              <a:r>
                <a:rPr lang="en-GB" sz="1200" dirty="0">
                  <a:cs typeface="Times New Roman" pitchFamily="18" charset="0"/>
                </a:rPr>
                <a:t>95% CI. Fixed or </a:t>
              </a:r>
              <a:r>
                <a:rPr lang="en-GB" sz="1200" dirty="0" smtClean="0">
                  <a:cs typeface="Times New Roman" pitchFamily="18" charset="0"/>
                </a:rPr>
                <a:t>random-effect model.</a:t>
              </a:r>
              <a:endParaRPr lang="en-GB" sz="1200" dirty="0"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2576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1111</TotalTime>
  <Words>28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18</cp:revision>
  <cp:lastPrinted>2020-03-12T07:04:05Z</cp:lastPrinted>
  <dcterms:created xsi:type="dcterms:W3CDTF">2020-02-06T08:29:30Z</dcterms:created>
  <dcterms:modified xsi:type="dcterms:W3CDTF">2020-11-19T14:31:35Z</dcterms:modified>
</cp:coreProperties>
</file>