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36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F97B-C982-4B1B-B32D-1700F169D7F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2FD6-86A3-4EAC-9C9B-84CC44B42D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320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F97B-C982-4B1B-B32D-1700F169D7F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2FD6-86A3-4EAC-9C9B-84CC44B42D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97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F97B-C982-4B1B-B32D-1700F169D7F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2FD6-86A3-4EAC-9C9B-84CC44B42D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843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F97B-C982-4B1B-B32D-1700F169D7F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2FD6-86A3-4EAC-9C9B-84CC44B42D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726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F97B-C982-4B1B-B32D-1700F169D7F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2FD6-86A3-4EAC-9C9B-84CC44B42D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700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F97B-C982-4B1B-B32D-1700F169D7F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2FD6-86A3-4EAC-9C9B-84CC44B42D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060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F97B-C982-4B1B-B32D-1700F169D7F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2FD6-86A3-4EAC-9C9B-84CC44B42D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41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F97B-C982-4B1B-B32D-1700F169D7F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2FD6-86A3-4EAC-9C9B-84CC44B42D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433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F97B-C982-4B1B-B32D-1700F169D7F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2FD6-86A3-4EAC-9C9B-84CC44B42D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826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F97B-C982-4B1B-B32D-1700F169D7F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2FD6-86A3-4EAC-9C9B-84CC44B42D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6954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F97B-C982-4B1B-B32D-1700F169D7F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2FD6-86A3-4EAC-9C9B-84CC44B42D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28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3F97B-C982-4B1B-B32D-1700F169D7FC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D2FD6-86A3-4EAC-9C9B-84CC44B42D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685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62878" y="1115616"/>
            <a:ext cx="25560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latin typeface="+mj-lt"/>
                <a:ea typeface="Tahoma" pitchFamily="34" charset="0"/>
                <a:cs typeface="Times New Roman" pitchFamily="18" charset="0"/>
              </a:rPr>
              <a:t>Supplementary Table S2: Risk of Bias </a:t>
            </a:r>
            <a:endParaRPr lang="en-GB" sz="1200" b="1" dirty="0">
              <a:latin typeface="+mj-lt"/>
              <a:ea typeface="Tahoma" pitchFamily="34" charset="0"/>
              <a:cs typeface="Times New Roman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966656" y="1678757"/>
            <a:ext cx="2376272" cy="5738465"/>
            <a:chOff x="980728" y="2050976"/>
            <a:chExt cx="2376272" cy="5738465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0728" y="2123728"/>
              <a:ext cx="1247775" cy="4695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28503" y="2050976"/>
              <a:ext cx="1114425" cy="4743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9302" y="6789316"/>
              <a:ext cx="1190625" cy="1000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4000" y="6798841"/>
              <a:ext cx="1143000" cy="990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239" y="5769397"/>
            <a:ext cx="328612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0648" y="7668344"/>
            <a:ext cx="6115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latin typeface="+mj-lt"/>
                <a:cs typeface="Times New Roman" pitchFamily="18" charset="0"/>
              </a:rPr>
              <a:t>Risk of Bias analysis</a:t>
            </a:r>
          </a:p>
          <a:p>
            <a:r>
              <a:rPr lang="en-GB" sz="1200" dirty="0" smtClean="0">
                <a:latin typeface="+mj-lt"/>
                <a:cs typeface="Times New Roman" pitchFamily="18" charset="0"/>
              </a:rPr>
              <a:t>Green circles=low risk of bias; yellow circles=unknown risk of bias; red circles=high risk of bias</a:t>
            </a:r>
            <a:endParaRPr lang="en-GB" sz="12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515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1713</TotalTime>
  <Words>28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13</cp:revision>
  <dcterms:created xsi:type="dcterms:W3CDTF">2020-05-20T17:41:54Z</dcterms:created>
  <dcterms:modified xsi:type="dcterms:W3CDTF">2020-11-19T14:34:51Z</dcterms:modified>
</cp:coreProperties>
</file>