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19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46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41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686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32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17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6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17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144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79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272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16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24AC1-EB60-45DC-80CE-944DE3BF50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21364-5397-44C6-AEDC-8764010A7A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384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341691"/>
              </p:ext>
            </p:extLst>
          </p:nvPr>
        </p:nvGraphicFramePr>
        <p:xfrm>
          <a:off x="836712" y="2195736"/>
          <a:ext cx="4985911" cy="42519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136985"/>
                <a:gridCol w="1608455"/>
                <a:gridCol w="611505"/>
                <a:gridCol w="936943"/>
                <a:gridCol w="69202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Outcome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Comparison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Effect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Eggers test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P value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GWG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vs. all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***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0.223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0.824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GWG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 vs. placebo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*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2.339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i="1" dirty="0" smtClean="0">
                          <a:latin typeface="+mj-lt"/>
                          <a:cs typeface="Times New Roman" pitchFamily="18" charset="0"/>
                        </a:rPr>
                        <a:t>0.029</a:t>
                      </a:r>
                      <a:endParaRPr lang="en-GB" sz="120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GWG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vs. insulin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***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0.037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0.971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Pre-eclampsia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 vs. all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*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-0.716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0.474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Pre-eclampsia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 vs.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placebo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N/S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1.351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0.177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Pre-eclampsia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 vs.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insulin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0.08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-0.391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0.696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Gestational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age at delivery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vs. insulin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N/S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-1.32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0.190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Preterm birth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vs. all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N/S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-1.637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0.102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C-section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vs. all</a:t>
                      </a:r>
                      <a:endParaRPr lang="en-GB" sz="1200" dirty="0" smtClean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N/S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-0.115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0.909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GDM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Metformin vs. placebo</a:t>
                      </a:r>
                    </a:p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(maternal</a:t>
                      </a:r>
                      <a:r>
                        <a:rPr lang="en-GB" sz="1200" baseline="0" dirty="0" smtClean="0">
                          <a:latin typeface="+mj-lt"/>
                          <a:cs typeface="Times New Roman" pitchFamily="18" charset="0"/>
                        </a:rPr>
                        <a:t> obesity)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N/S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-0.996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+mj-lt"/>
                          <a:cs typeface="Times New Roman" pitchFamily="18" charset="0"/>
                        </a:rPr>
                        <a:t>0.190</a:t>
                      </a:r>
                      <a:endParaRPr lang="en-GB" sz="120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6712" y="1763688"/>
            <a:ext cx="27167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latin typeface="+mj-lt"/>
                <a:cs typeface="Times New Roman" pitchFamily="18" charset="0"/>
              </a:rPr>
              <a:t>Supplementary Table S5 Fig: Eggers Test</a:t>
            </a:r>
            <a:endParaRPr lang="en-GB" sz="1200" b="1" dirty="0"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1688" y="6579283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  <a:cs typeface="Times New Roman" pitchFamily="18" charset="0"/>
              </a:rPr>
              <a:t>Eggers Testing for publication bias</a:t>
            </a:r>
          </a:p>
          <a:p>
            <a:r>
              <a:rPr lang="en-GB" sz="1200" dirty="0" smtClean="0">
                <a:latin typeface="+mj-lt"/>
                <a:cs typeface="Times New Roman" pitchFamily="18" charset="0"/>
              </a:rPr>
              <a:t>C-section=Cesarean-section; GDM=Gestational Diabetes Mellitus; GWG=gestational weight gain </a:t>
            </a:r>
            <a:endParaRPr lang="en-GB" sz="12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754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122</Words>
  <Application>Microsoft Office PowerPoint</Application>
  <PresentationFormat>On-screen Show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2020-03-11T09:04:09Z</dcterms:created>
  <dcterms:modified xsi:type="dcterms:W3CDTF">2020-11-19T14:37:51Z</dcterms:modified>
</cp:coreProperties>
</file>