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09" r:id="rId3"/>
    <p:sldId id="315" r:id="rId4"/>
    <p:sldId id="289" r:id="rId5"/>
    <p:sldId id="269" r:id="rId6"/>
    <p:sldId id="310" r:id="rId7"/>
    <p:sldId id="316" r:id="rId8"/>
    <p:sldId id="313" r:id="rId9"/>
    <p:sldId id="311" r:id="rId10"/>
    <p:sldId id="312" r:id="rId11"/>
    <p:sldId id="292" r:id="rId12"/>
    <p:sldId id="291" r:id="rId13"/>
    <p:sldId id="317" r:id="rId14"/>
    <p:sldId id="284" r:id="rId15"/>
    <p:sldId id="295" r:id="rId16"/>
    <p:sldId id="285" r:id="rId17"/>
    <p:sldId id="314" r:id="rId18"/>
    <p:sldId id="318" r:id="rId19"/>
    <p:sldId id="300" r:id="rId20"/>
    <p:sldId id="307" r:id="rId21"/>
    <p:sldId id="302" r:id="rId22"/>
    <p:sldId id="305" r:id="rId23"/>
    <p:sldId id="304" r:id="rId24"/>
    <p:sldId id="272" r:id="rId25"/>
    <p:sldId id="274" r:id="rId26"/>
    <p:sldId id="319" r:id="rId27"/>
    <p:sldId id="279" r:id="rId28"/>
    <p:sldId id="275" r:id="rId29"/>
    <p:sldId id="282" r:id="rId30"/>
    <p:sldId id="278" r:id="rId31"/>
    <p:sldId id="320" r:id="rId32"/>
    <p:sldId id="277" r:id="rId33"/>
    <p:sldId id="321" r:id="rId3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B68975-07EE-4DD2-B336-085C71F78F42}" v="1" dt="2026-10-02T10:22:16.8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84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nce sellase Gameli" userId="87583547-eaeb-4a7d-9f93-08794a40bdf9" providerId="ADAL" clId="{ED1D2C72-D1A3-4D91-8022-F1314B88CB98}"/>
    <pc:docChg chg="undo custSel addSld delSld modSld sldOrd">
      <pc:chgData name="Prince sellase Gameli" userId="87583547-eaeb-4a7d-9f93-08794a40bdf9" providerId="ADAL" clId="{ED1D2C72-D1A3-4D91-8022-F1314B88CB98}" dt="2026-09-23T09:00:35.596" v="751" actId="2696"/>
      <pc:docMkLst>
        <pc:docMk/>
      </pc:docMkLst>
      <pc:sldChg chg="addSp delSp modSp add mod">
        <pc:chgData name="Prince sellase Gameli" userId="87583547-eaeb-4a7d-9f93-08794a40bdf9" providerId="ADAL" clId="{ED1D2C72-D1A3-4D91-8022-F1314B88CB98}" dt="2026-09-23T08:59:18.655" v="741" actId="20577"/>
        <pc:sldMkLst>
          <pc:docMk/>
          <pc:sldMk cId="693119809" sldId="300"/>
        </pc:sldMkLst>
        <pc:spChg chg="mod">
          <ac:chgData name="Prince sellase Gameli" userId="87583547-eaeb-4a7d-9f93-08794a40bdf9" providerId="ADAL" clId="{ED1D2C72-D1A3-4D91-8022-F1314B88CB98}" dt="2026-09-23T08:59:18.655" v="741" actId="20577"/>
          <ac:spMkLst>
            <pc:docMk/>
            <pc:sldMk cId="693119809" sldId="300"/>
            <ac:spMk id="3" creationId="{85947D85-5464-3B55-E4A7-3D504A81C52E}"/>
          </ac:spMkLst>
        </pc:spChg>
      </pc:sldChg>
      <pc:sldChg chg="modSp mod">
        <pc:chgData name="Prince sellase Gameli" userId="87583547-eaeb-4a7d-9f93-08794a40bdf9" providerId="ADAL" clId="{ED1D2C72-D1A3-4D91-8022-F1314B88CB98}" dt="2026-09-23T08:59:40.703" v="744" actId="20577"/>
        <pc:sldMkLst>
          <pc:docMk/>
          <pc:sldMk cId="3285528942" sldId="302"/>
        </pc:sldMkLst>
        <pc:spChg chg="mod">
          <ac:chgData name="Prince sellase Gameli" userId="87583547-eaeb-4a7d-9f93-08794a40bdf9" providerId="ADAL" clId="{ED1D2C72-D1A3-4D91-8022-F1314B88CB98}" dt="2026-09-23T08:59:40.703" v="744" actId="20577"/>
          <ac:spMkLst>
            <pc:docMk/>
            <pc:sldMk cId="3285528942" sldId="302"/>
            <ac:spMk id="3" creationId="{2D40E9AD-1563-E684-6080-025ED4857F2F}"/>
          </ac:spMkLst>
        </pc:spChg>
      </pc:sldChg>
      <pc:sldChg chg="modSp mod">
        <pc:chgData name="Prince sellase Gameli" userId="87583547-eaeb-4a7d-9f93-08794a40bdf9" providerId="ADAL" clId="{ED1D2C72-D1A3-4D91-8022-F1314B88CB98}" dt="2026-09-23T09:00:01.497" v="748" actId="20577"/>
        <pc:sldMkLst>
          <pc:docMk/>
          <pc:sldMk cId="3435109509" sldId="304"/>
        </pc:sldMkLst>
        <pc:spChg chg="mod">
          <ac:chgData name="Prince sellase Gameli" userId="87583547-eaeb-4a7d-9f93-08794a40bdf9" providerId="ADAL" clId="{ED1D2C72-D1A3-4D91-8022-F1314B88CB98}" dt="2026-09-23T09:00:01.497" v="748" actId="20577"/>
          <ac:spMkLst>
            <pc:docMk/>
            <pc:sldMk cId="3435109509" sldId="304"/>
            <ac:spMk id="3" creationId="{BB5751AF-0249-2651-74FE-F3A12CA992DD}"/>
          </ac:spMkLst>
        </pc:spChg>
      </pc:sldChg>
      <pc:sldChg chg="modSp mod">
        <pc:chgData name="Prince sellase Gameli" userId="87583547-eaeb-4a7d-9f93-08794a40bdf9" providerId="ADAL" clId="{ED1D2C72-D1A3-4D91-8022-F1314B88CB98}" dt="2026-09-23T08:59:55.039" v="746" actId="20577"/>
        <pc:sldMkLst>
          <pc:docMk/>
          <pc:sldMk cId="3244685426" sldId="305"/>
        </pc:sldMkLst>
        <pc:spChg chg="mod">
          <ac:chgData name="Prince sellase Gameli" userId="87583547-eaeb-4a7d-9f93-08794a40bdf9" providerId="ADAL" clId="{ED1D2C72-D1A3-4D91-8022-F1314B88CB98}" dt="2026-09-23T08:59:55.039" v="746" actId="20577"/>
          <ac:spMkLst>
            <pc:docMk/>
            <pc:sldMk cId="3244685426" sldId="305"/>
            <ac:spMk id="3" creationId="{BE46D9AF-F31E-2366-D072-9252F7C80B03}"/>
          </ac:spMkLst>
        </pc:spChg>
      </pc:sldChg>
      <pc:sldChg chg="modSp mod">
        <pc:chgData name="Prince sellase Gameli" userId="87583547-eaeb-4a7d-9f93-08794a40bdf9" providerId="ADAL" clId="{ED1D2C72-D1A3-4D91-8022-F1314B88CB98}" dt="2026-09-23T09:00:11.150" v="750" actId="20577"/>
        <pc:sldMkLst>
          <pc:docMk/>
          <pc:sldMk cId="553916486" sldId="307"/>
        </pc:sldMkLst>
        <pc:spChg chg="mod">
          <ac:chgData name="Prince sellase Gameli" userId="87583547-eaeb-4a7d-9f93-08794a40bdf9" providerId="ADAL" clId="{ED1D2C72-D1A3-4D91-8022-F1314B88CB98}" dt="2026-09-23T09:00:11.150" v="750" actId="20577"/>
          <ac:spMkLst>
            <pc:docMk/>
            <pc:sldMk cId="553916486" sldId="307"/>
            <ac:spMk id="3" creationId="{BCEFA64E-7ACC-9276-EFA2-6A7CBE4A7E68}"/>
          </ac:spMkLst>
        </pc:spChg>
      </pc:sldChg>
    </pc:docChg>
  </pc:docChgLst>
  <pc:docChgLst>
    <pc:chgData name="Prince sellase Gameli" userId="87583547-eaeb-4a7d-9f93-08794a40bdf9" providerId="ADAL" clId="{2BAE9FA5-37BD-42B5-848C-6692E703390E}"/>
    <pc:docChg chg="undo custSel addSld modSld sldOrd">
      <pc:chgData name="Prince sellase Gameli" userId="87583547-eaeb-4a7d-9f93-08794a40bdf9" providerId="ADAL" clId="{2BAE9FA5-37BD-42B5-848C-6692E703390E}" dt="2026-10-02T10:23:16.830" v="915" actId="20577"/>
      <pc:docMkLst>
        <pc:docMk/>
      </pc:docMkLst>
      <pc:sldChg chg="modSp mod">
        <pc:chgData name="Prince sellase Gameli" userId="87583547-eaeb-4a7d-9f93-08794a40bdf9" providerId="ADAL" clId="{2BAE9FA5-37BD-42B5-848C-6692E703390E}" dt="2026-10-02T10:23:16.830" v="915" actId="20577"/>
        <pc:sldMkLst>
          <pc:docMk/>
          <pc:sldMk cId="4031953113" sldId="256"/>
        </pc:sldMkLst>
        <pc:spChg chg="mod">
          <ac:chgData name="Prince sellase Gameli" userId="87583547-eaeb-4a7d-9f93-08794a40bdf9" providerId="ADAL" clId="{2BAE9FA5-37BD-42B5-848C-6692E703390E}" dt="2026-10-02T10:23:16.830" v="915" actId="20577"/>
          <ac:spMkLst>
            <pc:docMk/>
            <pc:sldMk cId="4031953113" sldId="256"/>
            <ac:spMk id="5" creationId="{3A782A79-3630-6E17-D5BA-D13A2544D131}"/>
          </ac:spMkLst>
        </pc:spChg>
      </pc:sldChg>
      <pc:sldChg chg="addSp delSp modSp mod">
        <pc:chgData name="Prince sellase Gameli" userId="87583547-eaeb-4a7d-9f93-08794a40bdf9" providerId="ADAL" clId="{2BAE9FA5-37BD-42B5-848C-6692E703390E}" dt="2026-09-25T00:43:41.201" v="611" actId="1076"/>
        <pc:sldMkLst>
          <pc:docMk/>
          <pc:sldMk cId="1056488696" sldId="274"/>
        </pc:sldMkLst>
        <pc:spChg chg="mod">
          <ac:chgData name="Prince sellase Gameli" userId="87583547-eaeb-4a7d-9f93-08794a40bdf9" providerId="ADAL" clId="{2BAE9FA5-37BD-42B5-848C-6692E703390E}" dt="2026-09-25T00:43:41.201" v="611" actId="1076"/>
          <ac:spMkLst>
            <pc:docMk/>
            <pc:sldMk cId="1056488696" sldId="274"/>
            <ac:spMk id="3" creationId="{07D69A4F-59A1-D944-B297-AEA2A0DFD266}"/>
          </ac:spMkLst>
        </pc:spChg>
        <pc:graphicFrameChg chg="add mod">
          <ac:chgData name="Prince sellase Gameli" userId="87583547-eaeb-4a7d-9f93-08794a40bdf9" providerId="ADAL" clId="{2BAE9FA5-37BD-42B5-848C-6692E703390E}" dt="2026-09-25T00:43:31.247" v="609" actId="1076"/>
          <ac:graphicFrameMkLst>
            <pc:docMk/>
            <pc:sldMk cId="1056488696" sldId="274"/>
            <ac:graphicFrameMk id="4" creationId="{C11279A7-59B2-9CE5-9779-C48DDD223117}"/>
          </ac:graphicFrameMkLst>
        </pc:graphicFrameChg>
        <pc:picChg chg="mod">
          <ac:chgData name="Prince sellase Gameli" userId="87583547-eaeb-4a7d-9f93-08794a40bdf9" providerId="ADAL" clId="{2BAE9FA5-37BD-42B5-848C-6692E703390E}" dt="2026-09-25T00:43:23.317" v="608" actId="1076"/>
          <ac:picMkLst>
            <pc:docMk/>
            <pc:sldMk cId="1056488696" sldId="274"/>
            <ac:picMk id="8" creationId="{F8BC927F-224E-A084-AA27-B77ABBAC2195}"/>
          </ac:picMkLst>
        </pc:picChg>
      </pc:sldChg>
      <pc:sldChg chg="addSp delSp modSp mod">
        <pc:chgData name="Prince sellase Gameli" userId="87583547-eaeb-4a7d-9f93-08794a40bdf9" providerId="ADAL" clId="{2BAE9FA5-37BD-42B5-848C-6692E703390E}" dt="2026-09-25T00:45:26.905" v="629" actId="1076"/>
        <pc:sldMkLst>
          <pc:docMk/>
          <pc:sldMk cId="840496494" sldId="275"/>
        </pc:sldMkLst>
        <pc:spChg chg="mod">
          <ac:chgData name="Prince sellase Gameli" userId="87583547-eaeb-4a7d-9f93-08794a40bdf9" providerId="ADAL" clId="{2BAE9FA5-37BD-42B5-848C-6692E703390E}" dt="2026-09-25T00:45:26.905" v="629" actId="1076"/>
          <ac:spMkLst>
            <pc:docMk/>
            <pc:sldMk cId="840496494" sldId="275"/>
            <ac:spMk id="4" creationId="{A7607B7F-5B6D-17FD-B0C6-7F33BB49947E}"/>
          </ac:spMkLst>
        </pc:spChg>
        <pc:graphicFrameChg chg="add mod">
          <ac:chgData name="Prince sellase Gameli" userId="87583547-eaeb-4a7d-9f93-08794a40bdf9" providerId="ADAL" clId="{2BAE9FA5-37BD-42B5-848C-6692E703390E}" dt="2026-09-25T00:45:13.622" v="626" actId="1076"/>
          <ac:graphicFrameMkLst>
            <pc:docMk/>
            <pc:sldMk cId="840496494" sldId="275"/>
            <ac:graphicFrameMk id="2" creationId="{F5549A3D-F4DD-D305-07EA-FF069EBD394E}"/>
          </ac:graphicFrameMkLst>
        </pc:graphicFrameChg>
        <pc:picChg chg="mod">
          <ac:chgData name="Prince sellase Gameli" userId="87583547-eaeb-4a7d-9f93-08794a40bdf9" providerId="ADAL" clId="{2BAE9FA5-37BD-42B5-848C-6692E703390E}" dt="2026-09-25T00:45:18.758" v="627" actId="1076"/>
          <ac:picMkLst>
            <pc:docMk/>
            <pc:sldMk cId="840496494" sldId="275"/>
            <ac:picMk id="3" creationId="{552CECC1-13C9-AF34-4229-7858E15E0ECB}"/>
          </ac:picMkLst>
        </pc:picChg>
      </pc:sldChg>
      <pc:sldChg chg="addSp delSp modSp mod">
        <pc:chgData name="Prince sellase Gameli" userId="87583547-eaeb-4a7d-9f93-08794a40bdf9" providerId="ADAL" clId="{2BAE9FA5-37BD-42B5-848C-6692E703390E}" dt="2026-09-25T00:48:43.128" v="650" actId="1076"/>
        <pc:sldMkLst>
          <pc:docMk/>
          <pc:sldMk cId="4139952271" sldId="277"/>
        </pc:sldMkLst>
        <pc:spChg chg="mod">
          <ac:chgData name="Prince sellase Gameli" userId="87583547-eaeb-4a7d-9f93-08794a40bdf9" providerId="ADAL" clId="{2BAE9FA5-37BD-42B5-848C-6692E703390E}" dt="2026-09-25T00:48:43.128" v="650" actId="1076"/>
          <ac:spMkLst>
            <pc:docMk/>
            <pc:sldMk cId="4139952271" sldId="277"/>
            <ac:spMk id="9" creationId="{047D8894-DADF-16A3-E15A-4AE40B6648E6}"/>
          </ac:spMkLst>
        </pc:spChg>
        <pc:graphicFrameChg chg="add mod">
          <ac:chgData name="Prince sellase Gameli" userId="87583547-eaeb-4a7d-9f93-08794a40bdf9" providerId="ADAL" clId="{2BAE9FA5-37BD-42B5-848C-6692E703390E}" dt="2026-09-25T00:48:32.222" v="648" actId="1076"/>
          <ac:graphicFrameMkLst>
            <pc:docMk/>
            <pc:sldMk cId="4139952271" sldId="277"/>
            <ac:graphicFrameMk id="2" creationId="{FA112B1A-134B-11D5-FFE6-3037D6A40228}"/>
          </ac:graphicFrameMkLst>
        </pc:graphicFrameChg>
        <pc:picChg chg="mod">
          <ac:chgData name="Prince sellase Gameli" userId="87583547-eaeb-4a7d-9f93-08794a40bdf9" providerId="ADAL" clId="{2BAE9FA5-37BD-42B5-848C-6692E703390E}" dt="2026-09-25T00:48:27.408" v="647" actId="1076"/>
          <ac:picMkLst>
            <pc:docMk/>
            <pc:sldMk cId="4139952271" sldId="277"/>
            <ac:picMk id="5" creationId="{FF8BFE8D-B12F-1AF7-6FB4-5FC683E98BB3}"/>
          </ac:picMkLst>
        </pc:picChg>
      </pc:sldChg>
      <pc:sldChg chg="addSp modSp mod ord">
        <pc:chgData name="Prince sellase Gameli" userId="87583547-eaeb-4a7d-9f93-08794a40bdf9" providerId="ADAL" clId="{2BAE9FA5-37BD-42B5-848C-6692E703390E}" dt="2026-09-25T00:46:56.451" v="642" actId="1076"/>
        <pc:sldMkLst>
          <pc:docMk/>
          <pc:sldMk cId="1820326344" sldId="278"/>
        </pc:sldMkLst>
        <pc:spChg chg="mod">
          <ac:chgData name="Prince sellase Gameli" userId="87583547-eaeb-4a7d-9f93-08794a40bdf9" providerId="ADAL" clId="{2BAE9FA5-37BD-42B5-848C-6692E703390E}" dt="2026-09-25T00:46:56.451" v="642" actId="1076"/>
          <ac:spMkLst>
            <pc:docMk/>
            <pc:sldMk cId="1820326344" sldId="278"/>
            <ac:spMk id="4" creationId="{23985543-09FD-EF75-AC2B-B317F6DF7CFD}"/>
          </ac:spMkLst>
        </pc:spChg>
        <pc:graphicFrameChg chg="add mod">
          <ac:chgData name="Prince sellase Gameli" userId="87583547-eaeb-4a7d-9f93-08794a40bdf9" providerId="ADAL" clId="{2BAE9FA5-37BD-42B5-848C-6692E703390E}" dt="2026-09-25T00:46:48.203" v="640" actId="1035"/>
          <ac:graphicFrameMkLst>
            <pc:docMk/>
            <pc:sldMk cId="1820326344" sldId="278"/>
            <ac:graphicFrameMk id="2" creationId="{917D5C6B-3C9A-B590-0A5A-8729131E55A7}"/>
          </ac:graphicFrameMkLst>
        </pc:graphicFrameChg>
        <pc:picChg chg="mod">
          <ac:chgData name="Prince sellase Gameli" userId="87583547-eaeb-4a7d-9f93-08794a40bdf9" providerId="ADAL" clId="{2BAE9FA5-37BD-42B5-848C-6692E703390E}" dt="2026-09-25T00:46:24.459" v="634" actId="1076"/>
          <ac:picMkLst>
            <pc:docMk/>
            <pc:sldMk cId="1820326344" sldId="278"/>
            <ac:picMk id="3" creationId="{41060C32-8899-8ACB-0375-A42944EBDDB0}"/>
          </ac:picMkLst>
        </pc:picChg>
      </pc:sldChg>
      <pc:sldChg chg="addSp delSp modSp mod">
        <pc:chgData name="Prince sellase Gameli" userId="87583547-eaeb-4a7d-9f93-08794a40bdf9" providerId="ADAL" clId="{2BAE9FA5-37BD-42B5-848C-6692E703390E}" dt="2026-09-25T00:45:03.284" v="625" actId="1076"/>
        <pc:sldMkLst>
          <pc:docMk/>
          <pc:sldMk cId="798479585" sldId="279"/>
        </pc:sldMkLst>
        <pc:spChg chg="mod">
          <ac:chgData name="Prince sellase Gameli" userId="87583547-eaeb-4a7d-9f93-08794a40bdf9" providerId="ADAL" clId="{2BAE9FA5-37BD-42B5-848C-6692E703390E}" dt="2026-09-25T00:44:54.549" v="623" actId="1076"/>
          <ac:spMkLst>
            <pc:docMk/>
            <pc:sldMk cId="798479585" sldId="279"/>
            <ac:spMk id="8" creationId="{E8B898CA-E696-277F-F28B-D6E617921979}"/>
          </ac:spMkLst>
        </pc:spChg>
        <pc:graphicFrameChg chg="add mod">
          <ac:chgData name="Prince sellase Gameli" userId="87583547-eaeb-4a7d-9f93-08794a40bdf9" providerId="ADAL" clId="{2BAE9FA5-37BD-42B5-848C-6692E703390E}" dt="2026-09-25T00:45:03.284" v="625" actId="1076"/>
          <ac:graphicFrameMkLst>
            <pc:docMk/>
            <pc:sldMk cId="798479585" sldId="279"/>
            <ac:graphicFrameMk id="2" creationId="{FA1F5F36-ED94-1EB9-0D07-EE84BABAC0FF}"/>
          </ac:graphicFrameMkLst>
        </pc:graphicFrameChg>
        <pc:picChg chg="mod">
          <ac:chgData name="Prince sellase Gameli" userId="87583547-eaeb-4a7d-9f93-08794a40bdf9" providerId="ADAL" clId="{2BAE9FA5-37BD-42B5-848C-6692E703390E}" dt="2026-09-25T00:44:59.059" v="624" actId="1076"/>
          <ac:picMkLst>
            <pc:docMk/>
            <pc:sldMk cId="798479585" sldId="279"/>
            <ac:picMk id="5" creationId="{74B9127B-272D-B671-3207-4858AECE59D0}"/>
          </ac:picMkLst>
        </pc:picChg>
      </pc:sldChg>
      <pc:sldChg chg="addSp modSp mod">
        <pc:chgData name="Prince sellase Gameli" userId="87583547-eaeb-4a7d-9f93-08794a40bdf9" providerId="ADAL" clId="{2BAE9FA5-37BD-42B5-848C-6692E703390E}" dt="2026-09-25T00:46:07.344" v="633" actId="1076"/>
        <pc:sldMkLst>
          <pc:docMk/>
          <pc:sldMk cId="2094372205" sldId="282"/>
        </pc:sldMkLst>
        <pc:spChg chg="mod">
          <ac:chgData name="Prince sellase Gameli" userId="87583547-eaeb-4a7d-9f93-08794a40bdf9" providerId="ADAL" clId="{2BAE9FA5-37BD-42B5-848C-6692E703390E}" dt="2026-09-25T00:45:54.594" v="631" actId="1076"/>
          <ac:spMkLst>
            <pc:docMk/>
            <pc:sldMk cId="2094372205" sldId="282"/>
            <ac:spMk id="3" creationId="{AA6444E6-47BB-417E-3E4B-624F60646B39}"/>
          </ac:spMkLst>
        </pc:spChg>
        <pc:graphicFrameChg chg="add mod">
          <ac:chgData name="Prince sellase Gameli" userId="87583547-eaeb-4a7d-9f93-08794a40bdf9" providerId="ADAL" clId="{2BAE9FA5-37BD-42B5-848C-6692E703390E}" dt="2026-09-25T00:46:07.344" v="633" actId="1076"/>
          <ac:graphicFrameMkLst>
            <pc:docMk/>
            <pc:sldMk cId="2094372205" sldId="282"/>
            <ac:graphicFrameMk id="2" creationId="{83E3B092-D627-626A-111E-F65ED3145167}"/>
          </ac:graphicFrameMkLst>
        </pc:graphicFrameChg>
        <pc:picChg chg="mod">
          <ac:chgData name="Prince sellase Gameli" userId="87583547-eaeb-4a7d-9f93-08794a40bdf9" providerId="ADAL" clId="{2BAE9FA5-37BD-42B5-848C-6692E703390E}" dt="2026-09-25T00:45:59.326" v="632" actId="1076"/>
          <ac:picMkLst>
            <pc:docMk/>
            <pc:sldMk cId="2094372205" sldId="282"/>
            <ac:picMk id="4" creationId="{87E2D33E-1ECE-9E15-9F95-B7D0BC01519D}"/>
          </ac:picMkLst>
        </pc:picChg>
      </pc:sldChg>
      <pc:sldChg chg="addSp delSp modSp mod ord">
        <pc:chgData name="Prince sellase Gameli" userId="87583547-eaeb-4a7d-9f93-08794a40bdf9" providerId="ADAL" clId="{2BAE9FA5-37BD-42B5-848C-6692E703390E}" dt="2026-09-25T00:38:32.762" v="572" actId="1076"/>
        <pc:sldMkLst>
          <pc:docMk/>
          <pc:sldMk cId="1328761703" sldId="284"/>
        </pc:sldMkLst>
        <pc:spChg chg="mod">
          <ac:chgData name="Prince sellase Gameli" userId="87583547-eaeb-4a7d-9f93-08794a40bdf9" providerId="ADAL" clId="{2BAE9FA5-37BD-42B5-848C-6692E703390E}" dt="2026-09-25T00:38:32.762" v="572" actId="1076"/>
          <ac:spMkLst>
            <pc:docMk/>
            <pc:sldMk cId="1328761703" sldId="284"/>
            <ac:spMk id="3" creationId="{32673693-1E73-6600-9DA9-BE94E3EAB1CA}"/>
          </ac:spMkLst>
        </pc:spChg>
        <pc:graphicFrameChg chg="add mod">
          <ac:chgData name="Prince sellase Gameli" userId="87583547-eaeb-4a7d-9f93-08794a40bdf9" providerId="ADAL" clId="{2BAE9FA5-37BD-42B5-848C-6692E703390E}" dt="2026-09-25T00:38:22.486" v="570" actId="1076"/>
          <ac:graphicFrameMkLst>
            <pc:docMk/>
            <pc:sldMk cId="1328761703" sldId="284"/>
            <ac:graphicFrameMk id="2" creationId="{BF0C1AD2-C607-73D7-FE91-5BE905C0D211}"/>
          </ac:graphicFrameMkLst>
        </pc:graphicFrameChg>
        <pc:picChg chg="mod">
          <ac:chgData name="Prince sellase Gameli" userId="87583547-eaeb-4a7d-9f93-08794a40bdf9" providerId="ADAL" clId="{2BAE9FA5-37BD-42B5-848C-6692E703390E}" dt="2026-09-25T00:38:17.082" v="569" actId="1076"/>
          <ac:picMkLst>
            <pc:docMk/>
            <pc:sldMk cId="1328761703" sldId="284"/>
            <ac:picMk id="6" creationId="{FD8305E9-A58A-07CA-B690-E275F888920A}"/>
          </ac:picMkLst>
        </pc:picChg>
      </pc:sldChg>
      <pc:sldChg chg="addSp delSp modSp mod">
        <pc:chgData name="Prince sellase Gameli" userId="87583547-eaeb-4a7d-9f93-08794a40bdf9" providerId="ADAL" clId="{2BAE9FA5-37BD-42B5-848C-6692E703390E}" dt="2026-09-25T00:39:39.137" v="584" actId="1076"/>
        <pc:sldMkLst>
          <pc:docMk/>
          <pc:sldMk cId="999073399" sldId="285"/>
        </pc:sldMkLst>
        <pc:spChg chg="mod">
          <ac:chgData name="Prince sellase Gameli" userId="87583547-eaeb-4a7d-9f93-08794a40bdf9" providerId="ADAL" clId="{2BAE9FA5-37BD-42B5-848C-6692E703390E}" dt="2026-09-25T00:39:39.137" v="584" actId="1076"/>
          <ac:spMkLst>
            <pc:docMk/>
            <pc:sldMk cId="999073399" sldId="285"/>
            <ac:spMk id="6" creationId="{B8839586-281A-B7B6-88BE-36B21A60A5C0}"/>
          </ac:spMkLst>
        </pc:spChg>
        <pc:graphicFrameChg chg="add mod">
          <ac:chgData name="Prince sellase Gameli" userId="87583547-eaeb-4a7d-9f93-08794a40bdf9" providerId="ADAL" clId="{2BAE9FA5-37BD-42B5-848C-6692E703390E}" dt="2026-09-25T00:39:23.676" v="582" actId="1076"/>
          <ac:graphicFrameMkLst>
            <pc:docMk/>
            <pc:sldMk cId="999073399" sldId="285"/>
            <ac:graphicFrameMk id="3" creationId="{18372D5A-83AD-57C9-B771-54C9CE36B35E}"/>
          </ac:graphicFrameMkLst>
        </pc:graphicFrameChg>
        <pc:picChg chg="mod">
          <ac:chgData name="Prince sellase Gameli" userId="87583547-eaeb-4a7d-9f93-08794a40bdf9" providerId="ADAL" clId="{2BAE9FA5-37BD-42B5-848C-6692E703390E}" dt="2026-09-25T00:39:12.742" v="581" actId="1076"/>
          <ac:picMkLst>
            <pc:docMk/>
            <pc:sldMk cId="999073399" sldId="285"/>
            <ac:picMk id="4" creationId="{909359A7-1D6B-DB17-255A-528D8B6E7A53}"/>
          </ac:picMkLst>
        </pc:picChg>
      </pc:sldChg>
      <pc:sldChg chg="delSp modSp mod">
        <pc:chgData name="Prince sellase Gameli" userId="87583547-eaeb-4a7d-9f93-08794a40bdf9" providerId="ADAL" clId="{2BAE9FA5-37BD-42B5-848C-6692E703390E}" dt="2026-09-25T00:34:23.891" v="547" actId="1076"/>
        <pc:sldMkLst>
          <pc:docMk/>
          <pc:sldMk cId="1863407571" sldId="289"/>
        </pc:sldMkLst>
        <pc:spChg chg="mod">
          <ac:chgData name="Prince sellase Gameli" userId="87583547-eaeb-4a7d-9f93-08794a40bdf9" providerId="ADAL" clId="{2BAE9FA5-37BD-42B5-848C-6692E703390E}" dt="2026-09-25T00:34:23.891" v="547" actId="1076"/>
          <ac:spMkLst>
            <pc:docMk/>
            <pc:sldMk cId="1863407571" sldId="289"/>
            <ac:spMk id="7" creationId="{AC883511-9486-BAD7-7628-AB996AECA213}"/>
          </ac:spMkLst>
        </pc:spChg>
        <pc:graphicFrameChg chg="mod">
          <ac:chgData name="Prince sellase Gameli" userId="87583547-eaeb-4a7d-9f93-08794a40bdf9" providerId="ADAL" clId="{2BAE9FA5-37BD-42B5-848C-6692E703390E}" dt="2026-09-24T09:59:28.154" v="74" actId="1076"/>
          <ac:graphicFrameMkLst>
            <pc:docMk/>
            <pc:sldMk cId="1863407571" sldId="289"/>
            <ac:graphicFrameMk id="10" creationId="{88EAA73B-FF60-BC6B-F0DB-8CB95E48DC1C}"/>
          </ac:graphicFrameMkLst>
        </pc:graphicFrameChg>
        <pc:picChg chg="mod">
          <ac:chgData name="Prince sellase Gameli" userId="87583547-eaeb-4a7d-9f93-08794a40bdf9" providerId="ADAL" clId="{2BAE9FA5-37BD-42B5-848C-6692E703390E}" dt="2026-09-25T00:34:14.622" v="545" actId="1076"/>
          <ac:picMkLst>
            <pc:docMk/>
            <pc:sldMk cId="1863407571" sldId="289"/>
            <ac:picMk id="9" creationId="{C3C33209-2180-96D1-C7AF-D5ADB11C8D52}"/>
          </ac:picMkLst>
        </pc:picChg>
      </pc:sldChg>
      <pc:sldChg chg="delSp modSp mod">
        <pc:chgData name="Prince sellase Gameli" userId="87583547-eaeb-4a7d-9f93-08794a40bdf9" providerId="ADAL" clId="{2BAE9FA5-37BD-42B5-848C-6692E703390E}" dt="2026-09-25T00:36:35.278" v="564" actId="1076"/>
        <pc:sldMkLst>
          <pc:docMk/>
          <pc:sldMk cId="1792271540" sldId="291"/>
        </pc:sldMkLst>
        <pc:spChg chg="mod">
          <ac:chgData name="Prince sellase Gameli" userId="87583547-eaeb-4a7d-9f93-08794a40bdf9" providerId="ADAL" clId="{2BAE9FA5-37BD-42B5-848C-6692E703390E}" dt="2026-09-25T00:36:35.278" v="564" actId="1076"/>
          <ac:spMkLst>
            <pc:docMk/>
            <pc:sldMk cId="1792271540" sldId="291"/>
            <ac:spMk id="9" creationId="{D5DE1A5A-A663-54D1-CDED-03206EEF96B9}"/>
          </ac:spMkLst>
        </pc:spChg>
        <pc:graphicFrameChg chg="mod">
          <ac:chgData name="Prince sellase Gameli" userId="87583547-eaeb-4a7d-9f93-08794a40bdf9" providerId="ADAL" clId="{2BAE9FA5-37BD-42B5-848C-6692E703390E}" dt="2026-09-24T11:01:18.423" v="152" actId="1076"/>
          <ac:graphicFrameMkLst>
            <pc:docMk/>
            <pc:sldMk cId="1792271540" sldId="291"/>
            <ac:graphicFrameMk id="15" creationId="{D4F673DF-5248-B44F-75CB-9011301801F9}"/>
          </ac:graphicFrameMkLst>
        </pc:graphicFrameChg>
        <pc:picChg chg="mod">
          <ac:chgData name="Prince sellase Gameli" userId="87583547-eaeb-4a7d-9f93-08794a40bdf9" providerId="ADAL" clId="{2BAE9FA5-37BD-42B5-848C-6692E703390E}" dt="2026-09-25T00:36:25.484" v="562" actId="1076"/>
          <ac:picMkLst>
            <pc:docMk/>
            <pc:sldMk cId="1792271540" sldId="291"/>
            <ac:picMk id="7" creationId="{D41AAC13-5DC6-F8B1-88A8-CABF98EC506F}"/>
          </ac:picMkLst>
        </pc:picChg>
      </pc:sldChg>
      <pc:sldChg chg="modSp mod">
        <pc:chgData name="Prince sellase Gameli" userId="87583547-eaeb-4a7d-9f93-08794a40bdf9" providerId="ADAL" clId="{2BAE9FA5-37BD-42B5-848C-6692E703390E}" dt="2026-09-25T00:39:03.006" v="580" actId="1076"/>
        <pc:sldMkLst>
          <pc:docMk/>
          <pc:sldMk cId="3860307508" sldId="295"/>
        </pc:sldMkLst>
        <pc:spChg chg="mod">
          <ac:chgData name="Prince sellase Gameli" userId="87583547-eaeb-4a7d-9f93-08794a40bdf9" providerId="ADAL" clId="{2BAE9FA5-37BD-42B5-848C-6692E703390E}" dt="2026-09-25T00:39:03.006" v="580" actId="1076"/>
          <ac:spMkLst>
            <pc:docMk/>
            <pc:sldMk cId="3860307508" sldId="295"/>
            <ac:spMk id="6" creationId="{A625A863-6F71-22E8-69E1-CBA18C2101CD}"/>
          </ac:spMkLst>
        </pc:spChg>
        <pc:graphicFrameChg chg="mod">
          <ac:chgData name="Prince sellase Gameli" userId="87583547-eaeb-4a7d-9f93-08794a40bdf9" providerId="ADAL" clId="{2BAE9FA5-37BD-42B5-848C-6692E703390E}" dt="2026-09-25T00:38:51.979" v="578" actId="1035"/>
          <ac:graphicFrameMkLst>
            <pc:docMk/>
            <pc:sldMk cId="3860307508" sldId="295"/>
            <ac:graphicFrameMk id="8" creationId="{D23C8901-CB3E-4643-0DA9-EFA6AE3A940F}"/>
          </ac:graphicFrameMkLst>
        </pc:graphicFrameChg>
        <pc:picChg chg="mod">
          <ac:chgData name="Prince sellase Gameli" userId="87583547-eaeb-4a7d-9f93-08794a40bdf9" providerId="ADAL" clId="{2BAE9FA5-37BD-42B5-848C-6692E703390E}" dt="2026-09-25T00:38:42.899" v="573" actId="1076"/>
          <ac:picMkLst>
            <pc:docMk/>
            <pc:sldMk cId="3860307508" sldId="295"/>
            <ac:picMk id="4" creationId="{74D3255A-1944-E14F-0CF5-36B75527A907}"/>
          </ac:picMkLst>
        </pc:picChg>
      </pc:sldChg>
      <pc:sldChg chg="addSp delSp modSp mod">
        <pc:chgData name="Prince sellase Gameli" userId="87583547-eaeb-4a7d-9f93-08794a40bdf9" providerId="ADAL" clId="{2BAE9FA5-37BD-42B5-848C-6692E703390E}" dt="2026-09-25T00:40:28.404" v="591" actId="1076"/>
        <pc:sldMkLst>
          <pc:docMk/>
          <pc:sldMk cId="693119809" sldId="300"/>
        </pc:sldMkLst>
        <pc:spChg chg="mod">
          <ac:chgData name="Prince sellase Gameli" userId="87583547-eaeb-4a7d-9f93-08794a40bdf9" providerId="ADAL" clId="{2BAE9FA5-37BD-42B5-848C-6692E703390E}" dt="2026-09-25T00:40:28.404" v="591" actId="1076"/>
          <ac:spMkLst>
            <pc:docMk/>
            <pc:sldMk cId="693119809" sldId="300"/>
            <ac:spMk id="3" creationId="{85947D85-5464-3B55-E4A7-3D504A81C52E}"/>
          </ac:spMkLst>
        </pc:spChg>
        <pc:graphicFrameChg chg="add mod">
          <ac:chgData name="Prince sellase Gameli" userId="87583547-eaeb-4a7d-9f93-08794a40bdf9" providerId="ADAL" clId="{2BAE9FA5-37BD-42B5-848C-6692E703390E}" dt="2026-09-25T00:40:17.540" v="589" actId="1076"/>
          <ac:graphicFrameMkLst>
            <pc:docMk/>
            <pc:sldMk cId="693119809" sldId="300"/>
            <ac:graphicFrameMk id="2" creationId="{18959350-07E6-1C59-8BCC-D260A90D6040}"/>
          </ac:graphicFrameMkLst>
        </pc:graphicFrameChg>
        <pc:picChg chg="mod">
          <ac:chgData name="Prince sellase Gameli" userId="87583547-eaeb-4a7d-9f93-08794a40bdf9" providerId="ADAL" clId="{2BAE9FA5-37BD-42B5-848C-6692E703390E}" dt="2026-09-25T00:40:10.181" v="588" actId="1076"/>
          <ac:picMkLst>
            <pc:docMk/>
            <pc:sldMk cId="693119809" sldId="300"/>
            <ac:picMk id="4" creationId="{D630A44D-E26A-23EE-0C30-937517E2593B}"/>
          </ac:picMkLst>
        </pc:picChg>
      </pc:sldChg>
      <pc:sldChg chg="modSp mod">
        <pc:chgData name="Prince sellase Gameli" userId="87583547-eaeb-4a7d-9f93-08794a40bdf9" providerId="ADAL" clId="{2BAE9FA5-37BD-42B5-848C-6692E703390E}" dt="2026-09-25T00:41:15.901" v="599" actId="1076"/>
        <pc:sldMkLst>
          <pc:docMk/>
          <pc:sldMk cId="3285528942" sldId="302"/>
        </pc:sldMkLst>
        <pc:spChg chg="mod">
          <ac:chgData name="Prince sellase Gameli" userId="87583547-eaeb-4a7d-9f93-08794a40bdf9" providerId="ADAL" clId="{2BAE9FA5-37BD-42B5-848C-6692E703390E}" dt="2026-09-25T00:41:15.901" v="599" actId="1076"/>
          <ac:spMkLst>
            <pc:docMk/>
            <pc:sldMk cId="3285528942" sldId="302"/>
            <ac:spMk id="3" creationId="{2D40E9AD-1563-E684-6080-025ED4857F2F}"/>
          </ac:spMkLst>
        </pc:spChg>
        <pc:graphicFrameChg chg="mod">
          <ac:chgData name="Prince sellase Gameli" userId="87583547-eaeb-4a7d-9f93-08794a40bdf9" providerId="ADAL" clId="{2BAE9FA5-37BD-42B5-848C-6692E703390E}" dt="2026-09-25T00:41:05.678" v="597" actId="1036"/>
          <ac:graphicFrameMkLst>
            <pc:docMk/>
            <pc:sldMk cId="3285528942" sldId="302"/>
            <ac:graphicFrameMk id="5" creationId="{F95184FC-F577-1637-0E63-68E6293AB187}"/>
          </ac:graphicFrameMkLst>
        </pc:graphicFrameChg>
        <pc:picChg chg="mod">
          <ac:chgData name="Prince sellase Gameli" userId="87583547-eaeb-4a7d-9f93-08794a40bdf9" providerId="ADAL" clId="{2BAE9FA5-37BD-42B5-848C-6692E703390E}" dt="2026-09-25T00:40:59.540" v="596" actId="1076"/>
          <ac:picMkLst>
            <pc:docMk/>
            <pc:sldMk cId="3285528942" sldId="302"/>
            <ac:picMk id="4" creationId="{EA043729-B828-77B4-73E7-DCFEEBE40905}"/>
          </ac:picMkLst>
        </pc:picChg>
      </pc:sldChg>
      <pc:sldChg chg="addSp delSp modSp mod ord">
        <pc:chgData name="Prince sellase Gameli" userId="87583547-eaeb-4a7d-9f93-08794a40bdf9" providerId="ADAL" clId="{2BAE9FA5-37BD-42B5-848C-6692E703390E}" dt="2026-09-25T00:42:04.692" v="607" actId="1076"/>
        <pc:sldMkLst>
          <pc:docMk/>
          <pc:sldMk cId="3435109509" sldId="304"/>
        </pc:sldMkLst>
        <pc:spChg chg="mod">
          <ac:chgData name="Prince sellase Gameli" userId="87583547-eaeb-4a7d-9f93-08794a40bdf9" providerId="ADAL" clId="{2BAE9FA5-37BD-42B5-848C-6692E703390E}" dt="2026-09-25T00:42:04.692" v="607" actId="1076"/>
          <ac:spMkLst>
            <pc:docMk/>
            <pc:sldMk cId="3435109509" sldId="304"/>
            <ac:spMk id="3" creationId="{BB5751AF-0249-2651-74FE-F3A12CA992DD}"/>
          </ac:spMkLst>
        </pc:spChg>
        <pc:graphicFrameChg chg="add mod">
          <ac:chgData name="Prince sellase Gameli" userId="87583547-eaeb-4a7d-9f93-08794a40bdf9" providerId="ADAL" clId="{2BAE9FA5-37BD-42B5-848C-6692E703390E}" dt="2026-09-25T00:41:47.749" v="604" actId="1076"/>
          <ac:graphicFrameMkLst>
            <pc:docMk/>
            <pc:sldMk cId="3435109509" sldId="304"/>
            <ac:graphicFrameMk id="5" creationId="{0D845DA7-91C4-F853-0CB5-D36F824BA25D}"/>
          </ac:graphicFrameMkLst>
        </pc:graphicFrameChg>
        <pc:picChg chg="mod">
          <ac:chgData name="Prince sellase Gameli" userId="87583547-eaeb-4a7d-9f93-08794a40bdf9" providerId="ADAL" clId="{2BAE9FA5-37BD-42B5-848C-6692E703390E}" dt="2026-09-25T00:41:51.368" v="605" actId="1076"/>
          <ac:picMkLst>
            <pc:docMk/>
            <pc:sldMk cId="3435109509" sldId="304"/>
            <ac:picMk id="4" creationId="{EFB54F0D-9A70-BF36-98FA-4246B9EF9E69}"/>
          </ac:picMkLst>
        </pc:picChg>
      </pc:sldChg>
      <pc:sldChg chg="addSp delSp modSp mod">
        <pc:chgData name="Prince sellase Gameli" userId="87583547-eaeb-4a7d-9f93-08794a40bdf9" providerId="ADAL" clId="{2BAE9FA5-37BD-42B5-848C-6692E703390E}" dt="2026-09-25T00:41:39.406" v="603" actId="1076"/>
        <pc:sldMkLst>
          <pc:docMk/>
          <pc:sldMk cId="3244685426" sldId="305"/>
        </pc:sldMkLst>
        <pc:spChg chg="mod">
          <ac:chgData name="Prince sellase Gameli" userId="87583547-eaeb-4a7d-9f93-08794a40bdf9" providerId="ADAL" clId="{2BAE9FA5-37BD-42B5-848C-6692E703390E}" dt="2026-09-25T00:41:29.515" v="601" actId="1076"/>
          <ac:spMkLst>
            <pc:docMk/>
            <pc:sldMk cId="3244685426" sldId="305"/>
            <ac:spMk id="3" creationId="{BE46D9AF-F31E-2366-D072-9252F7C80B03}"/>
          </ac:spMkLst>
        </pc:spChg>
        <pc:graphicFrameChg chg="add mod">
          <ac:chgData name="Prince sellase Gameli" userId="87583547-eaeb-4a7d-9f93-08794a40bdf9" providerId="ADAL" clId="{2BAE9FA5-37BD-42B5-848C-6692E703390E}" dt="2026-09-25T00:41:35.290" v="602" actId="1076"/>
          <ac:graphicFrameMkLst>
            <pc:docMk/>
            <pc:sldMk cId="3244685426" sldId="305"/>
            <ac:graphicFrameMk id="6" creationId="{97738B36-7146-85C9-1433-D12A10E00925}"/>
          </ac:graphicFrameMkLst>
        </pc:graphicFrameChg>
        <pc:picChg chg="mod">
          <ac:chgData name="Prince sellase Gameli" userId="87583547-eaeb-4a7d-9f93-08794a40bdf9" providerId="ADAL" clId="{2BAE9FA5-37BD-42B5-848C-6692E703390E}" dt="2026-09-25T00:41:39.406" v="603" actId="1076"/>
          <ac:picMkLst>
            <pc:docMk/>
            <pc:sldMk cId="3244685426" sldId="305"/>
            <ac:picMk id="4" creationId="{3E02BB71-FFE9-C98F-E9E2-BBDF10A36BEB}"/>
          </ac:picMkLst>
        </pc:picChg>
      </pc:sldChg>
      <pc:sldChg chg="addSp modSp mod ord">
        <pc:chgData name="Prince sellase Gameli" userId="87583547-eaeb-4a7d-9f93-08794a40bdf9" providerId="ADAL" clId="{2BAE9FA5-37BD-42B5-848C-6692E703390E}" dt="2026-09-25T00:40:50.433" v="595" actId="1076"/>
        <pc:sldMkLst>
          <pc:docMk/>
          <pc:sldMk cId="553916486" sldId="307"/>
        </pc:sldMkLst>
        <pc:spChg chg="mod">
          <ac:chgData name="Prince sellase Gameli" userId="87583547-eaeb-4a7d-9f93-08794a40bdf9" providerId="ADAL" clId="{2BAE9FA5-37BD-42B5-848C-6692E703390E}" dt="2026-09-25T00:40:40.931" v="593" actId="1076"/>
          <ac:spMkLst>
            <pc:docMk/>
            <pc:sldMk cId="553916486" sldId="307"/>
            <ac:spMk id="3" creationId="{BCEFA64E-7ACC-9276-EFA2-6A7CBE4A7E68}"/>
          </ac:spMkLst>
        </pc:spChg>
        <pc:graphicFrameChg chg="add mod">
          <ac:chgData name="Prince sellase Gameli" userId="87583547-eaeb-4a7d-9f93-08794a40bdf9" providerId="ADAL" clId="{2BAE9FA5-37BD-42B5-848C-6692E703390E}" dt="2026-09-25T00:40:46.271" v="594" actId="1076"/>
          <ac:graphicFrameMkLst>
            <pc:docMk/>
            <pc:sldMk cId="553916486" sldId="307"/>
            <ac:graphicFrameMk id="2" creationId="{F4898A81-F4B2-E6E7-A08A-17766BC81AD7}"/>
          </ac:graphicFrameMkLst>
        </pc:graphicFrameChg>
        <pc:picChg chg="mod">
          <ac:chgData name="Prince sellase Gameli" userId="87583547-eaeb-4a7d-9f93-08794a40bdf9" providerId="ADAL" clId="{2BAE9FA5-37BD-42B5-848C-6692E703390E}" dt="2026-09-25T00:40:50.433" v="595" actId="1076"/>
          <ac:picMkLst>
            <pc:docMk/>
            <pc:sldMk cId="553916486" sldId="307"/>
            <ac:picMk id="4" creationId="{D46F36F4-BA68-AB58-8B3A-10ADD2E90BA7}"/>
          </ac:picMkLst>
        </pc:picChg>
      </pc:sldChg>
      <pc:sldChg chg="delSp modSp mod">
        <pc:chgData name="Prince sellase Gameli" userId="87583547-eaeb-4a7d-9f93-08794a40bdf9" providerId="ADAL" clId="{2BAE9FA5-37BD-42B5-848C-6692E703390E}" dt="2026-09-25T00:34:52.741" v="550" actId="1076"/>
        <pc:sldMkLst>
          <pc:docMk/>
          <pc:sldMk cId="4000861529" sldId="310"/>
        </pc:sldMkLst>
        <pc:spChg chg="mod">
          <ac:chgData name="Prince sellase Gameli" userId="87583547-eaeb-4a7d-9f93-08794a40bdf9" providerId="ADAL" clId="{2BAE9FA5-37BD-42B5-848C-6692E703390E}" dt="2026-09-25T00:34:52.741" v="550" actId="1076"/>
          <ac:spMkLst>
            <pc:docMk/>
            <pc:sldMk cId="4000861529" sldId="310"/>
            <ac:spMk id="13" creationId="{0568AA81-DA77-4C2E-D84C-3E4621D84106}"/>
          </ac:spMkLst>
        </pc:spChg>
        <pc:graphicFrameChg chg="mod">
          <ac:chgData name="Prince sellase Gameli" userId="87583547-eaeb-4a7d-9f93-08794a40bdf9" providerId="ADAL" clId="{2BAE9FA5-37BD-42B5-848C-6692E703390E}" dt="2026-09-24T10:01:58.218" v="91" actId="1076"/>
          <ac:graphicFrameMkLst>
            <pc:docMk/>
            <pc:sldMk cId="4000861529" sldId="310"/>
            <ac:graphicFrameMk id="21" creationId="{48949AB3-4FA1-F528-D6E7-8E3003C16854}"/>
          </ac:graphicFrameMkLst>
        </pc:graphicFrameChg>
        <pc:picChg chg="mod">
          <ac:chgData name="Prince sellase Gameli" userId="87583547-eaeb-4a7d-9f93-08794a40bdf9" providerId="ADAL" clId="{2BAE9FA5-37BD-42B5-848C-6692E703390E}" dt="2026-09-25T00:34:42.708" v="548" actId="1076"/>
          <ac:picMkLst>
            <pc:docMk/>
            <pc:sldMk cId="4000861529" sldId="310"/>
            <ac:picMk id="15" creationId="{61A5A2C7-0528-596E-BFDF-A5AE1608EAA3}"/>
          </ac:picMkLst>
        </pc:picChg>
      </pc:sldChg>
      <pc:sldChg chg="modSp mod">
        <pc:chgData name="Prince sellase Gameli" userId="87583547-eaeb-4a7d-9f93-08794a40bdf9" providerId="ADAL" clId="{2BAE9FA5-37BD-42B5-848C-6692E703390E}" dt="2026-09-25T00:35:55.630" v="558" actId="1076"/>
        <pc:sldMkLst>
          <pc:docMk/>
          <pc:sldMk cId="3190821249" sldId="311"/>
        </pc:sldMkLst>
        <pc:spChg chg="mod">
          <ac:chgData name="Prince sellase Gameli" userId="87583547-eaeb-4a7d-9f93-08794a40bdf9" providerId="ADAL" clId="{2BAE9FA5-37BD-42B5-848C-6692E703390E}" dt="2026-09-25T00:35:55.630" v="558" actId="1076"/>
          <ac:spMkLst>
            <pc:docMk/>
            <pc:sldMk cId="3190821249" sldId="311"/>
            <ac:spMk id="5" creationId="{9B895854-7C4C-F6A8-62B1-500911B5458C}"/>
          </ac:spMkLst>
        </pc:spChg>
        <pc:graphicFrameChg chg="mod">
          <ac:chgData name="Prince sellase Gameli" userId="87583547-eaeb-4a7d-9f93-08794a40bdf9" providerId="ADAL" clId="{2BAE9FA5-37BD-42B5-848C-6692E703390E}" dt="2026-09-24T10:05:33.309" v="123" actId="1076"/>
          <ac:graphicFrameMkLst>
            <pc:docMk/>
            <pc:sldMk cId="3190821249" sldId="311"/>
            <ac:graphicFrameMk id="8" creationId="{82320DF1-8E97-5BDE-B3F5-A8E2D131AB0D}"/>
          </ac:graphicFrameMkLst>
        </pc:graphicFrameChg>
        <pc:picChg chg="mod">
          <ac:chgData name="Prince sellase Gameli" userId="87583547-eaeb-4a7d-9f93-08794a40bdf9" providerId="ADAL" clId="{2BAE9FA5-37BD-42B5-848C-6692E703390E}" dt="2026-09-24T10:04:42.277" v="115" actId="1076"/>
          <ac:picMkLst>
            <pc:docMk/>
            <pc:sldMk cId="3190821249" sldId="311"/>
            <ac:picMk id="6" creationId="{067FBB6F-4280-AF2E-0DC2-7A42ACD58D75}"/>
          </ac:picMkLst>
        </pc:picChg>
      </pc:sldChg>
      <pc:sldChg chg="addSp delSp modSp mod">
        <pc:chgData name="Prince sellase Gameli" userId="87583547-eaeb-4a7d-9f93-08794a40bdf9" providerId="ADAL" clId="{2BAE9FA5-37BD-42B5-848C-6692E703390E}" dt="2026-09-25T00:36:13.340" v="561" actId="1076"/>
        <pc:sldMkLst>
          <pc:docMk/>
          <pc:sldMk cId="2068007060" sldId="312"/>
        </pc:sldMkLst>
        <pc:spChg chg="mod">
          <ac:chgData name="Prince sellase Gameli" userId="87583547-eaeb-4a7d-9f93-08794a40bdf9" providerId="ADAL" clId="{2BAE9FA5-37BD-42B5-848C-6692E703390E}" dt="2026-09-25T00:36:13.340" v="561" actId="1076"/>
          <ac:spMkLst>
            <pc:docMk/>
            <pc:sldMk cId="2068007060" sldId="312"/>
            <ac:spMk id="5" creationId="{C05E20A1-BC6F-565F-3004-120D2FD55965}"/>
          </ac:spMkLst>
        </pc:spChg>
        <pc:graphicFrameChg chg="add mod">
          <ac:chgData name="Prince sellase Gameli" userId="87583547-eaeb-4a7d-9f93-08794a40bdf9" providerId="ADAL" clId="{2BAE9FA5-37BD-42B5-848C-6692E703390E}" dt="2026-09-25T00:17:07.958" v="464" actId="1076"/>
          <ac:graphicFrameMkLst>
            <pc:docMk/>
            <pc:sldMk cId="2068007060" sldId="312"/>
            <ac:graphicFrameMk id="6" creationId="{42D29046-91FD-DF87-4F9F-DE89C3EDF800}"/>
          </ac:graphicFrameMkLst>
        </pc:graphicFrameChg>
        <pc:picChg chg="mod">
          <ac:chgData name="Prince sellase Gameli" userId="87583547-eaeb-4a7d-9f93-08794a40bdf9" providerId="ADAL" clId="{2BAE9FA5-37BD-42B5-848C-6692E703390E}" dt="2026-09-25T00:36:02.613" v="559" actId="1076"/>
          <ac:picMkLst>
            <pc:docMk/>
            <pc:sldMk cId="2068007060" sldId="312"/>
            <ac:picMk id="4" creationId="{6F79C800-75CA-CD44-2E61-BF1D01329EBF}"/>
          </ac:picMkLst>
        </pc:picChg>
      </pc:sldChg>
      <pc:sldChg chg="addSp delSp modSp mod ord">
        <pc:chgData name="Prince sellase Gameli" userId="87583547-eaeb-4a7d-9f93-08794a40bdf9" providerId="ADAL" clId="{2BAE9FA5-37BD-42B5-848C-6692E703390E}" dt="2026-09-25T00:35:37.463" v="556" actId="1076"/>
        <pc:sldMkLst>
          <pc:docMk/>
          <pc:sldMk cId="702443551" sldId="313"/>
        </pc:sldMkLst>
        <pc:spChg chg="mod">
          <ac:chgData name="Prince sellase Gameli" userId="87583547-eaeb-4a7d-9f93-08794a40bdf9" providerId="ADAL" clId="{2BAE9FA5-37BD-42B5-848C-6692E703390E}" dt="2026-09-25T00:35:37.463" v="556" actId="1076"/>
          <ac:spMkLst>
            <pc:docMk/>
            <pc:sldMk cId="702443551" sldId="313"/>
            <ac:spMk id="5" creationId="{EB504322-008C-3E46-DFF0-3EB7DB2AD7BA}"/>
          </ac:spMkLst>
        </pc:spChg>
        <pc:graphicFrameChg chg="add mod">
          <ac:chgData name="Prince sellase Gameli" userId="87583547-eaeb-4a7d-9f93-08794a40bdf9" providerId="ADAL" clId="{2BAE9FA5-37BD-42B5-848C-6692E703390E}" dt="2026-09-25T00:09:40.090" v="434" actId="1076"/>
          <ac:graphicFrameMkLst>
            <pc:docMk/>
            <pc:sldMk cId="702443551" sldId="313"/>
            <ac:graphicFrameMk id="6" creationId="{34A72EC9-EFD3-FADE-BEA2-AB5B3C157F8B}"/>
          </ac:graphicFrameMkLst>
        </pc:graphicFrameChg>
        <pc:picChg chg="mod">
          <ac:chgData name="Prince sellase Gameli" userId="87583547-eaeb-4a7d-9f93-08794a40bdf9" providerId="ADAL" clId="{2BAE9FA5-37BD-42B5-848C-6692E703390E}" dt="2026-09-25T00:35:27.425" v="554" actId="1076"/>
          <ac:picMkLst>
            <pc:docMk/>
            <pc:sldMk cId="702443551" sldId="313"/>
            <ac:picMk id="4" creationId="{1351D47D-EF63-1CC0-5954-C74A8B3C362A}"/>
          </ac:picMkLst>
        </pc:picChg>
      </pc:sldChg>
      <pc:sldChg chg="delSp modSp add mod ord">
        <pc:chgData name="Prince sellase Gameli" userId="87583547-eaeb-4a7d-9f93-08794a40bdf9" providerId="ADAL" clId="{2BAE9FA5-37BD-42B5-848C-6692E703390E}" dt="2026-09-25T00:33:57.507" v="544" actId="1076"/>
        <pc:sldMkLst>
          <pc:docMk/>
          <pc:sldMk cId="392912568" sldId="315"/>
        </pc:sldMkLst>
        <pc:spChg chg="mod">
          <ac:chgData name="Prince sellase Gameli" userId="87583547-eaeb-4a7d-9f93-08794a40bdf9" providerId="ADAL" clId="{2BAE9FA5-37BD-42B5-848C-6692E703390E}" dt="2026-09-25T00:33:57.507" v="544" actId="1076"/>
          <ac:spMkLst>
            <pc:docMk/>
            <pc:sldMk cId="392912568" sldId="315"/>
            <ac:spMk id="13" creationId="{79D8BC1E-C94C-C2AB-50D9-2DCD1E0E51C2}"/>
          </ac:spMkLst>
        </pc:spChg>
        <pc:graphicFrameChg chg="mod">
          <ac:chgData name="Prince sellase Gameli" userId="87583547-eaeb-4a7d-9f93-08794a40bdf9" providerId="ADAL" clId="{2BAE9FA5-37BD-42B5-848C-6692E703390E}" dt="2026-09-24T10:00:07.234" v="76" actId="1076"/>
          <ac:graphicFrameMkLst>
            <pc:docMk/>
            <pc:sldMk cId="392912568" sldId="315"/>
            <ac:graphicFrameMk id="5" creationId="{EABC6107-DF0A-9F8A-0836-34C4ECB066DD}"/>
          </ac:graphicFrameMkLst>
        </pc:graphicFrameChg>
        <pc:picChg chg="mod">
          <ac:chgData name="Prince sellase Gameli" userId="87583547-eaeb-4a7d-9f93-08794a40bdf9" providerId="ADAL" clId="{2BAE9FA5-37BD-42B5-848C-6692E703390E}" dt="2026-09-25T00:33:36.452" v="540" actId="1076"/>
          <ac:picMkLst>
            <pc:docMk/>
            <pc:sldMk cId="392912568" sldId="315"/>
            <ac:picMk id="3" creationId="{0510F4FE-40BE-A71D-CC3A-6112AD70DE81}"/>
          </ac:picMkLst>
        </pc:picChg>
      </pc:sldChg>
      <pc:sldChg chg="addSp delSp modSp add mod ord">
        <pc:chgData name="Prince sellase Gameli" userId="87583547-eaeb-4a7d-9f93-08794a40bdf9" providerId="ADAL" clId="{2BAE9FA5-37BD-42B5-848C-6692E703390E}" dt="2026-09-25T00:35:14.179" v="553" actId="1076"/>
        <pc:sldMkLst>
          <pc:docMk/>
          <pc:sldMk cId="66102643" sldId="316"/>
        </pc:sldMkLst>
        <pc:spChg chg="mod">
          <ac:chgData name="Prince sellase Gameli" userId="87583547-eaeb-4a7d-9f93-08794a40bdf9" providerId="ADAL" clId="{2BAE9FA5-37BD-42B5-848C-6692E703390E}" dt="2026-09-25T00:35:14.179" v="553" actId="1076"/>
          <ac:spMkLst>
            <pc:docMk/>
            <pc:sldMk cId="66102643" sldId="316"/>
            <ac:spMk id="7" creationId="{F65D3030-1D45-786F-59BD-9B44A9CF02A0}"/>
          </ac:spMkLst>
        </pc:spChg>
        <pc:graphicFrameChg chg="add mod">
          <ac:chgData name="Prince sellase Gameli" userId="87583547-eaeb-4a7d-9f93-08794a40bdf9" providerId="ADAL" clId="{2BAE9FA5-37BD-42B5-848C-6692E703390E}" dt="2026-09-25T00:19:21.426" v="473" actId="1076"/>
          <ac:graphicFrameMkLst>
            <pc:docMk/>
            <pc:sldMk cId="66102643" sldId="316"/>
            <ac:graphicFrameMk id="2" creationId="{6383BB36-BD91-46E9-8FF4-BD4970823779}"/>
          </ac:graphicFrameMkLst>
        </pc:graphicFrameChg>
        <pc:picChg chg="mod">
          <ac:chgData name="Prince sellase Gameli" userId="87583547-eaeb-4a7d-9f93-08794a40bdf9" providerId="ADAL" clId="{2BAE9FA5-37BD-42B5-848C-6692E703390E}" dt="2026-09-25T00:35:04.060" v="551" actId="1076"/>
          <ac:picMkLst>
            <pc:docMk/>
            <pc:sldMk cId="66102643" sldId="316"/>
            <ac:picMk id="4" creationId="{8DC7C0CC-16C8-3A3E-D024-BB4DBFB4A62C}"/>
          </ac:picMkLst>
        </pc:picChg>
      </pc:sldChg>
      <pc:sldChg chg="addSp delSp modSp add mod">
        <pc:chgData name="Prince sellase Gameli" userId="87583547-eaeb-4a7d-9f93-08794a40bdf9" providerId="ADAL" clId="{2BAE9FA5-37BD-42B5-848C-6692E703390E}" dt="2026-09-25T00:38:07.236" v="568" actId="1076"/>
        <pc:sldMkLst>
          <pc:docMk/>
          <pc:sldMk cId="2552038919" sldId="317"/>
        </pc:sldMkLst>
        <pc:spChg chg="mod">
          <ac:chgData name="Prince sellase Gameli" userId="87583547-eaeb-4a7d-9f93-08794a40bdf9" providerId="ADAL" clId="{2BAE9FA5-37BD-42B5-848C-6692E703390E}" dt="2026-09-25T00:36:50.984" v="566" actId="1076"/>
          <ac:spMkLst>
            <pc:docMk/>
            <pc:sldMk cId="2552038919" sldId="317"/>
            <ac:spMk id="4" creationId="{100EFAF0-83E2-C989-065C-5A54747A7398}"/>
          </ac:spMkLst>
        </pc:spChg>
        <pc:graphicFrameChg chg="add mod">
          <ac:chgData name="Prince sellase Gameli" userId="87583547-eaeb-4a7d-9f93-08794a40bdf9" providerId="ADAL" clId="{2BAE9FA5-37BD-42B5-848C-6692E703390E}" dt="2026-09-25T00:38:07.236" v="568" actId="1076"/>
          <ac:graphicFrameMkLst>
            <pc:docMk/>
            <pc:sldMk cId="2552038919" sldId="317"/>
            <ac:graphicFrameMk id="2" creationId="{2C866D4B-4F7C-C06F-3A74-6026E18D2367}"/>
          </ac:graphicFrameMkLst>
        </pc:graphicFrameChg>
        <pc:picChg chg="mod">
          <ac:chgData name="Prince sellase Gameli" userId="87583547-eaeb-4a7d-9f93-08794a40bdf9" providerId="ADAL" clId="{2BAE9FA5-37BD-42B5-848C-6692E703390E}" dt="2026-09-25T00:36:55.652" v="567" actId="1076"/>
          <ac:picMkLst>
            <pc:docMk/>
            <pc:sldMk cId="2552038919" sldId="317"/>
            <ac:picMk id="3" creationId="{ABE197CA-05B3-6342-630B-3914BE78382D}"/>
          </ac:picMkLst>
        </pc:picChg>
      </pc:sldChg>
      <pc:sldChg chg="delSp modSp add mod">
        <pc:chgData name="Prince sellase Gameli" userId="87583547-eaeb-4a7d-9f93-08794a40bdf9" providerId="ADAL" clId="{2BAE9FA5-37BD-42B5-848C-6692E703390E}" dt="2026-09-25T00:40:00.173" v="587" actId="1076"/>
        <pc:sldMkLst>
          <pc:docMk/>
          <pc:sldMk cId="3222553116" sldId="318"/>
        </pc:sldMkLst>
        <pc:spChg chg="mod">
          <ac:chgData name="Prince sellase Gameli" userId="87583547-eaeb-4a7d-9f93-08794a40bdf9" providerId="ADAL" clId="{2BAE9FA5-37BD-42B5-848C-6692E703390E}" dt="2026-09-25T00:39:54.450" v="586" actId="1076"/>
          <ac:spMkLst>
            <pc:docMk/>
            <pc:sldMk cId="3222553116" sldId="318"/>
            <ac:spMk id="10" creationId="{38EF49D4-DAB5-483A-1838-973F22A4DA1B}"/>
          </ac:spMkLst>
        </pc:spChg>
        <pc:graphicFrameChg chg="mod">
          <ac:chgData name="Prince sellase Gameli" userId="87583547-eaeb-4a7d-9f93-08794a40bdf9" providerId="ADAL" clId="{2BAE9FA5-37BD-42B5-848C-6692E703390E}" dt="2026-09-24T11:29:41.288" v="388" actId="1076"/>
          <ac:graphicFrameMkLst>
            <pc:docMk/>
            <pc:sldMk cId="3222553116" sldId="318"/>
            <ac:graphicFrameMk id="14" creationId="{6F044F92-8B26-05D6-70F2-ECC75E82ABE4}"/>
          </ac:graphicFrameMkLst>
        </pc:graphicFrameChg>
        <pc:picChg chg="mod">
          <ac:chgData name="Prince sellase Gameli" userId="87583547-eaeb-4a7d-9f93-08794a40bdf9" providerId="ADAL" clId="{2BAE9FA5-37BD-42B5-848C-6692E703390E}" dt="2026-09-25T00:40:00.173" v="587" actId="1076"/>
          <ac:picMkLst>
            <pc:docMk/>
            <pc:sldMk cId="3222553116" sldId="318"/>
            <ac:picMk id="8" creationId="{8C7167AE-8A04-6DDD-484C-BC4D49E36730}"/>
          </ac:picMkLst>
        </pc:picChg>
      </pc:sldChg>
      <pc:sldChg chg="addSp delSp modSp add mod">
        <pc:chgData name="Prince sellase Gameli" userId="87583547-eaeb-4a7d-9f93-08794a40bdf9" providerId="ADAL" clId="{2BAE9FA5-37BD-42B5-848C-6692E703390E}" dt="2026-09-25T00:44:38.433" v="621" actId="1076"/>
        <pc:sldMkLst>
          <pc:docMk/>
          <pc:sldMk cId="443907110" sldId="319"/>
        </pc:sldMkLst>
        <pc:spChg chg="mod">
          <ac:chgData name="Prince sellase Gameli" userId="87583547-eaeb-4a7d-9f93-08794a40bdf9" providerId="ADAL" clId="{2BAE9FA5-37BD-42B5-848C-6692E703390E}" dt="2026-09-25T00:44:38.433" v="621" actId="1076"/>
          <ac:spMkLst>
            <pc:docMk/>
            <pc:sldMk cId="443907110" sldId="319"/>
            <ac:spMk id="10" creationId="{4821AEDA-1CDC-455B-4CBE-7C659C7FBF06}"/>
          </ac:spMkLst>
        </pc:spChg>
        <pc:graphicFrameChg chg="add mod">
          <ac:chgData name="Prince sellase Gameli" userId="87583547-eaeb-4a7d-9f93-08794a40bdf9" providerId="ADAL" clId="{2BAE9FA5-37BD-42B5-848C-6692E703390E}" dt="2026-09-25T00:44:26.243" v="619" actId="1076"/>
          <ac:graphicFrameMkLst>
            <pc:docMk/>
            <pc:sldMk cId="443907110" sldId="319"/>
            <ac:graphicFrameMk id="2" creationId="{492419E9-D8E3-2469-3A70-49CFA416DC99}"/>
          </ac:graphicFrameMkLst>
        </pc:graphicFrameChg>
        <pc:picChg chg="mod">
          <ac:chgData name="Prince sellase Gameli" userId="87583547-eaeb-4a7d-9f93-08794a40bdf9" providerId="ADAL" clId="{2BAE9FA5-37BD-42B5-848C-6692E703390E}" dt="2026-09-25T00:43:49.249" v="612" actId="1076"/>
          <ac:picMkLst>
            <pc:docMk/>
            <pc:sldMk cId="443907110" sldId="319"/>
            <ac:picMk id="6" creationId="{882DB8C0-D4E7-3DB2-2C40-C9608B6CC1AA}"/>
          </ac:picMkLst>
        </pc:picChg>
      </pc:sldChg>
      <pc:sldChg chg="addSp delSp modSp add mod ord">
        <pc:chgData name="Prince sellase Gameli" userId="87583547-eaeb-4a7d-9f93-08794a40bdf9" providerId="ADAL" clId="{2BAE9FA5-37BD-42B5-848C-6692E703390E}" dt="2026-09-25T00:48:19.106" v="646" actId="1076"/>
        <pc:sldMkLst>
          <pc:docMk/>
          <pc:sldMk cId="1364453609" sldId="320"/>
        </pc:sldMkLst>
        <pc:spChg chg="mod">
          <ac:chgData name="Prince sellase Gameli" userId="87583547-eaeb-4a7d-9f93-08794a40bdf9" providerId="ADAL" clId="{2BAE9FA5-37BD-42B5-848C-6692E703390E}" dt="2026-09-25T00:48:03.156" v="644" actId="1076"/>
          <ac:spMkLst>
            <pc:docMk/>
            <pc:sldMk cId="1364453609" sldId="320"/>
            <ac:spMk id="3" creationId="{274310BF-85B7-6B6B-27A6-1B2632FB4975}"/>
          </ac:spMkLst>
        </pc:spChg>
        <pc:graphicFrameChg chg="add mod">
          <ac:chgData name="Prince sellase Gameli" userId="87583547-eaeb-4a7d-9f93-08794a40bdf9" providerId="ADAL" clId="{2BAE9FA5-37BD-42B5-848C-6692E703390E}" dt="2026-09-25T00:48:11.475" v="645" actId="1076"/>
          <ac:graphicFrameMkLst>
            <pc:docMk/>
            <pc:sldMk cId="1364453609" sldId="320"/>
            <ac:graphicFrameMk id="2" creationId="{1E03C266-E1F0-149D-9FCC-FE8A95949B8E}"/>
          </ac:graphicFrameMkLst>
        </pc:graphicFrameChg>
        <pc:picChg chg="mod">
          <ac:chgData name="Prince sellase Gameli" userId="87583547-eaeb-4a7d-9f93-08794a40bdf9" providerId="ADAL" clId="{2BAE9FA5-37BD-42B5-848C-6692E703390E}" dt="2026-09-25T00:48:19.106" v="646" actId="1076"/>
          <ac:picMkLst>
            <pc:docMk/>
            <pc:sldMk cId="1364453609" sldId="320"/>
            <ac:picMk id="7" creationId="{E00EBC3F-5957-9196-EFCE-2ABF8D0526BE}"/>
          </ac:picMkLst>
        </pc:picChg>
      </pc:sldChg>
      <pc:sldChg chg="addSp delSp modSp add mod">
        <pc:chgData name="Prince sellase Gameli" userId="87583547-eaeb-4a7d-9f93-08794a40bdf9" providerId="ADAL" clId="{2BAE9FA5-37BD-42B5-848C-6692E703390E}" dt="2026-09-25T00:49:10.269" v="654" actId="1076"/>
        <pc:sldMkLst>
          <pc:docMk/>
          <pc:sldMk cId="3276738188" sldId="321"/>
        </pc:sldMkLst>
        <pc:spChg chg="add del mod">
          <ac:chgData name="Prince sellase Gameli" userId="87583547-eaeb-4a7d-9f93-08794a40bdf9" providerId="ADAL" clId="{2BAE9FA5-37BD-42B5-848C-6692E703390E}" dt="2026-09-25T00:49:10.269" v="654" actId="1076"/>
          <ac:spMkLst>
            <pc:docMk/>
            <pc:sldMk cId="3276738188" sldId="321"/>
            <ac:spMk id="3" creationId="{FC6E4B0C-60DA-438F-9740-BB645BCDF128}"/>
          </ac:spMkLst>
        </pc:spChg>
        <pc:graphicFrameChg chg="add mod">
          <ac:chgData name="Prince sellase Gameli" userId="87583547-eaeb-4a7d-9f93-08794a40bdf9" providerId="ADAL" clId="{2BAE9FA5-37BD-42B5-848C-6692E703390E}" dt="2026-09-25T00:48:57.523" v="652" actId="1076"/>
          <ac:graphicFrameMkLst>
            <pc:docMk/>
            <pc:sldMk cId="3276738188" sldId="321"/>
            <ac:graphicFrameMk id="6" creationId="{DF170394-F331-D948-390E-4F871670D0F0}"/>
          </ac:graphicFrameMkLst>
        </pc:graphicFrameChg>
        <pc:picChg chg="add del mod">
          <ac:chgData name="Prince sellase Gameli" userId="87583547-eaeb-4a7d-9f93-08794a40bdf9" providerId="ADAL" clId="{2BAE9FA5-37BD-42B5-848C-6692E703390E}" dt="2026-09-25T00:48:50.297" v="651" actId="1076"/>
          <ac:picMkLst>
            <pc:docMk/>
            <pc:sldMk cId="3276738188" sldId="321"/>
            <ac:picMk id="10" creationId="{28AD47BA-0994-F336-A69B-498DBFD16F1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165FD-6251-40B9-BCA7-84FA768D94F1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5D5EC-4704-4415-914D-86131DDF894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206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220B3-A25B-B7C1-358D-72994DE53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03AD63-2A3F-2919-2AC0-62DB35D7A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5CB92-F41B-CA58-5DFF-D539F1DFC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B74FA-2E76-2EA9-CA47-B905FACD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CEDE1-BB9F-BDDC-6092-DE42327F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0431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3B132-1C83-326B-0992-14673581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495F4-4212-10A6-69C8-5710ECD0A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3D516-33A8-3381-25B2-A02ED40B7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2F31A-FDA3-4D75-D188-38F44D56C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F5FD-74F8-A900-4F31-22F915EC4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1634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1A2A3-9793-FCCE-B28D-23E1E6AC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A368A-01C4-3564-FC91-1235729BC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A8EE8-0BA3-4E67-BE25-E178AE538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6EBA0-C878-62F9-B0D5-37420706C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8AB92-3F05-57EA-C52A-A0AD261B8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682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B5CAB-5F0F-6D1C-C14F-89AA3A567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F258-BDF3-2088-39AD-413A8619C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F0605-807A-892D-99F8-4D6804722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D8EBA-1A4E-95C7-DED3-B3E26757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42DB4-75EA-AC30-EEEA-7C43AB074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4899B-520D-F3AB-FF56-A1D3F5B9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673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54A2-742C-856A-148C-5E1D4A858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3134E-9DC2-1B73-42A1-60B3B78E5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348A9F-D3DB-476E-42FF-E18788B8E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3B18CE-8B15-87E7-E9A7-0181E090F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DEF25F-A85D-9361-2AAC-22C6CB1D2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532640-EBD2-60BB-B164-E7839E291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F70853-4BA9-CCB0-303F-3D1BF1D9D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FA9C0-A6D4-47F3-BDE2-BCAB3A1FD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891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A1345-881F-3840-DFD8-5C09088B5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3394CA-0B74-6A25-269B-763942195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BB265-50CE-F542-1664-8115A4E34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C824F0-30BA-301A-C93B-BE0858AA4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7939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4603ED-1F1B-35B9-C9B2-39E0F1F27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B4A81C-CA67-1F36-DA85-3339F8A0D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650CE-58CC-02A2-D2E1-AD22FF940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8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C9BC8-7FFF-8D70-30D4-E88CE6B73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52074-AE65-A2F1-2D5F-248EB92A7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26CAC-7B01-9D13-AD3A-BD738F669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5F48E-2790-1471-2D1E-DF3AE6C16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B7C940-91B9-D90B-3BFC-F580FCF66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ED6C9F-BACA-3F41-8B65-A08AD6E7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584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E27E3-F5C8-5FD4-719F-1DC225A0B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30017E-C348-A006-F369-DFF7FF220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38C61-E5E7-BEAF-AB1E-798A3F981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FA87C-DABB-7510-6DAA-F18776FB8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88FD01-649F-CFC6-0528-338B52423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D92198-D4D9-0265-14E0-3485DB06B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834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DD090-B44A-CE0E-89DC-EFC4F2B6F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023175-E2AC-E89B-656B-51399CA08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FB9E0-60D9-B5C3-EB7E-19CD7E341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3E5D-6490-A45E-A69F-81A0478DF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251AC-A32B-B655-30F5-97D4358E3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3111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7F53CD-5B0D-EDBE-322C-9F3E387CAC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B0E1FA-5AC9-0C94-5BFB-CFC921FBA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67A19-9322-4C2C-958F-8272E638A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1FF1B-6CB6-1372-6E17-B08CA5B81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3019-68D0-E63E-0759-591942DBC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355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815290-70F7-AE73-3C4A-04631D9D4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FF0F4-1FE0-527A-13CE-A070A51E7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2E94E-EE3C-5643-3F56-D1D3E4F47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1396F7-E27B-432D-88AB-25A31BEA557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95B48-7258-039C-9FD8-60131D0AB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CF555-588D-1656-D327-D7B32EC37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7A121A-FBF7-4DBE-9623-DE01B490C7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05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782A79-3630-6E17-D5BA-D13A2544D131}"/>
              </a:ext>
            </a:extLst>
          </p:cNvPr>
          <p:cNvSpPr txBox="1"/>
          <p:nvPr/>
        </p:nvSpPr>
        <p:spPr>
          <a:xfrm>
            <a:off x="0" y="133082"/>
            <a:ext cx="12191999" cy="6601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Metabolism of brorphine, chlorphine, fluorphine and </a:t>
            </a:r>
            <a:r>
              <a:rPr lang="en-US" sz="2500" b="1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-propionitrile chlorphine in </a:t>
            </a:r>
            <a:r>
              <a:rPr lang="en-US" sz="2500" b="1">
                <a:latin typeface="Arial" panose="020B0604020202020204" pitchFamily="34" charset="0"/>
                <a:cs typeface="Arial" panose="020B0604020202020204" pitchFamily="34" charset="0"/>
              </a:rPr>
              <a:t>human hepatocytes 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and authentic </a:t>
            </a:r>
            <a:r>
              <a:rPr lang="en-US" sz="2500" b="1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-propionitrile chlorphine case studies using high-resolution mass spectrometry</a:t>
            </a:r>
          </a:p>
          <a:p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Material</a:t>
            </a:r>
          </a:p>
          <a:p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Prince S. Gameli</a:t>
            </a:r>
            <a:r>
              <a:rPr lang="sv-SE" baseline="30000" dirty="0">
                <a:latin typeface="Arial" panose="020B0604020202020204" pitchFamily="34" charset="0"/>
                <a:cs typeface="Arial" panose="020B0604020202020204" pitchFamily="34" charset="0"/>
              </a:rPr>
              <a:t>1*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Robert Kronstrand</a:t>
            </a:r>
            <a:r>
              <a:rPr lang="sv-SE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Henrik Gréen</a:t>
            </a:r>
            <a:r>
              <a:rPr lang="sv-SE" baseline="30000" dirty="0">
                <a:latin typeface="Arial" panose="020B0604020202020204" pitchFamily="34" charset="0"/>
                <a:cs typeface="Arial" panose="020B0604020202020204" pitchFamily="34" charset="0"/>
              </a:rPr>
              <a:t>1,2,3</a:t>
            </a:r>
          </a:p>
          <a:p>
            <a:pPr algn="ctr"/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Division of Clinical Chemistry and Pharmacology, Department of Biomedical and Clinical Sciences, Linköping University, Linköping, Sweden</a:t>
            </a:r>
          </a:p>
          <a:p>
            <a:pPr algn="ctr"/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Department of Forensic Genetics and Forensic Toxicology, Linköping University, Linköping, Sweden</a:t>
            </a:r>
          </a:p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Division of Clinical Chemistry and Pharmacology, Science for Life Laboratory, Linköping University, Linköping, Sweden</a:t>
            </a:r>
          </a:p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Corresponding author: Prince S. Gameli</a:t>
            </a:r>
            <a:endParaRPr lang="sv-S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953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D45C8-F655-9F8E-E82B-5A2D0C53D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888920-F575-B7F4-15A5-77A608663D38}"/>
              </a:ext>
            </a:extLst>
          </p:cNvPr>
          <p:cNvSpPr txBox="1"/>
          <p:nvPr/>
        </p:nvSpPr>
        <p:spPr>
          <a:xfrm>
            <a:off x="255766" y="2314592"/>
            <a:ext cx="11680467" cy="751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US" sz="25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 brorphine, chlorphine and fluorphine metabolites</a:t>
            </a:r>
            <a:endParaRPr lang="sv-SE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143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E86F4-8DC5-0D4F-A5D9-F814CA40C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9D8BC1E-C94C-C2AB-50D9-2DCD1E0E51C2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B</a:t>
            </a:r>
            <a:r>
              <a:rPr lang="sv-SE" dirty="0">
                <a:latin typeface="Arial" panose="020B0604020202020204" pitchFamily="34" charset="0"/>
              </a:rPr>
              <a:t>1/C1/F1;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Dealkylation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Piperidine</a:t>
            </a:r>
            <a:r>
              <a:rPr lang="sv-SE" dirty="0">
                <a:latin typeface="Arial" panose="020B0604020202020204" pitchFamily="34" charset="0"/>
              </a:rPr>
              <a:t>) +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10F4FE-40BE-A71D-CC3A-6112AD70D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ABC6107-DF0A-9F8A-0836-34C4ECB066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863757"/>
              </p:ext>
            </p:extLst>
          </p:nvPr>
        </p:nvGraphicFramePr>
        <p:xfrm>
          <a:off x="9720000" y="2322000"/>
          <a:ext cx="2152650" cy="168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152574" imgH="1688965" progId="ACD.ChemSketch.20">
                  <p:embed/>
                </p:oleObj>
              </mc:Choice>
              <mc:Fallback>
                <p:oleObj name="ChemSketch" r:id="rId3" imgW="2152574" imgH="1688965" progId="ACD.ChemSketch.2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ABC6107-DF0A-9F8A-0836-34C4ECB066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322000"/>
                        <a:ext cx="2152650" cy="168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912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19B3D-0A82-C208-C932-17FDD9EC1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C883511-9486-BAD7-7628-AB996AECA213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B</a:t>
            </a:r>
            <a:r>
              <a:rPr lang="sv-SE" dirty="0">
                <a:latin typeface="Arial" panose="020B0604020202020204" pitchFamily="34" charset="0"/>
              </a:rPr>
              <a:t>2/C2/F2;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Dealkylation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Piperidine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C33209-2180-96D1-C7AF-D5ADB11C8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8EAA73B-FF60-BC6B-F0DB-8CB95E48DC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958827"/>
              </p:ext>
            </p:extLst>
          </p:nvPr>
        </p:nvGraphicFramePr>
        <p:xfrm>
          <a:off x="9720000" y="2322000"/>
          <a:ext cx="2120900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121085" imgH="1555615" progId="ACD.ChemSketch.20">
                  <p:embed/>
                </p:oleObj>
              </mc:Choice>
              <mc:Fallback>
                <p:oleObj name="ChemSketch" r:id="rId3" imgW="2121085" imgH="1555615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88EAA73B-FF60-BC6B-F0DB-8CB95E48DC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322000"/>
                        <a:ext cx="2120900" cy="155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3407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A1BAF-EF83-5A44-BD00-6F344E92B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0B103-56B2-F293-3861-644F73B8001C}"/>
              </a:ext>
            </a:extLst>
          </p:cNvPr>
          <p:cNvSpPr txBox="1"/>
          <p:nvPr/>
        </p:nvSpPr>
        <p:spPr>
          <a:xfrm>
            <a:off x="255766" y="2314592"/>
            <a:ext cx="11680467" cy="751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US" sz="25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Brorphine metabolites</a:t>
            </a:r>
            <a:endParaRPr lang="sv-SE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97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4201C-F469-2D96-951E-E43723F08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0568AA81-DA77-4C2E-D84C-3E4621D84106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B</a:t>
            </a:r>
            <a:r>
              <a:rPr lang="sv-SE" dirty="0">
                <a:latin typeface="Arial" panose="020B0604020202020204" pitchFamily="34" charset="0"/>
              </a:rPr>
              <a:t>3, B4 &amp; B5;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Glucuronidation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A5A2C7-0528-596E-BFDF-A5AE1608E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48949AB3-4FA1-F528-D6E7-8E3003C168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4067416"/>
              </p:ext>
            </p:extLst>
          </p:nvPr>
        </p:nvGraphicFramePr>
        <p:xfrm>
          <a:off x="9720000" y="1854000"/>
          <a:ext cx="2127250" cy="292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127141" imgH="2927215" progId="ACD.ChemSketch.20">
                  <p:embed/>
                </p:oleObj>
              </mc:Choice>
              <mc:Fallback>
                <p:oleObj name="ChemSketch" r:id="rId3" imgW="2127141" imgH="2927215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48949AB3-4FA1-F528-D6E7-8E3003C168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1854000"/>
                        <a:ext cx="2127250" cy="292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0861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9AF19-896F-41FF-6313-2534DADBF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65D3030-1D45-786F-59BD-9B44A9CF02A0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B</a:t>
            </a:r>
            <a:r>
              <a:rPr lang="sv-SE" dirty="0">
                <a:latin typeface="Arial" panose="020B0604020202020204" pitchFamily="34" charset="0"/>
              </a:rPr>
              <a:t>6, B8 &amp; B11;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C7C0CC-16C8-3A3E-D024-BB4DBFB4A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383BB36-BD91-46E9-8FF4-BD49708237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286248"/>
              </p:ext>
            </p:extLst>
          </p:nvPr>
        </p:nvGraphicFramePr>
        <p:xfrm>
          <a:off x="9745980" y="2227263"/>
          <a:ext cx="21336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133600" imgH="2095500" progId="ACD.ChemSketch.20">
                  <p:embed/>
                </p:oleObj>
              </mc:Choice>
              <mc:Fallback>
                <p:oleObj name="ChemSketch" r:id="rId3" imgW="2133600" imgH="2095500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383BB36-BD91-46E9-8FF4-BD49708237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45980" y="2227263"/>
                        <a:ext cx="2133600" cy="209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102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8154C-97EA-03FF-070E-E19E5AF42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504322-008C-3E46-DFF0-3EB7DB2AD7BA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B</a:t>
            </a:r>
            <a:r>
              <a:rPr lang="sv-SE" dirty="0">
                <a:latin typeface="Arial" panose="020B0604020202020204" pitchFamily="34" charset="0"/>
              </a:rPr>
              <a:t>7;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Glucuronidation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51D47D-EF63-1CC0-5954-C74A8B3C3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4A72EC9-EFD3-FADE-BEA2-AB5B3C157F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261490"/>
              </p:ext>
            </p:extLst>
          </p:nvPr>
        </p:nvGraphicFramePr>
        <p:xfrm>
          <a:off x="9852025" y="1921828"/>
          <a:ext cx="2089150" cy="266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089192" imgH="2660515" progId="ACD.ChemSketch.20">
                  <p:embed/>
                </p:oleObj>
              </mc:Choice>
              <mc:Fallback>
                <p:oleObj name="ChemSketch" r:id="rId3" imgW="2089192" imgH="2660515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34A72EC9-EFD3-FADE-BEA2-AB5B3C157F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52025" y="1921828"/>
                        <a:ext cx="2089150" cy="2660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2443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41BA9-B03F-34A1-8F71-72D0BD920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7FBB6F-4280-AF2E-0DC2-7A42ACD58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895854-7C4C-F6A8-62B1-500911B5458C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B</a:t>
            </a:r>
            <a:r>
              <a:rPr lang="sv-SE" dirty="0">
                <a:latin typeface="Arial" panose="020B0604020202020204" pitchFamily="34" charset="0"/>
              </a:rPr>
              <a:t>9;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Sulfation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2320DF1-8E97-5BDE-B3F5-A8E2D131AB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944314"/>
              </p:ext>
            </p:extLst>
          </p:nvPr>
        </p:nvGraphicFramePr>
        <p:xfrm>
          <a:off x="9720000" y="2034000"/>
          <a:ext cx="2133600" cy="250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133600" imgH="2508115" progId="ACD.ChemSketch.20">
                  <p:embed/>
                </p:oleObj>
              </mc:Choice>
              <mc:Fallback>
                <p:oleObj name="ChemSketch" r:id="rId3" imgW="2133600" imgH="2508115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82320DF1-8E97-5BDE-B3F5-A8E2D131AB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034000"/>
                        <a:ext cx="2133600" cy="250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0821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0D4BB-0491-B844-C209-0870E6BED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5E20A1-BC6F-565F-3004-120D2FD55965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B</a:t>
            </a:r>
            <a:r>
              <a:rPr lang="sv-SE" dirty="0">
                <a:latin typeface="Arial" panose="020B0604020202020204" pitchFamily="34" charset="0"/>
              </a:rPr>
              <a:t>10; Di-hydroxylations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Methylation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79C800-75CA-CD44-2E61-BF1D01329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2D29046-91FD-DF87-4F9F-DE89C3EDF8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931854"/>
              </p:ext>
            </p:extLst>
          </p:nvPr>
        </p:nvGraphicFramePr>
        <p:xfrm>
          <a:off x="9685850" y="2191703"/>
          <a:ext cx="247015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470293" imgH="2121035" progId="ACD.ChemSketch.20">
                  <p:embed/>
                </p:oleObj>
              </mc:Choice>
              <mc:Fallback>
                <p:oleObj name="ChemSketch" r:id="rId3" imgW="2470293" imgH="2121035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2D29046-91FD-DF87-4F9F-DE89C3EDF8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85850" y="2191703"/>
                        <a:ext cx="2470150" cy="212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8007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49DC7-5E75-8040-1C3C-EB0EE06D2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B875DE-E021-B6EC-8BC3-6B5F7F6491F9}"/>
              </a:ext>
            </a:extLst>
          </p:cNvPr>
          <p:cNvSpPr txBox="1"/>
          <p:nvPr/>
        </p:nvSpPr>
        <p:spPr>
          <a:xfrm>
            <a:off x="255766" y="2314592"/>
            <a:ext cx="11680467" cy="751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US" sz="25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Chlorphine metabolites</a:t>
            </a:r>
            <a:endParaRPr lang="sv-SE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117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492ED-CFE4-A189-141D-80B619178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1AAC13-5DC6-F8B1-88A8-CABF98EC5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DE1A5A-A663-54D1-CDED-03206EEF96B9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C</a:t>
            </a:r>
            <a:r>
              <a:rPr lang="sv-SE" dirty="0">
                <a:latin typeface="Arial" panose="020B0604020202020204" pitchFamily="34" charset="0"/>
              </a:rPr>
              <a:t>3, C4 &amp; C5;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Glucuronidation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4F673DF-5248-B44F-75CB-9011301801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3633"/>
              </p:ext>
            </p:extLst>
          </p:nvPr>
        </p:nvGraphicFramePr>
        <p:xfrm>
          <a:off x="9720000" y="1890000"/>
          <a:ext cx="2133600" cy="292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133600" imgH="2927215" progId="ACD.ChemSketch.20">
                  <p:embed/>
                </p:oleObj>
              </mc:Choice>
              <mc:Fallback>
                <p:oleObj name="ChemSketch" r:id="rId3" imgW="2133600" imgH="2927215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D4F673DF-5248-B44F-75CB-9011301801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1890000"/>
                        <a:ext cx="2133600" cy="292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2271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92BF8-B008-0999-BA98-52DD46A0B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E197CA-05B3-6342-630B-3914BE783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0EFAF0-83E2-C989-065C-5A54747A7398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C</a:t>
            </a:r>
            <a:r>
              <a:rPr lang="sv-SE" dirty="0">
                <a:latin typeface="Arial" panose="020B0604020202020204" pitchFamily="34" charset="0"/>
              </a:rPr>
              <a:t>6, C8 &amp; C11;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C866D4B-4F7C-C06F-3A74-6026E18D23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660430"/>
              </p:ext>
            </p:extLst>
          </p:nvPr>
        </p:nvGraphicFramePr>
        <p:xfrm>
          <a:off x="9720000" y="2250123"/>
          <a:ext cx="21336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133600" imgH="2095500" progId="ACD.ChemSketch.20">
                  <p:embed/>
                </p:oleObj>
              </mc:Choice>
              <mc:Fallback>
                <p:oleObj name="ChemSketch" r:id="rId3" imgW="2133600" imgH="2095500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C866D4B-4F7C-C06F-3A74-6026E18D23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250123"/>
                        <a:ext cx="2133600" cy="209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2038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23DE2-DD6A-3294-3D7C-FC1E3B25D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673693-1E73-6600-9DA9-BE94E3EAB1CA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C</a:t>
            </a:r>
            <a:r>
              <a:rPr lang="sv-SE" dirty="0">
                <a:latin typeface="Arial" panose="020B0604020202020204" pitchFamily="34" charset="0"/>
              </a:rPr>
              <a:t>7;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Glucuronidation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8305E9-A58A-07CA-B690-E275F8889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F0C1AD2-C607-73D7-FE91-5BE905C0D2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520893"/>
              </p:ext>
            </p:extLst>
          </p:nvPr>
        </p:nvGraphicFramePr>
        <p:xfrm>
          <a:off x="9720000" y="1957140"/>
          <a:ext cx="2089150" cy="266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089192" imgH="2660515" progId="ACD.ChemSketch.20">
                  <p:embed/>
                </p:oleObj>
              </mc:Choice>
              <mc:Fallback>
                <p:oleObj name="ChemSketch" r:id="rId3" imgW="2089192" imgH="2660515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F0C1AD2-C607-73D7-FE91-5BE905C0D2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1957140"/>
                        <a:ext cx="2089150" cy="2660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8761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D8723-569E-FB34-22B8-AC7032D44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D3255A-1944-E14F-0CF5-36B75527A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25A863-6F71-22E8-69E1-CBA18C2101CD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C</a:t>
            </a:r>
            <a:r>
              <a:rPr lang="sv-SE" dirty="0">
                <a:latin typeface="Arial" panose="020B0604020202020204" pitchFamily="34" charset="0"/>
              </a:rPr>
              <a:t>9;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Sulfation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D23C8901-CB3E-4643-0DA9-EFA6AE3A94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038389"/>
              </p:ext>
            </p:extLst>
          </p:nvPr>
        </p:nvGraphicFramePr>
        <p:xfrm>
          <a:off x="9720000" y="1988127"/>
          <a:ext cx="2133600" cy="250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133600" imgH="2508115" progId="ACD.ChemSketch.20">
                  <p:embed/>
                </p:oleObj>
              </mc:Choice>
              <mc:Fallback>
                <p:oleObj name="ChemSketch" r:id="rId3" imgW="2133600" imgH="2508115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D23C8901-CB3E-4643-0DA9-EFA6AE3A94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1988127"/>
                        <a:ext cx="2133600" cy="250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0307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D8A7E-06CC-D3EC-B4B6-2416EBACF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9359A7-1D6B-DB17-255A-528D8B6E7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839586-281A-B7B6-88BE-36B21A60A5C0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C</a:t>
            </a:r>
            <a:r>
              <a:rPr lang="sv-SE" dirty="0">
                <a:latin typeface="Arial" panose="020B0604020202020204" pitchFamily="34" charset="0"/>
              </a:rPr>
              <a:t>10; Di-hydroxylations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Methylation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8372D5A-83AD-57C9-B771-54C9CE36B3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607184"/>
              </p:ext>
            </p:extLst>
          </p:nvPr>
        </p:nvGraphicFramePr>
        <p:xfrm>
          <a:off x="9720000" y="2168843"/>
          <a:ext cx="247015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470293" imgH="2121035" progId="ACD.ChemSketch.20">
                  <p:embed/>
                </p:oleObj>
              </mc:Choice>
              <mc:Fallback>
                <p:oleObj name="ChemSketch" r:id="rId3" imgW="2470293" imgH="2121035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8372D5A-83AD-57C9-B771-54C9CE36B3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168843"/>
                        <a:ext cx="2470150" cy="212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9073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73E85-B48B-CEE2-0653-060A863D0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0B01C1-1C66-0D5D-040B-7BCCDB71020D}"/>
              </a:ext>
            </a:extLst>
          </p:cNvPr>
          <p:cNvSpPr txBox="1"/>
          <p:nvPr/>
        </p:nvSpPr>
        <p:spPr>
          <a:xfrm>
            <a:off x="255766" y="2314592"/>
            <a:ext cx="11680467" cy="751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US" sz="25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Fluorphine metabolites</a:t>
            </a:r>
            <a:endParaRPr lang="sv-SE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51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56CEE-03A6-1877-CD81-23295E1AE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C7167AE-8A04-6DDD-484C-BC4D49E36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EF49D4-DAB5-483A-1838-973F22A4DA1B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F</a:t>
            </a:r>
            <a:r>
              <a:rPr lang="sv-SE" dirty="0">
                <a:latin typeface="Arial" panose="020B0604020202020204" pitchFamily="34" charset="0"/>
              </a:rPr>
              <a:t>3, F4 &amp; F5;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Glucuronidation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6F044F92-8B26-05D6-70F2-ECC75E82AB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488679"/>
              </p:ext>
            </p:extLst>
          </p:nvPr>
        </p:nvGraphicFramePr>
        <p:xfrm>
          <a:off x="9720000" y="1890000"/>
          <a:ext cx="2089150" cy="292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088788" imgH="2927215" progId="ACD.ChemSketch.20">
                  <p:embed/>
                </p:oleObj>
              </mc:Choice>
              <mc:Fallback>
                <p:oleObj name="ChemSketch" r:id="rId3" imgW="2088788" imgH="2927215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6F044F92-8B26-05D6-70F2-ECC75E82AB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1890000"/>
                        <a:ext cx="2089150" cy="292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2553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61A33-DAC8-24C2-7D89-E1DB29887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30A44D-E26A-23EE-0C30-937517E25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947D85-5464-3B55-E4A7-3D504A81C52E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F6, F8</a:t>
            </a:r>
            <a:r>
              <a:rPr lang="sv-SE" dirty="0">
                <a:latin typeface="Arial" panose="020B0604020202020204" pitchFamily="34" charset="0"/>
              </a:rPr>
              <a:t>, &amp; F11;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8959350-07E6-1C59-8BCC-D260A90D60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881681"/>
              </p:ext>
            </p:extLst>
          </p:nvPr>
        </p:nvGraphicFramePr>
        <p:xfrm>
          <a:off x="9720000" y="2212023"/>
          <a:ext cx="208915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088788" imgH="2095500" progId="ACD.ChemSketch.20">
                  <p:embed/>
                </p:oleObj>
              </mc:Choice>
              <mc:Fallback>
                <p:oleObj name="ChemSketch" r:id="rId3" imgW="2088788" imgH="2095500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8959350-07E6-1C59-8BCC-D260A90D60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212023"/>
                        <a:ext cx="2089150" cy="209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3119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C5E4E-DFA4-C51C-6628-DCAE84D0B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6F36F4-BA68-AB58-8B3A-10ADD2E90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EFA64E-7ACC-9276-EFA2-6A7CBE4A7E68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F</a:t>
            </a:r>
            <a:r>
              <a:rPr lang="sv-SE" dirty="0">
                <a:latin typeface="Arial" panose="020B0604020202020204" pitchFamily="34" charset="0"/>
              </a:rPr>
              <a:t>7;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Glucuronidation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4898A81-F4B2-E6E7-A08A-17766BC81A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214531"/>
              </p:ext>
            </p:extLst>
          </p:nvPr>
        </p:nvGraphicFramePr>
        <p:xfrm>
          <a:off x="9720000" y="1980000"/>
          <a:ext cx="2089150" cy="266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089192" imgH="2660515" progId="ACD.ChemSketch.20">
                  <p:embed/>
                </p:oleObj>
              </mc:Choice>
              <mc:Fallback>
                <p:oleObj name="ChemSketch" r:id="rId3" imgW="2089192" imgH="2660515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4898A81-F4B2-E6E7-A08A-17766BC81A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1980000"/>
                        <a:ext cx="2089150" cy="2660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3916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3A71B-4131-85DA-9193-768A5D4FD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043729-B828-77B4-73E7-DCFEEBE40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40E9AD-1563-E684-6080-025ED4857F2F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F</a:t>
            </a:r>
            <a:r>
              <a:rPr lang="sv-SE" dirty="0">
                <a:latin typeface="Arial" panose="020B0604020202020204" pitchFamily="34" charset="0"/>
              </a:rPr>
              <a:t>9;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Sulfation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95184FC-F577-1637-0E63-68E6293AB1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302091"/>
              </p:ext>
            </p:extLst>
          </p:nvPr>
        </p:nvGraphicFramePr>
        <p:xfrm>
          <a:off x="9720000" y="1988709"/>
          <a:ext cx="2089150" cy="250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089192" imgH="2508115" progId="ACD.ChemSketch.20">
                  <p:embed/>
                </p:oleObj>
              </mc:Choice>
              <mc:Fallback>
                <p:oleObj name="ChemSketch" r:id="rId3" imgW="2089192" imgH="2508115" progId="ACD.ChemSketch.2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95184FC-F577-1637-0E63-68E6293AB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1988709"/>
                        <a:ext cx="2089150" cy="2508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5528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42A93-A6C0-E4D5-DB40-0BE96E394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02BB71-FFE9-C98F-E9E2-BBDF10A36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46D9AF-F31E-2366-D072-9252F7C80B03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F</a:t>
            </a:r>
            <a:r>
              <a:rPr lang="sv-SE" dirty="0">
                <a:latin typeface="Arial" panose="020B0604020202020204" pitchFamily="34" charset="0"/>
              </a:rPr>
              <a:t>10; Di-hydroxylations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Methylation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7738B36-7146-85C9-1433-D12A10E009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725039"/>
              </p:ext>
            </p:extLst>
          </p:nvPr>
        </p:nvGraphicFramePr>
        <p:xfrm>
          <a:off x="9720000" y="2184083"/>
          <a:ext cx="242570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425481" imgH="2121035" progId="ACD.ChemSketch.20">
                  <p:embed/>
                </p:oleObj>
              </mc:Choice>
              <mc:Fallback>
                <p:oleObj name="ChemSketch" r:id="rId3" imgW="2425481" imgH="2121035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97738B36-7146-85C9-1433-D12A10E009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184083"/>
                        <a:ext cx="2425700" cy="212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4685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FC72C-7F54-927A-FA46-DA94FF5D3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B54F0D-9A70-BF36-98FA-4246B9EF9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5751AF-0249-2651-74FE-F3A12CA992DD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F</a:t>
            </a:r>
            <a:r>
              <a:rPr lang="sv-SE" dirty="0">
                <a:latin typeface="Arial" panose="020B0604020202020204" pitchFamily="34" charset="0"/>
              </a:rPr>
              <a:t>12;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-Oxidation (</a:t>
            </a:r>
            <a:r>
              <a:rPr lang="sv-SE" dirty="0" err="1">
                <a:latin typeface="Arial" panose="020B0604020202020204" pitchFamily="34" charset="0"/>
              </a:rPr>
              <a:t>Piperidine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D845DA7-91C4-F853-0CB5-D36F824BA2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694755"/>
              </p:ext>
            </p:extLst>
          </p:nvPr>
        </p:nvGraphicFramePr>
        <p:xfrm>
          <a:off x="9720000" y="2239328"/>
          <a:ext cx="2044700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044784" imgH="1873385" progId="ACD.ChemSketch.20">
                  <p:embed/>
                </p:oleObj>
              </mc:Choice>
              <mc:Fallback>
                <p:oleObj name="ChemSketch" r:id="rId3" imgW="2044784" imgH="1873385" progId="ACD.ChemSketch.2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D845DA7-91C4-F853-0CB5-D36F824BA2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239328"/>
                        <a:ext cx="2044700" cy="187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5109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9A331-7FFF-34B4-F2AB-34F1277D0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23B4BA-EA2D-A967-EA18-5B450E15B5C7}"/>
              </a:ext>
            </a:extLst>
          </p:cNvPr>
          <p:cNvSpPr txBox="1"/>
          <p:nvPr/>
        </p:nvSpPr>
        <p:spPr>
          <a:xfrm>
            <a:off x="255766" y="2314592"/>
            <a:ext cx="11680467" cy="751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  <a:buNone/>
            </a:pPr>
            <a:r>
              <a:rPr lang="en-US" sz="2500" b="1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5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-Propionitrile chlorphine metabolites</a:t>
            </a:r>
            <a:endParaRPr lang="sv-SE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364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776F8-C8C1-916E-5CAD-4D5F06DA6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BC927F-224E-A084-AA27-B77ABBAC2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72625" cy="2847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D69A4F-59A1-D944-B297-AEA2A0DFD266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N1</a:t>
            </a:r>
            <a:r>
              <a:rPr lang="sv-SE" dirty="0">
                <a:latin typeface="Arial" panose="020B0604020202020204" pitchFamily="34" charset="0"/>
              </a:rPr>
              <a:t>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Dealkylation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Piperidine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11279A7-59B2-9CE5-9779-C48DDD2231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859360"/>
              </p:ext>
            </p:extLst>
          </p:nvPr>
        </p:nvGraphicFramePr>
        <p:xfrm>
          <a:off x="9720000" y="2564448"/>
          <a:ext cx="2489200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489267" imgH="1466850" progId="ACD.ChemSketch.20">
                  <p:embed/>
                </p:oleObj>
              </mc:Choice>
              <mc:Fallback>
                <p:oleObj name="ChemSketch" r:id="rId3" imgW="2489267" imgH="146685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11279A7-59B2-9CE5-9779-C48DDD2231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564448"/>
                        <a:ext cx="2489200" cy="146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6488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6C134-75AF-E602-3D4A-12EF11879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2DB8C0-D4E7-3DB2-2C40-C9608B6CC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21AEDA-1CDC-455B-4CBE-7C659C7FBF06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N2, N</a:t>
            </a:r>
            <a:r>
              <a:rPr lang="sv-SE" dirty="0">
                <a:latin typeface="Arial" panose="020B0604020202020204" pitchFamily="34" charset="0"/>
              </a:rPr>
              <a:t>3 &amp; N6;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+ </a:t>
            </a:r>
            <a:r>
              <a:rPr lang="sv-SE" i="1" dirty="0">
                <a:latin typeface="Arial" panose="020B0604020202020204" pitchFamily="34" charset="0"/>
              </a:rPr>
              <a:t>O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Glucuronidation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92419E9-D8E3-2469-3A70-49CFA416DC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194865"/>
              </p:ext>
            </p:extLst>
          </p:nvPr>
        </p:nvGraphicFramePr>
        <p:xfrm>
          <a:off x="9648000" y="1784737"/>
          <a:ext cx="2514600" cy="323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514701" imgH="3238500" progId="ACD.ChemSketch.20">
                  <p:embed/>
                </p:oleObj>
              </mc:Choice>
              <mc:Fallback>
                <p:oleObj name="ChemSketch" r:id="rId3" imgW="2514701" imgH="3238500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492419E9-D8E3-2469-3A70-49CFA416DC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48000" y="1784737"/>
                        <a:ext cx="2514600" cy="323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3907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67B0B-7BF3-1F6A-4787-AE2EB9A48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B9127B-272D-B671-3207-4858AECE5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B898CA-E696-277F-F28B-D6E617921979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4 &amp; N5;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Dealkylation</a:t>
            </a:r>
            <a:r>
              <a:rPr lang="sv-SE" dirty="0">
                <a:latin typeface="Arial" panose="020B0604020202020204" pitchFamily="34" charset="0"/>
              </a:rPr>
              <a:t> +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A1F5F36-ED94-1EB9-0D07-EE84BABAC0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145918"/>
              </p:ext>
            </p:extLst>
          </p:nvPr>
        </p:nvGraphicFramePr>
        <p:xfrm>
          <a:off x="9720000" y="1980000"/>
          <a:ext cx="1752600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752903" imgH="2546215" progId="ACD.ChemSketch.20">
                  <p:embed/>
                </p:oleObj>
              </mc:Choice>
              <mc:Fallback>
                <p:oleObj name="ChemSketch" r:id="rId3" imgW="1752903" imgH="2546215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A1F5F36-ED94-1EB9-0D07-EE84BABAC0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1980000"/>
                        <a:ext cx="1752600" cy="2546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8479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4CBDF-EEA0-6601-1532-71BDC67FC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2CECC1-13C9-AF34-4229-7858E15E0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607B7F-5B6D-17FD-B0C6-7F33BB49947E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N7 &amp; N11</a:t>
            </a:r>
            <a:r>
              <a:rPr lang="sv-SE" dirty="0">
                <a:latin typeface="Arial" panose="020B0604020202020204" pitchFamily="34" charset="0"/>
              </a:rPr>
              <a:t>;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5549A3D-F4DD-D305-07EA-FF069EBD39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118576"/>
              </p:ext>
            </p:extLst>
          </p:nvPr>
        </p:nvGraphicFramePr>
        <p:xfrm>
          <a:off x="9648000" y="1980000"/>
          <a:ext cx="2470150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470293" imgH="2546215" progId="ACD.ChemSketch.20">
                  <p:embed/>
                </p:oleObj>
              </mc:Choice>
              <mc:Fallback>
                <p:oleObj name="ChemSketch" r:id="rId3" imgW="2470293" imgH="2546215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5549A3D-F4DD-D305-07EA-FF069EBD39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48000" y="1980000"/>
                        <a:ext cx="2470150" cy="2546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0496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555CE-6979-B681-A1B1-EA82F3DD7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E2D33E-1ECE-9E15-9F95-B7D0BC015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6444E6-47BB-417E-3E4B-624F60646B39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N8</a:t>
            </a:r>
            <a:r>
              <a:rPr lang="sv-SE" dirty="0">
                <a:latin typeface="Arial" panose="020B0604020202020204" pitchFamily="34" charset="0"/>
              </a:rPr>
              <a:t>; Di-hydroxylations + O-</a:t>
            </a:r>
            <a:r>
              <a:rPr lang="sv-SE" dirty="0" err="1">
                <a:latin typeface="Arial" panose="020B0604020202020204" pitchFamily="34" charset="0"/>
              </a:rPr>
              <a:t>Methylation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3E3B092-D627-626A-111E-F65ED31451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814222"/>
              </p:ext>
            </p:extLst>
          </p:nvPr>
        </p:nvGraphicFramePr>
        <p:xfrm>
          <a:off x="9648000" y="1964760"/>
          <a:ext cx="2470150" cy="264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470293" imgH="2647950" progId="ACD.ChemSketch.20">
                  <p:embed/>
                </p:oleObj>
              </mc:Choice>
              <mc:Fallback>
                <p:oleObj name="ChemSketch" r:id="rId3" imgW="2470293" imgH="2647950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83E3B092-D627-626A-111E-F65ED31451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48000" y="1964760"/>
                        <a:ext cx="2470150" cy="2647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4372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7C1CF-58AD-9342-A18C-DC7A7A3C0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60C32-8899-8ACB-0375-A42944EBD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985543-09FD-EF75-AC2B-B317F6DF7CFD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N9</a:t>
            </a:r>
            <a:r>
              <a:rPr lang="sv-SE" dirty="0">
                <a:latin typeface="Arial" panose="020B0604020202020204" pitchFamily="34" charset="0"/>
              </a:rPr>
              <a:t>; De-cyanation to </a:t>
            </a:r>
            <a:r>
              <a:rPr lang="sv-SE" dirty="0" err="1">
                <a:latin typeface="Arial" panose="020B0604020202020204" pitchFamily="34" charset="0"/>
              </a:rPr>
              <a:t>alcohol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Propionitrile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17D5C6B-3C9A-B590-0A5A-8729131E55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552570"/>
              </p:ext>
            </p:extLst>
          </p:nvPr>
        </p:nvGraphicFramePr>
        <p:xfrm>
          <a:off x="9666000" y="2099990"/>
          <a:ext cx="2432050" cy="233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431941" imgH="2330585" progId="ACD.ChemSketch.20">
                  <p:embed/>
                </p:oleObj>
              </mc:Choice>
              <mc:Fallback>
                <p:oleObj name="ChemSketch" r:id="rId3" imgW="2431941" imgH="2330585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17D5C6B-3C9A-B590-0A5A-8729131E55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66000" y="2099990"/>
                        <a:ext cx="2432050" cy="233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0326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9CB7F-82DB-F923-A311-146D5B9E8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0EBC3F-5957-9196-EFCE-2ABF8D052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4310BF-85B7-6B6B-27A6-1B2632FB4975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N10</a:t>
            </a:r>
            <a:r>
              <a:rPr lang="sv-SE" dirty="0">
                <a:latin typeface="Arial" panose="020B0604020202020204" pitchFamily="34" charset="0"/>
              </a:rPr>
              <a:t>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</a:t>
            </a:r>
            <a:r>
              <a:rPr lang="sv-SE" dirty="0" err="1">
                <a:latin typeface="Arial" panose="020B0604020202020204" pitchFamily="34" charset="0"/>
              </a:rPr>
              <a:t>Dealkylation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E03C266-E1F0-149D-9FCC-FE8A95949B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108110"/>
              </p:ext>
            </p:extLst>
          </p:nvPr>
        </p:nvGraphicFramePr>
        <p:xfrm>
          <a:off x="9720000" y="2112963"/>
          <a:ext cx="175895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758958" imgH="2324100" progId="ACD.ChemSketch.20">
                  <p:embed/>
                </p:oleObj>
              </mc:Choice>
              <mc:Fallback>
                <p:oleObj name="ChemSketch" r:id="rId3" imgW="1758958" imgH="2324100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E03C266-E1F0-149D-9FCC-FE8A95949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0000" y="2112963"/>
                        <a:ext cx="1758950" cy="232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4453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9D917-0BBD-079D-27F3-7B7BF0E29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8BFE8D-B12F-1AF7-6FB4-5FC683E98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7D8894-DADF-16A3-E15A-4AE40B6648E6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12;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-Oxidation (</a:t>
            </a:r>
            <a:r>
              <a:rPr lang="sv-SE" dirty="0" err="1">
                <a:latin typeface="Arial" panose="020B0604020202020204" pitchFamily="34" charset="0"/>
              </a:rPr>
              <a:t>Piperidine</a:t>
            </a:r>
            <a:r>
              <a:rPr lang="sv-SE" dirty="0">
                <a:latin typeface="Arial" panose="020B0604020202020204" pitchFamily="34" charset="0"/>
              </a:rPr>
              <a:t>) + </a:t>
            </a:r>
            <a:r>
              <a:rPr lang="sv-SE" dirty="0" err="1">
                <a:latin typeface="Arial" panose="020B0604020202020204" pitchFamily="34" charset="0"/>
              </a:rPr>
              <a:t>Hydroxylation</a:t>
            </a:r>
            <a:r>
              <a:rPr lang="sv-SE" dirty="0">
                <a:latin typeface="Arial" panose="020B0604020202020204" pitchFamily="34" charset="0"/>
              </a:rPr>
              <a:t> (</a:t>
            </a:r>
            <a:r>
              <a:rPr lang="sv-SE" dirty="0" err="1">
                <a:latin typeface="Arial" panose="020B0604020202020204" pitchFamily="34" charset="0"/>
              </a:rPr>
              <a:t>Benzimidazole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A112B1A-134B-11D5-FFE6-3037D6A402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674164"/>
              </p:ext>
            </p:extLst>
          </p:nvPr>
        </p:nvGraphicFramePr>
        <p:xfrm>
          <a:off x="9648000" y="1980000"/>
          <a:ext cx="2470150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470293" imgH="2546215" progId="ACD.ChemSketch.20">
                  <p:embed/>
                </p:oleObj>
              </mc:Choice>
              <mc:Fallback>
                <p:oleObj name="ChemSketch" r:id="rId3" imgW="2470293" imgH="2546215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A112B1A-134B-11D5-FFE6-3037D6A40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48000" y="1980000"/>
                        <a:ext cx="2470150" cy="2546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99522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0DC23-EDFF-495D-B6EF-9B8AF901D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8AD47BA-0994-F336-A69B-498DBFD16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0000"/>
            <a:ext cx="9563100" cy="2847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6E4B0C-60DA-438F-9740-BB645BCDF128}"/>
              </a:ext>
            </a:extLst>
          </p:cNvPr>
          <p:cNvSpPr txBox="1"/>
          <p:nvPr/>
        </p:nvSpPr>
        <p:spPr>
          <a:xfrm>
            <a:off x="234000" y="1350000"/>
            <a:ext cx="808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N13</a:t>
            </a:r>
            <a:r>
              <a:rPr lang="sv-SE" dirty="0">
                <a:latin typeface="Arial" panose="020B0604020202020204" pitchFamily="34" charset="0"/>
              </a:rPr>
              <a:t>; </a:t>
            </a:r>
            <a:r>
              <a:rPr lang="sv-SE" i="1" dirty="0">
                <a:latin typeface="Arial" panose="020B0604020202020204" pitchFamily="34" charset="0"/>
              </a:rPr>
              <a:t>N</a:t>
            </a:r>
            <a:r>
              <a:rPr lang="sv-SE" dirty="0">
                <a:latin typeface="Arial" panose="020B0604020202020204" pitchFamily="34" charset="0"/>
              </a:rPr>
              <a:t>-Oxidation (</a:t>
            </a:r>
            <a:r>
              <a:rPr lang="sv-SE" dirty="0" err="1">
                <a:latin typeface="Arial" panose="020B0604020202020204" pitchFamily="34" charset="0"/>
              </a:rPr>
              <a:t>Piperidine</a:t>
            </a:r>
            <a:r>
              <a:rPr lang="sv-SE" dirty="0">
                <a:latin typeface="Arial" panose="020B0604020202020204" pitchFamily="34" charset="0"/>
              </a:rPr>
              <a:t>) </a:t>
            </a:r>
            <a:endParaRPr lang="sv-SE" i="0" u="none" strike="noStrike" baseline="0" dirty="0">
              <a:latin typeface="Arial" panose="020B0604020202020204" pitchFamily="34" charset="0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F170394-F331-D948-390E-4F871670D0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664562"/>
              </p:ext>
            </p:extLst>
          </p:nvPr>
        </p:nvGraphicFramePr>
        <p:xfrm>
          <a:off x="9648000" y="2200593"/>
          <a:ext cx="25400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2539731" imgH="2133600" progId="ACD.ChemSketch.20">
                  <p:embed/>
                </p:oleObj>
              </mc:Choice>
              <mc:Fallback>
                <p:oleObj name="ChemSketch" r:id="rId3" imgW="2539731" imgH="213360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F170394-F331-D948-390E-4F871670D0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48000" y="2200593"/>
                        <a:ext cx="2540000" cy="213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6738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14368</TotalTime>
  <Words>369</Words>
  <Application>Microsoft Office PowerPoint</Application>
  <PresentationFormat>Widescreen</PresentationFormat>
  <Paragraphs>50</Paragraphs>
  <Slides>33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Office Theme</vt:lpstr>
      <vt:lpstr>ChemSketch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Prince sellase Gameli</dc:creator>
  <cp:lastModifiedBy>Prince sellase Gameli</cp:lastModifiedBy>
  <cp:revision>2</cp:revision>
  <dcterms:created xsi:type="dcterms:W3CDTF">2026-04-20T08:50:06Z</dcterms:created>
  <dcterms:modified xsi:type="dcterms:W3CDTF">2026-10-02T10:23:22Z</dcterms:modified>
</cp:coreProperties>
</file>