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94"/>
  </p:normalViewPr>
  <p:slideViewPr>
    <p:cSldViewPr snapToGrid="0">
      <p:cViewPr>
        <p:scale>
          <a:sx n="100" d="100"/>
          <a:sy n="100" d="100"/>
        </p:scale>
        <p:origin x="1622" y="-44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071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6656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047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7771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64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5519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725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1038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9350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2061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0857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BFE131-57B6-4B7C-AAFD-BBE4945C51A5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4158A3-3CD6-4971-AB34-A84774BB75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075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8">
            <a:extLst>
              <a:ext uri="{FF2B5EF4-FFF2-40B4-BE49-F238E27FC236}">
                <a16:creationId xmlns:a16="http://schemas.microsoft.com/office/drawing/2014/main" id="{BA539511-52BE-6F8D-B8E0-C0A34AC765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9275" y="3216275"/>
            <a:ext cx="5759450" cy="575945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033BFAE7-3561-99A9-4E61-5E9D4FDB7007}"/>
              </a:ext>
            </a:extLst>
          </p:cNvPr>
          <p:cNvSpPr txBox="1"/>
          <p:nvPr/>
        </p:nvSpPr>
        <p:spPr>
          <a:xfrm rot="16200000">
            <a:off x="2100991" y="7436243"/>
            <a:ext cx="918686" cy="18719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pl-PL" sz="1000" b="1" dirty="0">
                <a:latin typeface="Arial" panose="020B0604020202020204" pitchFamily="34" charset="0"/>
                <a:cs typeface="Arial" panose="020B0604020202020204" pitchFamily="34" charset="0"/>
              </a:rPr>
              <a:t>HR_1</a:t>
            </a:r>
          </a:p>
          <a:p>
            <a:pPr algn="r">
              <a:lnSpc>
                <a:spcPct val="130000"/>
              </a:lnSpc>
            </a:pPr>
            <a:r>
              <a:rPr lang="pl-PL" sz="1000" b="1" dirty="0">
                <a:latin typeface="Arial" panose="020B0604020202020204" pitchFamily="34" charset="0"/>
                <a:cs typeface="Arial" panose="020B0604020202020204" pitchFamily="34" charset="0"/>
              </a:rPr>
              <a:t>HR_2</a:t>
            </a:r>
          </a:p>
          <a:p>
            <a:pPr algn="r">
              <a:lnSpc>
                <a:spcPct val="130000"/>
              </a:lnSpc>
            </a:pPr>
            <a:r>
              <a:rPr lang="pl-PL" sz="1000" b="1" dirty="0">
                <a:latin typeface="Arial" panose="020B0604020202020204" pitchFamily="34" charset="0"/>
                <a:cs typeface="Arial" panose="020B0604020202020204" pitchFamily="34" charset="0"/>
              </a:rPr>
              <a:t>Ctr_1</a:t>
            </a:r>
          </a:p>
          <a:p>
            <a:pPr algn="r">
              <a:lnSpc>
                <a:spcPct val="130000"/>
              </a:lnSpc>
            </a:pPr>
            <a:r>
              <a:rPr lang="pl-PL" sz="1000" b="1" dirty="0">
                <a:latin typeface="Arial" panose="020B0604020202020204" pitchFamily="34" charset="0"/>
                <a:cs typeface="Arial" panose="020B0604020202020204" pitchFamily="34" charset="0"/>
              </a:rPr>
              <a:t>Ctr_2</a:t>
            </a:r>
          </a:p>
          <a:p>
            <a:pPr algn="r">
              <a:lnSpc>
                <a:spcPct val="130000"/>
              </a:lnSpc>
            </a:pPr>
            <a:r>
              <a:rPr lang="pl-PL" sz="1000" b="1" dirty="0">
                <a:latin typeface="Arial" panose="020B0604020202020204" pitchFamily="34" charset="0"/>
                <a:cs typeface="Arial" panose="020B0604020202020204" pitchFamily="34" charset="0"/>
              </a:rPr>
              <a:t>Ctr_3</a:t>
            </a:r>
          </a:p>
          <a:p>
            <a:pPr algn="r">
              <a:lnSpc>
                <a:spcPct val="130000"/>
              </a:lnSpc>
            </a:pPr>
            <a:r>
              <a:rPr lang="pl-PL" sz="1000" b="1" dirty="0">
                <a:latin typeface="Arial" panose="020B0604020202020204" pitchFamily="34" charset="0"/>
                <a:cs typeface="Arial" panose="020B0604020202020204" pitchFamily="34" charset="0"/>
              </a:rPr>
              <a:t>HR_3</a:t>
            </a:r>
          </a:p>
          <a:p>
            <a:pPr algn="r">
              <a:lnSpc>
                <a:spcPct val="130000"/>
              </a:lnSpc>
            </a:pPr>
            <a:r>
              <a:rPr lang="pl-PL" sz="1000" b="1" dirty="0">
                <a:latin typeface="Arial" panose="020B0604020202020204" pitchFamily="34" charset="0"/>
                <a:cs typeface="Arial" panose="020B0604020202020204" pitchFamily="34" charset="0"/>
              </a:rPr>
              <a:t>HS_1</a:t>
            </a:r>
          </a:p>
          <a:p>
            <a:pPr algn="r">
              <a:lnSpc>
                <a:spcPct val="130000"/>
              </a:lnSpc>
            </a:pPr>
            <a:r>
              <a:rPr lang="pl-PL" sz="1000" b="1" dirty="0">
                <a:latin typeface="Arial" panose="020B0604020202020204" pitchFamily="34" charset="0"/>
                <a:cs typeface="Arial" panose="020B0604020202020204" pitchFamily="34" charset="0"/>
              </a:rPr>
              <a:t>HS_2</a:t>
            </a:r>
          </a:p>
          <a:p>
            <a:pPr algn="r">
              <a:lnSpc>
                <a:spcPct val="130000"/>
              </a:lnSpc>
            </a:pPr>
            <a:r>
              <a:rPr lang="pl-PL" sz="1000" b="1" dirty="0">
                <a:latin typeface="Arial" panose="020B0604020202020204" pitchFamily="34" charset="0"/>
                <a:cs typeface="Arial" panose="020B0604020202020204" pitchFamily="34" charset="0"/>
              </a:rPr>
              <a:t>HS_3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83AD6124-2D0B-3A71-22BD-676E417F8B94}"/>
              </a:ext>
            </a:extLst>
          </p:cNvPr>
          <p:cNvSpPr txBox="1"/>
          <p:nvPr/>
        </p:nvSpPr>
        <p:spPr>
          <a:xfrm>
            <a:off x="0" y="11361003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pl-P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pl-P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accumulation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cauliflower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leaf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significantly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regulated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(HS),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recovery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(HR) and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proteins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variant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l-PL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Ctr</a:t>
            </a:r>
            <a:r>
              <a:rPr lang="pl-PL" sz="1200" b="1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saturations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pl-PL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) protein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accumulation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. 1, 2 and 3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refers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distinct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replicas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cs typeface="Arial" panose="020B0604020202020204" pitchFamily="34" charset="0"/>
              </a:rPr>
              <a:t>variant</a:t>
            </a: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52459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</TotalTime>
  <Words>92</Words>
  <Application>Microsoft Office PowerPoint</Application>
  <PresentationFormat>Panoramiczny</PresentationFormat>
  <Paragraphs>10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Michał Rurek</dc:creator>
  <cp:lastModifiedBy>Michał Rurek</cp:lastModifiedBy>
  <cp:revision>5</cp:revision>
  <dcterms:created xsi:type="dcterms:W3CDTF">2025-12-19T18:15:03Z</dcterms:created>
  <dcterms:modified xsi:type="dcterms:W3CDTF">2026-04-22T17:55:42Z</dcterms:modified>
</cp:coreProperties>
</file>