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84" autoAdjust="0"/>
    <p:restoredTop sz="94694"/>
  </p:normalViewPr>
  <p:slideViewPr>
    <p:cSldViewPr snapToGrid="0">
      <p:cViewPr varScale="1">
        <p:scale>
          <a:sx n="75" d="100"/>
          <a:sy n="75" d="100"/>
        </p:scale>
        <p:origin x="902" y="4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C072C689-C0AD-3881-C803-F3DCF307858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Podtytuł 2">
            <a:extLst>
              <a:ext uri="{FF2B5EF4-FFF2-40B4-BE49-F238E27FC236}">
                <a16:creationId xmlns:a16="http://schemas.microsoft.com/office/drawing/2014/main" id="{29A71DF2-A2BF-3A67-A06B-3BE0C04FE48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l-PL"/>
              <a:t>Kliknij, aby edytować styl wzorca podtytułu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8201F749-A75D-2DBA-CCFF-9483517A6C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2AD508-A875-4313-8D0B-3EA5430C072F}" type="datetimeFigureOut">
              <a:rPr lang="pl-PL" smtClean="0"/>
              <a:t>22.04.2026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AD7AE1A7-EDE1-68A1-E3E0-9C548A3CDE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AF9DD7FF-223D-3D77-36A3-69A817D844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CAB297-F40C-4F53-9F9E-A43871C5773B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63917662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CB44C4B4-A9FE-4273-D8F8-BF4708D488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596364B9-EC3D-874B-763E-F4FB271D9E4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E84D4D44-A5FC-0D23-50E5-2D200CF25E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2AD508-A875-4313-8D0B-3EA5430C072F}" type="datetimeFigureOut">
              <a:rPr lang="pl-PL" smtClean="0"/>
              <a:t>22.04.2026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B917BB5C-57D3-3EA8-CA8B-D4CD036EB4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A3E227FB-446D-AD30-5B2B-AC1C88D20F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CAB297-F40C-4F53-9F9E-A43871C5773B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8429639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4D231EFD-B127-1467-8D9E-665F8BF89D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083BD42A-1316-147B-62A3-D3F68DF3EAA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D3161479-46CA-AEDD-BA7C-8715663213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2AD508-A875-4313-8D0B-3EA5430C072F}" type="datetimeFigureOut">
              <a:rPr lang="pl-PL" smtClean="0"/>
              <a:t>22.04.2026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C241AAE6-C94E-8284-A6B2-84516EDFB4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310EACDF-89CD-13A0-BB44-FCC9354991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CAB297-F40C-4F53-9F9E-A43871C5773B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2544395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8C56AA49-5EBE-03A2-C086-7AD48BFD8F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217C21DF-EE0C-7DBB-2724-D48FC3EA8C2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D366A7C7-0603-D635-1ECF-45FD274DEA1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id="{3017D5FB-E002-2F6E-A9A0-50E96032FE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2AD508-A875-4313-8D0B-3EA5430C072F}" type="datetimeFigureOut">
              <a:rPr lang="pl-PL" smtClean="0"/>
              <a:t>22.04.2026</a:t>
            </a:fld>
            <a:endParaRPr lang="pl-PL"/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34D33965-17B4-93FE-9693-AEED110101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id="{39B609AF-2155-25A7-AD67-CC1F58A476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CAB297-F40C-4F53-9F9E-A43871C5773B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74619503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F5E4D4C3-CB60-F51E-E275-694456653F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CB3086F8-E929-3ECE-AAB5-65FC9E9A31B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CCFBADCD-A7C9-EB21-4FD4-8CD6B9B6E1F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" name="Symbol zastępczy tekstu 4">
            <a:extLst>
              <a:ext uri="{FF2B5EF4-FFF2-40B4-BE49-F238E27FC236}">
                <a16:creationId xmlns:a16="http://schemas.microsoft.com/office/drawing/2014/main" id="{F006DDF2-BA34-D726-4701-2D702DD9A92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6" name="Symbol zastępczy zawartości 5">
            <a:extLst>
              <a:ext uri="{FF2B5EF4-FFF2-40B4-BE49-F238E27FC236}">
                <a16:creationId xmlns:a16="http://schemas.microsoft.com/office/drawing/2014/main" id="{032652D3-1E0F-E615-78B4-6EE5CC3A585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7" name="Symbol zastępczy daty 6">
            <a:extLst>
              <a:ext uri="{FF2B5EF4-FFF2-40B4-BE49-F238E27FC236}">
                <a16:creationId xmlns:a16="http://schemas.microsoft.com/office/drawing/2014/main" id="{079E917D-2BC2-A6EE-8CDF-40FCF711EE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2AD508-A875-4313-8D0B-3EA5430C072F}" type="datetimeFigureOut">
              <a:rPr lang="pl-PL" smtClean="0"/>
              <a:t>22.04.2026</a:t>
            </a:fld>
            <a:endParaRPr lang="pl-PL"/>
          </a:p>
        </p:txBody>
      </p:sp>
      <p:sp>
        <p:nvSpPr>
          <p:cNvPr id="8" name="Symbol zastępczy stopki 7">
            <a:extLst>
              <a:ext uri="{FF2B5EF4-FFF2-40B4-BE49-F238E27FC236}">
                <a16:creationId xmlns:a16="http://schemas.microsoft.com/office/drawing/2014/main" id="{377DB661-1A1A-6D7C-A63A-182A49ED5D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ymbol zastępczy numeru slajdu 8">
            <a:extLst>
              <a:ext uri="{FF2B5EF4-FFF2-40B4-BE49-F238E27FC236}">
                <a16:creationId xmlns:a16="http://schemas.microsoft.com/office/drawing/2014/main" id="{40B5EACE-A3EE-46F7-B797-803B42992B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CAB297-F40C-4F53-9F9E-A43871C5773B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75871265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3BCCDB6C-739A-B4B6-3AE7-93BA010A93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daty 2">
            <a:extLst>
              <a:ext uri="{FF2B5EF4-FFF2-40B4-BE49-F238E27FC236}">
                <a16:creationId xmlns:a16="http://schemas.microsoft.com/office/drawing/2014/main" id="{64DDFCBC-E775-D490-B359-A4FD7C72F3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2AD508-A875-4313-8D0B-3EA5430C072F}" type="datetimeFigureOut">
              <a:rPr lang="pl-PL" smtClean="0"/>
              <a:t>22.04.2026</a:t>
            </a:fld>
            <a:endParaRPr lang="pl-PL"/>
          </a:p>
        </p:txBody>
      </p:sp>
      <p:sp>
        <p:nvSpPr>
          <p:cNvPr id="4" name="Symbol zastępczy stopki 3">
            <a:extLst>
              <a:ext uri="{FF2B5EF4-FFF2-40B4-BE49-F238E27FC236}">
                <a16:creationId xmlns:a16="http://schemas.microsoft.com/office/drawing/2014/main" id="{763F855A-C45A-798A-9B76-14A2504AB9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ymbol zastępczy numeru slajdu 4">
            <a:extLst>
              <a:ext uri="{FF2B5EF4-FFF2-40B4-BE49-F238E27FC236}">
                <a16:creationId xmlns:a16="http://schemas.microsoft.com/office/drawing/2014/main" id="{D1CFBFAD-B13D-52C1-F905-DB5EAD5C55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CAB297-F40C-4F53-9F9E-A43871C5773B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17539647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1">
            <a:extLst>
              <a:ext uri="{FF2B5EF4-FFF2-40B4-BE49-F238E27FC236}">
                <a16:creationId xmlns:a16="http://schemas.microsoft.com/office/drawing/2014/main" id="{148E3495-AC8C-BE31-9EE7-26045DD047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2AD508-A875-4313-8D0B-3EA5430C072F}" type="datetimeFigureOut">
              <a:rPr lang="pl-PL" smtClean="0"/>
              <a:t>22.04.2026</a:t>
            </a:fld>
            <a:endParaRPr lang="pl-PL"/>
          </a:p>
        </p:txBody>
      </p:sp>
      <p:sp>
        <p:nvSpPr>
          <p:cNvPr id="3" name="Symbol zastępczy stopki 2">
            <a:extLst>
              <a:ext uri="{FF2B5EF4-FFF2-40B4-BE49-F238E27FC236}">
                <a16:creationId xmlns:a16="http://schemas.microsoft.com/office/drawing/2014/main" id="{D31BFE15-FC8C-F690-57FC-9E419EDE47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0664F65D-898A-4DE2-1914-9AF9BB281D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CAB297-F40C-4F53-9F9E-A43871C5773B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0676264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AD122A32-E59B-B6E8-E85B-206D006102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20B3293C-1B96-878D-E311-3DB4D3348E0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tekstu 3">
            <a:extLst>
              <a:ext uri="{FF2B5EF4-FFF2-40B4-BE49-F238E27FC236}">
                <a16:creationId xmlns:a16="http://schemas.microsoft.com/office/drawing/2014/main" id="{28AC21BC-F640-57D5-1742-4BD21E62A5C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id="{2E3D5721-81D2-E1DA-C893-CB09481302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2AD508-A875-4313-8D0B-3EA5430C072F}" type="datetimeFigureOut">
              <a:rPr lang="pl-PL" smtClean="0"/>
              <a:t>22.04.2026</a:t>
            </a:fld>
            <a:endParaRPr lang="pl-PL"/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2CF99B0E-3EFF-DBC9-997C-6DF910F3ED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id="{87B52C09-46B3-55E3-3D38-183EEFA8F1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CAB297-F40C-4F53-9F9E-A43871C5773B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86449798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1E5D0E1D-1824-5B25-5E57-F5D6D63DA6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obrazu 2">
            <a:extLst>
              <a:ext uri="{FF2B5EF4-FFF2-40B4-BE49-F238E27FC236}">
                <a16:creationId xmlns:a16="http://schemas.microsoft.com/office/drawing/2014/main" id="{A6BFB4B8-7C77-C182-9121-60C6EA9ABFF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l-PL"/>
          </a:p>
        </p:txBody>
      </p:sp>
      <p:sp>
        <p:nvSpPr>
          <p:cNvPr id="4" name="Symbol zastępczy tekstu 3">
            <a:extLst>
              <a:ext uri="{FF2B5EF4-FFF2-40B4-BE49-F238E27FC236}">
                <a16:creationId xmlns:a16="http://schemas.microsoft.com/office/drawing/2014/main" id="{8D9B0D72-1E0A-88C4-8D4B-1152829DFD6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id="{84BEFBD2-D7ED-B646-7A1F-D6F4BB6449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2AD508-A875-4313-8D0B-3EA5430C072F}" type="datetimeFigureOut">
              <a:rPr lang="pl-PL" smtClean="0"/>
              <a:t>22.04.2026</a:t>
            </a:fld>
            <a:endParaRPr lang="pl-PL"/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F7D83AA7-ED80-E204-57DE-898CC7C034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id="{26731D53-2925-978F-7E0A-081A2C546D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CAB297-F40C-4F53-9F9E-A43871C5773B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04780035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351C7291-C206-BB6B-CA12-DDECA10860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ytułu pionowego 2">
            <a:extLst>
              <a:ext uri="{FF2B5EF4-FFF2-40B4-BE49-F238E27FC236}">
                <a16:creationId xmlns:a16="http://schemas.microsoft.com/office/drawing/2014/main" id="{9B9972FB-2717-1BBC-3A93-808E3D58234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A0547021-1404-6A1E-817D-5062C99FC1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2AD508-A875-4313-8D0B-3EA5430C072F}" type="datetimeFigureOut">
              <a:rPr lang="pl-PL" smtClean="0"/>
              <a:t>22.04.2026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54AB543E-5D28-6EC3-FCDF-6C163D5FF5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E0378083-1260-DD63-A93B-B45A25FA21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CAB297-F40C-4F53-9F9E-A43871C5773B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8352218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>
            <a:extLst>
              <a:ext uri="{FF2B5EF4-FFF2-40B4-BE49-F238E27FC236}">
                <a16:creationId xmlns:a16="http://schemas.microsoft.com/office/drawing/2014/main" id="{9B4C7DB0-41A2-6F37-EB17-09618552139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ytułu pionowego 2">
            <a:extLst>
              <a:ext uri="{FF2B5EF4-FFF2-40B4-BE49-F238E27FC236}">
                <a16:creationId xmlns:a16="http://schemas.microsoft.com/office/drawing/2014/main" id="{98FBB7E7-3D5C-CBC9-726B-BD9E9BD1DD5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0BA76479-4529-C858-86E4-5FABE2CE22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2AD508-A875-4313-8D0B-3EA5430C072F}" type="datetimeFigureOut">
              <a:rPr lang="pl-PL" smtClean="0"/>
              <a:t>22.04.2026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5EC7E00E-30C7-8116-3A6C-0084E6E835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21E632AA-B775-8A1D-3471-4A26E7CBE2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CAB297-F40C-4F53-9F9E-A43871C5773B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8511091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ytułu 1">
            <a:extLst>
              <a:ext uri="{FF2B5EF4-FFF2-40B4-BE49-F238E27FC236}">
                <a16:creationId xmlns:a16="http://schemas.microsoft.com/office/drawing/2014/main" id="{0C0D97D3-1314-704F-9E1B-C312AF70B0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DAC07348-7BD0-3ED0-B2A3-1DEF239FFD9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19C56CC1-8A0D-B0E9-BE42-998A4FC7158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B2AD508-A875-4313-8D0B-3EA5430C072F}" type="datetimeFigureOut">
              <a:rPr lang="pl-PL" smtClean="0"/>
              <a:t>22.04.2026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66427537-16CE-7750-C323-9EAFD680195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3D262468-E87E-0FE0-BAD7-A70800279A6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3CAB297-F40C-4F53-9F9E-A43871C5773B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1580135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upa 5">
            <a:extLst>
              <a:ext uri="{FF2B5EF4-FFF2-40B4-BE49-F238E27FC236}">
                <a16:creationId xmlns:a16="http://schemas.microsoft.com/office/drawing/2014/main" id="{7E512F69-B661-8605-3A7A-999C4036880C}"/>
              </a:ext>
            </a:extLst>
          </p:cNvPr>
          <p:cNvGrpSpPr/>
          <p:nvPr/>
        </p:nvGrpSpPr>
        <p:grpSpPr>
          <a:xfrm>
            <a:off x="1290320" y="619760"/>
            <a:ext cx="9367519" cy="3872230"/>
            <a:chOff x="3396297" y="2366010"/>
            <a:chExt cx="5399405" cy="2125980"/>
          </a:xfrm>
        </p:grpSpPr>
        <p:pic>
          <p:nvPicPr>
            <p:cNvPr id="4" name="Obraz 3">
              <a:extLst>
                <a:ext uri="{FF2B5EF4-FFF2-40B4-BE49-F238E27FC236}">
                  <a16:creationId xmlns:a16="http://schemas.microsoft.com/office/drawing/2014/main" id="{F75C7477-949E-383F-8CD8-59E9C13EB0A5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396297" y="2366010"/>
              <a:ext cx="5399405" cy="2125980"/>
            </a:xfrm>
            <a:prstGeom prst="rect">
              <a:avLst/>
            </a:prstGeom>
            <a:noFill/>
          </p:spPr>
        </p:pic>
        <p:sp>
          <p:nvSpPr>
            <p:cNvPr id="5" name="pole tekstowe 4">
              <a:extLst>
                <a:ext uri="{FF2B5EF4-FFF2-40B4-BE49-F238E27FC236}">
                  <a16:creationId xmlns:a16="http://schemas.microsoft.com/office/drawing/2014/main" id="{A1BA4AFD-1850-DAA0-49C4-31DDFEBF3DF5}"/>
                </a:ext>
              </a:extLst>
            </p:cNvPr>
            <p:cNvSpPr txBox="1"/>
            <p:nvPr/>
          </p:nvSpPr>
          <p:spPr>
            <a:xfrm>
              <a:off x="3771900" y="4154596"/>
              <a:ext cx="3420534" cy="276999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pl-PL" sz="1200" b="1" dirty="0">
                  <a:latin typeface="Arial" panose="020B0604020202020204" pitchFamily="34" charset="0"/>
                  <a:cs typeface="Arial" panose="020B0604020202020204" pitchFamily="34" charset="0"/>
                </a:rPr>
                <a:t>   </a:t>
              </a:r>
              <a:r>
                <a:rPr lang="pl-PL" sz="1200" b="1" dirty="0" err="1">
                  <a:latin typeface="Arial" panose="020B0604020202020204" pitchFamily="34" charset="0"/>
                  <a:cs typeface="Arial" panose="020B0604020202020204" pitchFamily="34" charset="0"/>
                </a:rPr>
                <a:t>Ctr</a:t>
              </a:r>
              <a:r>
                <a:rPr lang="pl-PL" sz="1200" b="1" dirty="0">
                  <a:latin typeface="Arial" panose="020B0604020202020204" pitchFamily="34" charset="0"/>
                  <a:cs typeface="Arial" panose="020B0604020202020204" pitchFamily="34" charset="0"/>
                </a:rPr>
                <a:t>            CS          CR           HS          HR</a:t>
              </a:r>
            </a:p>
          </p:txBody>
        </p:sp>
      </p:grpSp>
      <p:sp>
        <p:nvSpPr>
          <p:cNvPr id="2" name="pole tekstowe 1">
            <a:extLst>
              <a:ext uri="{FF2B5EF4-FFF2-40B4-BE49-F238E27FC236}">
                <a16:creationId xmlns:a16="http://schemas.microsoft.com/office/drawing/2014/main" id="{01C9D3CD-737B-13F8-20B3-C8F24D7A96CD}"/>
              </a:ext>
            </a:extLst>
          </p:cNvPr>
          <p:cNvSpPr txBox="1"/>
          <p:nvPr/>
        </p:nvSpPr>
        <p:spPr>
          <a:xfrm>
            <a:off x="0" y="6396335"/>
            <a:ext cx="1219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200" b="1" i="1" dirty="0" err="1">
                <a:latin typeface="Arial" panose="020B0604020202020204" pitchFamily="34" charset="0"/>
                <a:cs typeface="Arial" panose="020B0604020202020204" pitchFamily="34" charset="0"/>
              </a:rPr>
              <a:t>Supplementary</a:t>
            </a:r>
            <a:r>
              <a:rPr lang="pl-PL" sz="1200" b="1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l-PL" sz="1200" b="1" i="1" dirty="0" err="1">
                <a:latin typeface="Arial" panose="020B0604020202020204" pitchFamily="34" charset="0"/>
                <a:cs typeface="Arial" panose="020B0604020202020204" pitchFamily="34" charset="0"/>
              </a:rPr>
              <a:t>Figure</a:t>
            </a:r>
            <a:r>
              <a:rPr lang="pl-PL" sz="1200" b="1" i="1" dirty="0">
                <a:latin typeface="Arial" panose="020B0604020202020204" pitchFamily="34" charset="0"/>
                <a:cs typeface="Arial" panose="020B0604020202020204" pitchFamily="34" charset="0"/>
              </a:rPr>
              <a:t> 3. </a:t>
            </a:r>
            <a:r>
              <a:rPr lang="pl-PL" sz="1200" b="1" dirty="0" err="1">
                <a:latin typeface="Arial" panose="020B0604020202020204" pitchFamily="34" charset="0"/>
                <a:cs typeface="Arial" panose="020B0604020202020204" pitchFamily="34" charset="0"/>
              </a:rPr>
              <a:t>Changes</a:t>
            </a:r>
            <a:r>
              <a:rPr lang="pl-PL" sz="1200" b="1" dirty="0">
                <a:latin typeface="Arial" panose="020B0604020202020204" pitchFamily="34" charset="0"/>
                <a:cs typeface="Arial" panose="020B0604020202020204" pitchFamily="34" charset="0"/>
              </a:rPr>
              <a:t> in the </a:t>
            </a:r>
            <a:r>
              <a:rPr lang="pl-PL" sz="1200" b="1" dirty="0" err="1">
                <a:latin typeface="Arial" panose="020B0604020202020204" pitchFamily="34" charset="0"/>
                <a:cs typeface="Arial" panose="020B0604020202020204" pitchFamily="34" charset="0"/>
              </a:rPr>
              <a:t>accumulation</a:t>
            </a:r>
            <a:r>
              <a:rPr lang="pl-PL" sz="12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l-PL" sz="1200" b="1" dirty="0" err="1">
                <a:latin typeface="Arial" panose="020B0604020202020204" pitchFamily="34" charset="0"/>
                <a:cs typeface="Arial" panose="020B0604020202020204" pitchFamily="34" charset="0"/>
              </a:rPr>
              <a:t>level</a:t>
            </a:r>
            <a:r>
              <a:rPr lang="pl-PL" sz="1200" b="1" dirty="0">
                <a:latin typeface="Arial" panose="020B0604020202020204" pitchFamily="34" charset="0"/>
                <a:cs typeface="Arial" panose="020B0604020202020204" pitchFamily="34" charset="0"/>
              </a:rPr>
              <a:t> of </a:t>
            </a:r>
            <a:r>
              <a:rPr lang="pl-PL" sz="1200" b="1" dirty="0" err="1">
                <a:latin typeface="Arial" panose="020B0604020202020204" pitchFamily="34" charset="0"/>
                <a:cs typeface="Arial" panose="020B0604020202020204" pitchFamily="34" charset="0"/>
              </a:rPr>
              <a:t>selected</a:t>
            </a:r>
            <a:r>
              <a:rPr lang="pl-PL" sz="12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l-PL" sz="1200" b="1" dirty="0" err="1">
                <a:latin typeface="Arial" panose="020B0604020202020204" pitchFamily="34" charset="0"/>
                <a:cs typeface="Arial" panose="020B0604020202020204" pitchFamily="34" charset="0"/>
              </a:rPr>
              <a:t>heat</a:t>
            </a:r>
            <a:r>
              <a:rPr lang="pl-PL" sz="12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l-PL" sz="1200" b="1" dirty="0" err="1">
                <a:latin typeface="Arial" panose="020B0604020202020204" pitchFamily="34" charset="0"/>
                <a:cs typeface="Arial" panose="020B0604020202020204" pitchFamily="34" charset="0"/>
              </a:rPr>
              <a:t>shock</a:t>
            </a:r>
            <a:r>
              <a:rPr lang="pl-PL" sz="12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l-PL" sz="1200" b="1" dirty="0" err="1">
                <a:latin typeface="Arial" panose="020B0604020202020204" pitchFamily="34" charset="0"/>
                <a:cs typeface="Arial" panose="020B0604020202020204" pitchFamily="34" charset="0"/>
              </a:rPr>
              <a:t>proteins</a:t>
            </a:r>
            <a:r>
              <a:rPr lang="pl-PL" sz="1200" b="1" dirty="0">
                <a:latin typeface="Arial" panose="020B0604020202020204" pitchFamily="34" charset="0"/>
                <a:cs typeface="Arial" panose="020B0604020202020204" pitchFamily="34" charset="0"/>
              </a:rPr>
              <a:t> in </a:t>
            </a:r>
            <a:r>
              <a:rPr lang="pl-PL" sz="1200" b="1" dirty="0" err="1">
                <a:latin typeface="Arial" panose="020B0604020202020204" pitchFamily="34" charset="0"/>
                <a:cs typeface="Arial" panose="020B0604020202020204" pitchFamily="34" charset="0"/>
              </a:rPr>
              <a:t>all</a:t>
            </a:r>
            <a:r>
              <a:rPr lang="pl-PL" sz="12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l-PL" sz="1200" b="1" dirty="0" err="1">
                <a:latin typeface="Arial" panose="020B0604020202020204" pitchFamily="34" charset="0"/>
                <a:cs typeface="Arial" panose="020B0604020202020204" pitchFamily="34" charset="0"/>
              </a:rPr>
              <a:t>tested</a:t>
            </a:r>
            <a:r>
              <a:rPr lang="pl-PL" sz="12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l-PL" sz="1200" b="1" dirty="0" err="1">
                <a:latin typeface="Arial" panose="020B0604020202020204" pitchFamily="34" charset="0"/>
                <a:cs typeface="Arial" panose="020B0604020202020204" pitchFamily="34" charset="0"/>
              </a:rPr>
              <a:t>experimental</a:t>
            </a:r>
            <a:r>
              <a:rPr lang="pl-PL" sz="12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l-PL" sz="1200" b="1" dirty="0" err="1">
                <a:latin typeface="Arial" panose="020B0604020202020204" pitchFamily="34" charset="0"/>
                <a:cs typeface="Arial" panose="020B0604020202020204" pitchFamily="34" charset="0"/>
              </a:rPr>
              <a:t>variants</a:t>
            </a:r>
            <a:r>
              <a:rPr lang="pl-PL" sz="1200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pl-PL" sz="1200" dirty="0" err="1">
                <a:latin typeface="Arial" panose="020B0604020202020204" pitchFamily="34" charset="0"/>
                <a:cs typeface="Arial" panose="020B0604020202020204" pitchFamily="34" charset="0"/>
              </a:rPr>
              <a:t>Ctr</a:t>
            </a:r>
            <a:r>
              <a:rPr lang="pl-PL" sz="1200" dirty="0">
                <a:latin typeface="Arial" panose="020B0604020202020204" pitchFamily="34" charset="0"/>
                <a:cs typeface="Arial" panose="020B0604020202020204" pitchFamily="34" charset="0"/>
              </a:rPr>
              <a:t>- </a:t>
            </a:r>
            <a:r>
              <a:rPr lang="pl-PL" sz="1200" dirty="0" err="1">
                <a:latin typeface="Arial" panose="020B0604020202020204" pitchFamily="34" charset="0"/>
                <a:cs typeface="Arial" panose="020B0604020202020204" pitchFamily="34" charset="0"/>
              </a:rPr>
              <a:t>control</a:t>
            </a:r>
            <a:r>
              <a:rPr lang="pl-PL" sz="1200" dirty="0">
                <a:latin typeface="Arial" panose="020B0604020202020204" pitchFamily="34" charset="0"/>
                <a:cs typeface="Arial" panose="020B0604020202020204" pitchFamily="34" charset="0"/>
              </a:rPr>
              <a:t>, CS- </a:t>
            </a:r>
            <a:r>
              <a:rPr lang="pl-PL" sz="1200" dirty="0" err="1">
                <a:latin typeface="Arial" panose="020B0604020202020204" pitchFamily="34" charset="0"/>
                <a:cs typeface="Arial" panose="020B0604020202020204" pitchFamily="34" charset="0"/>
              </a:rPr>
              <a:t>cold</a:t>
            </a:r>
            <a:r>
              <a:rPr lang="pl-PL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l-PL" sz="1200" dirty="0" err="1">
                <a:latin typeface="Arial" panose="020B0604020202020204" pitchFamily="34" charset="0"/>
                <a:cs typeface="Arial" panose="020B0604020202020204" pitchFamily="34" charset="0"/>
              </a:rPr>
              <a:t>stress</a:t>
            </a:r>
            <a:r>
              <a:rPr lang="pl-PL" sz="1200" dirty="0">
                <a:latin typeface="Arial" panose="020B0604020202020204" pitchFamily="34" charset="0"/>
                <a:cs typeface="Arial" panose="020B0604020202020204" pitchFamily="34" charset="0"/>
              </a:rPr>
              <a:t>, CR- </a:t>
            </a:r>
            <a:r>
              <a:rPr lang="pl-PL" sz="1200" dirty="0" err="1">
                <a:latin typeface="Arial" panose="020B0604020202020204" pitchFamily="34" charset="0"/>
                <a:cs typeface="Arial" panose="020B0604020202020204" pitchFamily="34" charset="0"/>
              </a:rPr>
              <a:t>cold</a:t>
            </a:r>
            <a:r>
              <a:rPr lang="pl-PL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l-PL" sz="1200" dirty="0" err="1">
                <a:latin typeface="Arial" panose="020B0604020202020204" pitchFamily="34" charset="0"/>
                <a:cs typeface="Arial" panose="020B0604020202020204" pitchFamily="34" charset="0"/>
              </a:rPr>
              <a:t>recovery</a:t>
            </a:r>
            <a:r>
              <a:rPr lang="pl-PL" sz="1200" dirty="0">
                <a:latin typeface="Arial" panose="020B0604020202020204" pitchFamily="34" charset="0"/>
                <a:cs typeface="Arial" panose="020B0604020202020204" pitchFamily="34" charset="0"/>
              </a:rPr>
              <a:t>, HS- </a:t>
            </a:r>
            <a:r>
              <a:rPr lang="pl-PL" sz="1200" dirty="0" err="1">
                <a:latin typeface="Arial" panose="020B0604020202020204" pitchFamily="34" charset="0"/>
                <a:cs typeface="Arial" panose="020B0604020202020204" pitchFamily="34" charset="0"/>
              </a:rPr>
              <a:t>heat</a:t>
            </a:r>
            <a:r>
              <a:rPr lang="pl-PL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l-PL" sz="1200" dirty="0" err="1">
                <a:latin typeface="Arial" panose="020B0604020202020204" pitchFamily="34" charset="0"/>
                <a:cs typeface="Arial" panose="020B0604020202020204" pitchFamily="34" charset="0"/>
              </a:rPr>
              <a:t>stress</a:t>
            </a:r>
            <a:r>
              <a:rPr lang="pl-PL" sz="1200" dirty="0">
                <a:latin typeface="Arial" panose="020B0604020202020204" pitchFamily="34" charset="0"/>
                <a:cs typeface="Arial" panose="020B0604020202020204" pitchFamily="34" charset="0"/>
              </a:rPr>
              <a:t>, HR- </a:t>
            </a:r>
            <a:r>
              <a:rPr lang="pl-PL" sz="1200" dirty="0" err="1">
                <a:latin typeface="Arial" panose="020B0604020202020204" pitchFamily="34" charset="0"/>
                <a:cs typeface="Arial" panose="020B0604020202020204" pitchFamily="34" charset="0"/>
              </a:rPr>
              <a:t>heat</a:t>
            </a:r>
            <a:r>
              <a:rPr lang="pl-PL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l-PL" sz="1200" dirty="0" err="1">
                <a:latin typeface="Arial" panose="020B0604020202020204" pitchFamily="34" charset="0"/>
                <a:cs typeface="Arial" panose="020B0604020202020204" pitchFamily="34" charset="0"/>
              </a:rPr>
              <a:t>recovery</a:t>
            </a:r>
            <a:endParaRPr lang="pl-PL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8072569"/>
      </p:ext>
    </p:extLst>
  </p:cSld>
  <p:clrMapOvr>
    <a:masterClrMapping/>
  </p:clrMapOvr>
</p:sld>
</file>

<file path=ppt/theme/theme1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Pakiet 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21</TotalTime>
  <Words>44</Words>
  <Application>Microsoft Office PowerPoint</Application>
  <PresentationFormat>Panoramiczny</PresentationFormat>
  <Paragraphs>2</Paragraphs>
  <Slides>1</Slides>
  <Notes>0</Notes>
  <HiddenSlides>0</HiddenSlides>
  <MMClips>0</MMClips>
  <ScaleCrop>false</ScaleCrop>
  <HeadingPairs>
    <vt:vector size="6" baseType="variant">
      <vt:variant>
        <vt:lpstr>Używane czcionki</vt:lpstr>
      </vt:variant>
      <vt:variant>
        <vt:i4>3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1</vt:i4>
      </vt:variant>
    </vt:vector>
  </HeadingPairs>
  <TitlesOfParts>
    <vt:vector size="5" baseType="lpstr">
      <vt:lpstr>Aptos</vt:lpstr>
      <vt:lpstr>Aptos Display</vt:lpstr>
      <vt:lpstr>Arial</vt:lpstr>
      <vt:lpstr>Motyw pakietu Office</vt:lpstr>
      <vt:lpstr>Prezentacja programu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Michał Rurek</dc:creator>
  <cp:lastModifiedBy>Michał Rurek</cp:lastModifiedBy>
  <cp:revision>5</cp:revision>
  <dcterms:created xsi:type="dcterms:W3CDTF">2025-12-19T17:57:57Z</dcterms:created>
  <dcterms:modified xsi:type="dcterms:W3CDTF">2026-04-22T17:55:51Z</dcterms:modified>
</cp:coreProperties>
</file>