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12192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84" autoAdjust="0"/>
    <p:restoredTop sz="94694"/>
  </p:normalViewPr>
  <p:slideViewPr>
    <p:cSldViewPr snapToGrid="0">
      <p:cViewPr>
        <p:scale>
          <a:sx n="70" d="100"/>
          <a:sy n="70" d="100"/>
        </p:scale>
        <p:origin x="2270" y="-2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2077-187E-4812-AB2A-F6EAB62FE6F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C14E-C69D-419D-A4D0-C56E5B05AA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92195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2077-187E-4812-AB2A-F6EAB62FE6F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C14E-C69D-419D-A4D0-C56E5B05AA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855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2077-187E-4812-AB2A-F6EAB62FE6F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C14E-C69D-419D-A4D0-C56E5B05AA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3152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2077-187E-4812-AB2A-F6EAB62FE6F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C14E-C69D-419D-A4D0-C56E5B05AA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63411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2077-187E-4812-AB2A-F6EAB62FE6F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C14E-C69D-419D-A4D0-C56E5B05AA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97896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2077-187E-4812-AB2A-F6EAB62FE6F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C14E-C69D-419D-A4D0-C56E5B05AA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78287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2077-187E-4812-AB2A-F6EAB62FE6F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C14E-C69D-419D-A4D0-C56E5B05AA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148825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2077-187E-4812-AB2A-F6EAB62FE6F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C14E-C69D-419D-A4D0-C56E5B05AA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006262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2077-187E-4812-AB2A-F6EAB62FE6F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C14E-C69D-419D-A4D0-C56E5B05AA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6283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2077-187E-4812-AB2A-F6EAB62FE6F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C14E-C69D-419D-A4D0-C56E5B05AA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783791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12077-187E-4812-AB2A-F6EAB62FE6F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B1C14E-C69D-419D-A4D0-C56E5B05AA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4374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5412077-187E-4812-AB2A-F6EAB62FE6FF}" type="datetimeFigureOut">
              <a:rPr lang="pl-PL" smtClean="0"/>
              <a:t>22.04.2026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B1C14E-C69D-419D-A4D0-C56E5B05AAF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84739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upa 24">
            <a:extLst>
              <a:ext uri="{FF2B5EF4-FFF2-40B4-BE49-F238E27FC236}">
                <a16:creationId xmlns:a16="http://schemas.microsoft.com/office/drawing/2014/main" id="{6302D932-D7AA-A86B-72A2-F755085A5ADE}"/>
              </a:ext>
            </a:extLst>
          </p:cNvPr>
          <p:cNvGrpSpPr/>
          <p:nvPr/>
        </p:nvGrpSpPr>
        <p:grpSpPr>
          <a:xfrm>
            <a:off x="549275" y="519112"/>
            <a:ext cx="5759450" cy="8639175"/>
            <a:chOff x="549275" y="1776412"/>
            <a:chExt cx="5759450" cy="8639175"/>
          </a:xfrm>
        </p:grpSpPr>
        <p:pic>
          <p:nvPicPr>
            <p:cNvPr id="23" name="Grafika 7">
              <a:extLst>
                <a:ext uri="{FF2B5EF4-FFF2-40B4-BE49-F238E27FC236}">
                  <a16:creationId xmlns:a16="http://schemas.microsoft.com/office/drawing/2014/main" id="{C1FD7C57-2EE5-8813-F3AE-010848BE0711}"/>
                </a:ext>
              </a:extLst>
            </p:cNvPr>
            <p:cNvPicPr>
              <a:picLocks noChangeAspect="1"/>
            </p:cNvPicPr>
            <p:nvPr/>
          </p:nvPicPr>
          <p:blipFill>
            <a:blip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549275" y="1776412"/>
              <a:ext cx="5759450" cy="8639175"/>
            </a:xfrm>
            <a:prstGeom prst="rect">
              <a:avLst/>
            </a:prstGeom>
          </p:spPr>
        </p:pic>
        <p:sp>
          <p:nvSpPr>
            <p:cNvPr id="5" name="pole tekstowe 4">
              <a:extLst>
                <a:ext uri="{FF2B5EF4-FFF2-40B4-BE49-F238E27FC236}">
                  <a16:creationId xmlns:a16="http://schemas.microsoft.com/office/drawing/2014/main" id="{315E6FDA-AF13-E1A0-15C3-92BB127AACA5}"/>
                </a:ext>
              </a:extLst>
            </p:cNvPr>
            <p:cNvSpPr txBox="1"/>
            <p:nvPr/>
          </p:nvSpPr>
          <p:spPr>
            <a:xfrm rot="16200000">
              <a:off x="2717896" y="7838928"/>
              <a:ext cx="914401" cy="423891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>
                <a:lnSpc>
                  <a:spcPct val="340000"/>
                </a:lnSpc>
              </a:pPr>
              <a:r>
                <a:rPr lang="pl-PL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HR_1</a:t>
              </a:r>
            </a:p>
            <a:p>
              <a:pPr algn="r">
                <a:lnSpc>
                  <a:spcPct val="340000"/>
                </a:lnSpc>
              </a:pPr>
              <a:r>
                <a:rPr lang="pl-PL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HR_2</a:t>
              </a:r>
            </a:p>
            <a:p>
              <a:pPr algn="r">
                <a:lnSpc>
                  <a:spcPct val="340000"/>
                </a:lnSpc>
              </a:pPr>
              <a:r>
                <a:rPr lang="pl-PL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HR_3</a:t>
              </a:r>
            </a:p>
            <a:p>
              <a:pPr algn="r">
                <a:lnSpc>
                  <a:spcPct val="340000"/>
                </a:lnSpc>
              </a:pPr>
              <a:r>
                <a:rPr lang="pl-PL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Ctr_1</a:t>
              </a:r>
            </a:p>
            <a:p>
              <a:pPr algn="r">
                <a:lnSpc>
                  <a:spcPct val="340000"/>
                </a:lnSpc>
              </a:pPr>
              <a:r>
                <a:rPr lang="pl-PL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Ctr_2</a:t>
              </a:r>
            </a:p>
            <a:p>
              <a:pPr algn="r">
                <a:lnSpc>
                  <a:spcPct val="340000"/>
                </a:lnSpc>
              </a:pPr>
              <a:r>
                <a:rPr lang="pl-PL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Ctr_3</a:t>
              </a:r>
            </a:p>
            <a:p>
              <a:pPr algn="r">
                <a:lnSpc>
                  <a:spcPct val="340000"/>
                </a:lnSpc>
              </a:pPr>
              <a:r>
                <a:rPr lang="pl-PL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HS_1</a:t>
              </a:r>
            </a:p>
            <a:p>
              <a:pPr algn="r">
                <a:lnSpc>
                  <a:spcPct val="340000"/>
                </a:lnSpc>
              </a:pPr>
              <a:r>
                <a:rPr lang="pl-PL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HS_2</a:t>
              </a:r>
            </a:p>
            <a:p>
              <a:pPr algn="r">
                <a:lnSpc>
                  <a:spcPct val="340000"/>
                </a:lnSpc>
              </a:pPr>
              <a:r>
                <a:rPr lang="pl-PL" sz="900" b="1" dirty="0">
                  <a:latin typeface="Arial" panose="020B0604020202020204" pitchFamily="34" charset="0"/>
                  <a:cs typeface="Arial" panose="020B0604020202020204" pitchFamily="34" charset="0"/>
                </a:rPr>
                <a:t>HS_3</a:t>
              </a:r>
            </a:p>
          </p:txBody>
        </p:sp>
      </p:grpSp>
      <p:sp>
        <p:nvSpPr>
          <p:cNvPr id="2" name="pole tekstowe 1">
            <a:extLst>
              <a:ext uri="{FF2B5EF4-FFF2-40B4-BE49-F238E27FC236}">
                <a16:creationId xmlns:a16="http://schemas.microsoft.com/office/drawing/2014/main" id="{0B9AE8E7-970E-D445-711B-75FA5470F099}"/>
              </a:ext>
            </a:extLst>
          </p:cNvPr>
          <p:cNvSpPr txBox="1"/>
          <p:nvPr/>
        </p:nvSpPr>
        <p:spPr>
          <a:xfrm>
            <a:off x="0" y="11361003"/>
            <a:ext cx="6858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Supplementary</a:t>
            </a:r>
            <a:r>
              <a:rPr lang="pl-P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i="1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pl-PL" sz="1200" b="1" i="1" dirty="0">
                <a:latin typeface="Arial" panose="020B0604020202020204" pitchFamily="34" charset="0"/>
                <a:cs typeface="Arial" panose="020B0604020202020204" pitchFamily="34" charset="0"/>
              </a:rPr>
              <a:t> 1.</a:t>
            </a:r>
            <a:r>
              <a:rPr lang="pl-PL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1200" b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The </a:t>
            </a:r>
            <a:r>
              <a:rPr lang="pl-PL" sz="1200" b="1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heatm</a:t>
            </a:r>
            <a:r>
              <a:rPr lang="en-US" sz="1200" b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ap of the distribution of statistically significant changes in the accumulation level of 212 cauliflower transcripts encoding transcription factors</a:t>
            </a:r>
            <a:r>
              <a:rPr lang="pl-PL" sz="1200" b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</a:t>
            </a:r>
            <a:r>
              <a:rPr lang="en-US" sz="1200" b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Ctrl-</a:t>
            </a:r>
            <a:r>
              <a:rPr lang="pl-PL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sz="12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control</a:t>
            </a:r>
            <a:r>
              <a:rPr lang="pl-PL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-</a:t>
            </a:r>
            <a:r>
              <a:rPr lang="en-US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grown</a:t>
            </a:r>
            <a:r>
              <a:rPr lang="pl-PL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sz="12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plants</a:t>
            </a:r>
            <a:r>
              <a:rPr lang="pl-PL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HS- </a:t>
            </a:r>
            <a:r>
              <a:rPr lang="pl-PL" sz="12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heat</a:t>
            </a:r>
            <a:r>
              <a:rPr lang="pl-PL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sz="12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stressed</a:t>
            </a:r>
            <a:r>
              <a:rPr lang="pl-PL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sz="12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plants</a:t>
            </a:r>
            <a:r>
              <a:rPr lang="pl-PL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, HR- </a:t>
            </a:r>
            <a:r>
              <a:rPr lang="pl-PL" sz="12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heat</a:t>
            </a:r>
            <a:r>
              <a:rPr lang="pl-PL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sz="12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recovered</a:t>
            </a:r>
            <a:r>
              <a:rPr lang="pl-PL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sz="12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plants</a:t>
            </a:r>
            <a:r>
              <a:rPr lang="pl-PL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. The </a:t>
            </a:r>
            <a:r>
              <a:rPr lang="pl-PL" sz="12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numbers</a:t>
            </a:r>
            <a:r>
              <a:rPr lang="pl-PL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(</a:t>
            </a:r>
            <a:r>
              <a:rPr lang="en-US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1, 2 and 3</a:t>
            </a:r>
            <a:r>
              <a:rPr lang="pl-PL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) in </a:t>
            </a:r>
            <a:r>
              <a:rPr lang="pl-PL" sz="12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variant</a:t>
            </a:r>
            <a:r>
              <a:rPr lang="pl-PL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  <a:r>
              <a:rPr lang="pl-PL" sz="12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ID's</a:t>
            </a:r>
            <a:r>
              <a:rPr lang="en-US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re</a:t>
            </a:r>
            <a:r>
              <a:rPr lang="pl-PL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f</a:t>
            </a:r>
            <a:r>
              <a:rPr lang="en-US" sz="1200" dirty="0" err="1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ers</a:t>
            </a:r>
            <a:r>
              <a:rPr lang="en-US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to distinct replicas; </a:t>
            </a:r>
            <a:r>
              <a:rPr lang="en-US" sz="1200" i="1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p</a:t>
            </a:r>
            <a:r>
              <a:rPr lang="en-US" sz="12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&lt;0.05, after Benjamini-Hochberg correction)</a:t>
            </a:r>
            <a:endParaRPr lang="pl-PL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209341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Motyw pakietu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74</TotalTime>
  <Words>95</Words>
  <Application>Microsoft Office PowerPoint</Application>
  <PresentationFormat>Panoramiczny</PresentationFormat>
  <Paragraphs>10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Motyw pakietu Office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Michał Rurek</dc:creator>
  <cp:lastModifiedBy>Michał Rurek</cp:lastModifiedBy>
  <cp:revision>11</cp:revision>
  <dcterms:created xsi:type="dcterms:W3CDTF">2025-12-19T10:48:01Z</dcterms:created>
  <dcterms:modified xsi:type="dcterms:W3CDTF">2026-04-22T17:55:26Z</dcterms:modified>
</cp:coreProperties>
</file>