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39" autoAdjust="0"/>
    <p:restoredTop sz="94660"/>
  </p:normalViewPr>
  <p:slideViewPr>
    <p:cSldViewPr snapToGrid="0">
      <p:cViewPr varScale="1">
        <p:scale>
          <a:sx n="82" d="100"/>
          <a:sy n="82" d="100"/>
        </p:scale>
        <p:origin x="4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/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-1" fmla="*/ 1667 w 10000"/>
              <a:gd name="connsiteY0-2" fmla="*/ 0 h 10000"/>
              <a:gd name="connsiteX1-3" fmla="*/ 10000 w 10000"/>
              <a:gd name="connsiteY1-4" fmla="*/ 0 h 10000"/>
              <a:gd name="connsiteX2-5" fmla="*/ 8333 w 10000"/>
              <a:gd name="connsiteY2-6" fmla="*/ 5000 h 10000"/>
              <a:gd name="connsiteX3-7" fmla="*/ 10000 w 10000"/>
              <a:gd name="connsiteY3-8" fmla="*/ 10000 h 10000"/>
              <a:gd name="connsiteX4-9" fmla="*/ 1667 w 10000"/>
              <a:gd name="connsiteY4-10" fmla="*/ 10000 h 10000"/>
              <a:gd name="connsiteX5-11" fmla="*/ 0 w 10000"/>
              <a:gd name="connsiteY5-12" fmla="*/ 5000 h 10000"/>
              <a:gd name="connsiteX6-13" fmla="*/ 1667 w 10000"/>
              <a:gd name="connsiteY6-14" fmla="*/ 0 h 10000"/>
              <a:gd name="connsiteX0-15" fmla="*/ 1667 w 10000"/>
              <a:gd name="connsiteY0-16" fmla="*/ 38798 h 49391"/>
              <a:gd name="connsiteX1-17" fmla="*/ 7817 w 10000"/>
              <a:gd name="connsiteY1-18" fmla="*/ 0 h 49391"/>
              <a:gd name="connsiteX2-19" fmla="*/ 8333 w 10000"/>
              <a:gd name="connsiteY2-20" fmla="*/ 43798 h 49391"/>
              <a:gd name="connsiteX3-21" fmla="*/ 10000 w 10000"/>
              <a:gd name="connsiteY3-22" fmla="*/ 48798 h 49391"/>
              <a:gd name="connsiteX4-23" fmla="*/ 1667 w 10000"/>
              <a:gd name="connsiteY4-24" fmla="*/ 48798 h 49391"/>
              <a:gd name="connsiteX5-25" fmla="*/ 0 w 10000"/>
              <a:gd name="connsiteY5-26" fmla="*/ 43798 h 49391"/>
              <a:gd name="connsiteX6-27" fmla="*/ 1667 w 10000"/>
              <a:gd name="connsiteY6-28" fmla="*/ 38798 h 49391"/>
              <a:gd name="connsiteX0-29" fmla="*/ 1667 w 10000"/>
              <a:gd name="connsiteY0-30" fmla="*/ 38798 h 49391"/>
              <a:gd name="connsiteX1-31" fmla="*/ 7817 w 10000"/>
              <a:gd name="connsiteY1-32" fmla="*/ 0 h 49391"/>
              <a:gd name="connsiteX2-33" fmla="*/ 8333 w 10000"/>
              <a:gd name="connsiteY2-34" fmla="*/ 43798 h 49391"/>
              <a:gd name="connsiteX3-35" fmla="*/ 10000 w 10000"/>
              <a:gd name="connsiteY3-36" fmla="*/ 48798 h 49391"/>
              <a:gd name="connsiteX4-37" fmla="*/ 1667 w 10000"/>
              <a:gd name="connsiteY4-38" fmla="*/ 48798 h 49391"/>
              <a:gd name="connsiteX5-39" fmla="*/ 0 w 10000"/>
              <a:gd name="connsiteY5-40" fmla="*/ 43798 h 49391"/>
              <a:gd name="connsiteX6-41" fmla="*/ 1667 w 10000"/>
              <a:gd name="connsiteY6-42" fmla="*/ 38798 h 49391"/>
              <a:gd name="connsiteX0-43" fmla="*/ 1667 w 10000"/>
              <a:gd name="connsiteY0-44" fmla="*/ 89795 h 103750"/>
              <a:gd name="connsiteX1-45" fmla="*/ 8293 w 10000"/>
              <a:gd name="connsiteY1-46" fmla="*/ 0 h 103750"/>
              <a:gd name="connsiteX2-47" fmla="*/ 8333 w 10000"/>
              <a:gd name="connsiteY2-48" fmla="*/ 94795 h 103750"/>
              <a:gd name="connsiteX3-49" fmla="*/ 10000 w 10000"/>
              <a:gd name="connsiteY3-50" fmla="*/ 99795 h 103750"/>
              <a:gd name="connsiteX4-51" fmla="*/ 1667 w 10000"/>
              <a:gd name="connsiteY4-52" fmla="*/ 99795 h 103750"/>
              <a:gd name="connsiteX5-53" fmla="*/ 0 w 10000"/>
              <a:gd name="connsiteY5-54" fmla="*/ 94795 h 103750"/>
              <a:gd name="connsiteX6-55" fmla="*/ 1667 w 10000"/>
              <a:gd name="connsiteY6-56" fmla="*/ 89795 h 103750"/>
              <a:gd name="connsiteX0-57" fmla="*/ 1667 w 10000"/>
              <a:gd name="connsiteY0-58" fmla="*/ 87862 h 101680"/>
              <a:gd name="connsiteX1-59" fmla="*/ 7836 w 10000"/>
              <a:gd name="connsiteY1-60" fmla="*/ 0 h 101680"/>
              <a:gd name="connsiteX2-61" fmla="*/ 8333 w 10000"/>
              <a:gd name="connsiteY2-62" fmla="*/ 92862 h 101680"/>
              <a:gd name="connsiteX3-63" fmla="*/ 10000 w 10000"/>
              <a:gd name="connsiteY3-64" fmla="*/ 97862 h 101680"/>
              <a:gd name="connsiteX4-65" fmla="*/ 1667 w 10000"/>
              <a:gd name="connsiteY4-66" fmla="*/ 97862 h 101680"/>
              <a:gd name="connsiteX5-67" fmla="*/ 0 w 10000"/>
              <a:gd name="connsiteY5-68" fmla="*/ 92862 h 101680"/>
              <a:gd name="connsiteX6-69" fmla="*/ 1667 w 10000"/>
              <a:gd name="connsiteY6-70" fmla="*/ 87862 h 101680"/>
              <a:gd name="connsiteX0-71" fmla="*/ 1667 w 10000"/>
              <a:gd name="connsiteY0-72" fmla="*/ 87862 h 101680"/>
              <a:gd name="connsiteX1-73" fmla="*/ 7836 w 10000"/>
              <a:gd name="connsiteY1-74" fmla="*/ 0 h 101680"/>
              <a:gd name="connsiteX2-75" fmla="*/ 8333 w 10000"/>
              <a:gd name="connsiteY2-76" fmla="*/ 92862 h 101680"/>
              <a:gd name="connsiteX3-77" fmla="*/ 10000 w 10000"/>
              <a:gd name="connsiteY3-78" fmla="*/ 97862 h 101680"/>
              <a:gd name="connsiteX4-79" fmla="*/ 1667 w 10000"/>
              <a:gd name="connsiteY4-80" fmla="*/ 97862 h 101680"/>
              <a:gd name="connsiteX5-81" fmla="*/ 0 w 10000"/>
              <a:gd name="connsiteY5-82" fmla="*/ 92862 h 101680"/>
              <a:gd name="connsiteX6-83" fmla="*/ 1667 w 10000"/>
              <a:gd name="connsiteY6-84" fmla="*/ 87862 h 101680"/>
              <a:gd name="connsiteX0-85" fmla="*/ 1667 w 10000"/>
              <a:gd name="connsiteY0-86" fmla="*/ 93062 h 107249"/>
              <a:gd name="connsiteX1-87" fmla="*/ 8511 w 10000"/>
              <a:gd name="connsiteY1-88" fmla="*/ 0 h 107249"/>
              <a:gd name="connsiteX2-89" fmla="*/ 8333 w 10000"/>
              <a:gd name="connsiteY2-90" fmla="*/ 98062 h 107249"/>
              <a:gd name="connsiteX3-91" fmla="*/ 10000 w 10000"/>
              <a:gd name="connsiteY3-92" fmla="*/ 103062 h 107249"/>
              <a:gd name="connsiteX4-93" fmla="*/ 1667 w 10000"/>
              <a:gd name="connsiteY4-94" fmla="*/ 103062 h 107249"/>
              <a:gd name="connsiteX5-95" fmla="*/ 0 w 10000"/>
              <a:gd name="connsiteY5-96" fmla="*/ 98062 h 107249"/>
              <a:gd name="connsiteX6-97" fmla="*/ 1667 w 10000"/>
              <a:gd name="connsiteY6-98" fmla="*/ 93062 h 107249"/>
              <a:gd name="connsiteX0-99" fmla="*/ 1667 w 10000"/>
              <a:gd name="connsiteY0-100" fmla="*/ 93062 h 107249"/>
              <a:gd name="connsiteX1-101" fmla="*/ 8511 w 10000"/>
              <a:gd name="connsiteY1-102" fmla="*/ 0 h 107249"/>
              <a:gd name="connsiteX2-103" fmla="*/ 8333 w 10000"/>
              <a:gd name="connsiteY2-104" fmla="*/ 98062 h 107249"/>
              <a:gd name="connsiteX3-105" fmla="*/ 10000 w 10000"/>
              <a:gd name="connsiteY3-106" fmla="*/ 103062 h 107249"/>
              <a:gd name="connsiteX4-107" fmla="*/ 1667 w 10000"/>
              <a:gd name="connsiteY4-108" fmla="*/ 103062 h 107249"/>
              <a:gd name="connsiteX5-109" fmla="*/ 0 w 10000"/>
              <a:gd name="connsiteY5-110" fmla="*/ 98062 h 107249"/>
              <a:gd name="connsiteX6-111" fmla="*/ 1667 w 10000"/>
              <a:gd name="connsiteY6-112" fmla="*/ 93062 h 107249"/>
              <a:gd name="connsiteX0-113" fmla="*/ 5639 w 10161"/>
              <a:gd name="connsiteY0-114" fmla="*/ 18392 h 112308"/>
              <a:gd name="connsiteX1-115" fmla="*/ 8672 w 10161"/>
              <a:gd name="connsiteY1-116" fmla="*/ 5059 h 112308"/>
              <a:gd name="connsiteX2-117" fmla="*/ 8494 w 10161"/>
              <a:gd name="connsiteY2-118" fmla="*/ 103121 h 112308"/>
              <a:gd name="connsiteX3-119" fmla="*/ 10161 w 10161"/>
              <a:gd name="connsiteY3-120" fmla="*/ 108121 h 112308"/>
              <a:gd name="connsiteX4-121" fmla="*/ 1828 w 10161"/>
              <a:gd name="connsiteY4-122" fmla="*/ 108121 h 112308"/>
              <a:gd name="connsiteX5-123" fmla="*/ 161 w 10161"/>
              <a:gd name="connsiteY5-124" fmla="*/ 103121 h 112308"/>
              <a:gd name="connsiteX6-125" fmla="*/ 5639 w 10161"/>
              <a:gd name="connsiteY6-126" fmla="*/ 18392 h 112308"/>
              <a:gd name="connsiteX0-127" fmla="*/ 5639 w 10161"/>
              <a:gd name="connsiteY0-128" fmla="*/ 48998 h 145481"/>
              <a:gd name="connsiteX1-129" fmla="*/ 8354 w 10161"/>
              <a:gd name="connsiteY1-130" fmla="*/ 0 h 145481"/>
              <a:gd name="connsiteX2-131" fmla="*/ 8494 w 10161"/>
              <a:gd name="connsiteY2-132" fmla="*/ 133727 h 145481"/>
              <a:gd name="connsiteX3-133" fmla="*/ 10161 w 10161"/>
              <a:gd name="connsiteY3-134" fmla="*/ 138727 h 145481"/>
              <a:gd name="connsiteX4-135" fmla="*/ 1828 w 10161"/>
              <a:gd name="connsiteY4-136" fmla="*/ 138727 h 145481"/>
              <a:gd name="connsiteX5-137" fmla="*/ 161 w 10161"/>
              <a:gd name="connsiteY5-138" fmla="*/ 133727 h 145481"/>
              <a:gd name="connsiteX6-139" fmla="*/ 5639 w 10161"/>
              <a:gd name="connsiteY6-140" fmla="*/ 48998 h 145481"/>
              <a:gd name="connsiteX0-141" fmla="*/ 4738 w 10113"/>
              <a:gd name="connsiteY0-142" fmla="*/ 13812 h 159292"/>
              <a:gd name="connsiteX1-143" fmla="*/ 8306 w 10113"/>
              <a:gd name="connsiteY1-144" fmla="*/ 13811 h 159292"/>
              <a:gd name="connsiteX2-145" fmla="*/ 8446 w 10113"/>
              <a:gd name="connsiteY2-146" fmla="*/ 147538 h 159292"/>
              <a:gd name="connsiteX3-147" fmla="*/ 10113 w 10113"/>
              <a:gd name="connsiteY3-148" fmla="*/ 152538 h 159292"/>
              <a:gd name="connsiteX4-149" fmla="*/ 1780 w 10113"/>
              <a:gd name="connsiteY4-150" fmla="*/ 152538 h 159292"/>
              <a:gd name="connsiteX5-151" fmla="*/ 113 w 10113"/>
              <a:gd name="connsiteY5-152" fmla="*/ 147538 h 159292"/>
              <a:gd name="connsiteX6-153" fmla="*/ 4738 w 10113"/>
              <a:gd name="connsiteY6-154" fmla="*/ 13812 h 159292"/>
              <a:gd name="connsiteX0-155" fmla="*/ 4738 w 10113"/>
              <a:gd name="connsiteY0-156" fmla="*/ 2870 h 148350"/>
              <a:gd name="connsiteX1-157" fmla="*/ 8306 w 10113"/>
              <a:gd name="connsiteY1-158" fmla="*/ 2869 h 148350"/>
              <a:gd name="connsiteX2-159" fmla="*/ 8446 w 10113"/>
              <a:gd name="connsiteY2-160" fmla="*/ 136596 h 148350"/>
              <a:gd name="connsiteX3-161" fmla="*/ 10113 w 10113"/>
              <a:gd name="connsiteY3-162" fmla="*/ 141596 h 148350"/>
              <a:gd name="connsiteX4-163" fmla="*/ 1780 w 10113"/>
              <a:gd name="connsiteY4-164" fmla="*/ 141596 h 148350"/>
              <a:gd name="connsiteX5-165" fmla="*/ 113 w 10113"/>
              <a:gd name="connsiteY5-166" fmla="*/ 136596 h 148350"/>
              <a:gd name="connsiteX6-167" fmla="*/ 4738 w 10113"/>
              <a:gd name="connsiteY6-168" fmla="*/ 2870 h 148350"/>
              <a:gd name="connsiteX0-169" fmla="*/ 4738 w 10113"/>
              <a:gd name="connsiteY0-170" fmla="*/ 51 h 145531"/>
              <a:gd name="connsiteX1-171" fmla="*/ 8306 w 10113"/>
              <a:gd name="connsiteY1-172" fmla="*/ 50 h 145531"/>
              <a:gd name="connsiteX2-173" fmla="*/ 8446 w 10113"/>
              <a:gd name="connsiteY2-174" fmla="*/ 133777 h 145531"/>
              <a:gd name="connsiteX3-175" fmla="*/ 10113 w 10113"/>
              <a:gd name="connsiteY3-176" fmla="*/ 138777 h 145531"/>
              <a:gd name="connsiteX4-177" fmla="*/ 1780 w 10113"/>
              <a:gd name="connsiteY4-178" fmla="*/ 138777 h 145531"/>
              <a:gd name="connsiteX5-179" fmla="*/ 113 w 10113"/>
              <a:gd name="connsiteY5-180" fmla="*/ 133777 h 145531"/>
              <a:gd name="connsiteX6-181" fmla="*/ 4738 w 10113"/>
              <a:gd name="connsiteY6-182" fmla="*/ 51 h 145531"/>
              <a:gd name="connsiteX0-183" fmla="*/ 4738 w 10113"/>
              <a:gd name="connsiteY0-184" fmla="*/ 68 h 145548"/>
              <a:gd name="connsiteX1-185" fmla="*/ 8306 w 10113"/>
              <a:gd name="connsiteY1-186" fmla="*/ 67 h 145548"/>
              <a:gd name="connsiteX2-187" fmla="*/ 8446 w 10113"/>
              <a:gd name="connsiteY2-188" fmla="*/ 133794 h 145548"/>
              <a:gd name="connsiteX3-189" fmla="*/ 10113 w 10113"/>
              <a:gd name="connsiteY3-190" fmla="*/ 138794 h 145548"/>
              <a:gd name="connsiteX4-191" fmla="*/ 1780 w 10113"/>
              <a:gd name="connsiteY4-192" fmla="*/ 138794 h 145548"/>
              <a:gd name="connsiteX5-193" fmla="*/ 113 w 10113"/>
              <a:gd name="connsiteY5-194" fmla="*/ 133794 h 145548"/>
              <a:gd name="connsiteX6-195" fmla="*/ 4738 w 10113"/>
              <a:gd name="connsiteY6-196" fmla="*/ 68 h 145548"/>
              <a:gd name="connsiteX0-197" fmla="*/ 4738 w 10113"/>
              <a:gd name="connsiteY0-198" fmla="*/ 68 h 145548"/>
              <a:gd name="connsiteX1-199" fmla="*/ 8306 w 10113"/>
              <a:gd name="connsiteY1-200" fmla="*/ 67 h 145548"/>
              <a:gd name="connsiteX2-201" fmla="*/ 8446 w 10113"/>
              <a:gd name="connsiteY2-202" fmla="*/ 133794 h 145548"/>
              <a:gd name="connsiteX3-203" fmla="*/ 10113 w 10113"/>
              <a:gd name="connsiteY3-204" fmla="*/ 138794 h 145548"/>
              <a:gd name="connsiteX4-205" fmla="*/ 1780 w 10113"/>
              <a:gd name="connsiteY4-206" fmla="*/ 138794 h 145548"/>
              <a:gd name="connsiteX5-207" fmla="*/ 113 w 10113"/>
              <a:gd name="connsiteY5-208" fmla="*/ 133794 h 145548"/>
              <a:gd name="connsiteX6-209" fmla="*/ 4738 w 10113"/>
              <a:gd name="connsiteY6-210" fmla="*/ 68 h 145548"/>
              <a:gd name="connsiteX0-211" fmla="*/ 4674 w 10109"/>
              <a:gd name="connsiteY0-212" fmla="*/ 170 h 145517"/>
              <a:gd name="connsiteX1-213" fmla="*/ 8302 w 10109"/>
              <a:gd name="connsiteY1-214" fmla="*/ 36 h 145517"/>
              <a:gd name="connsiteX2-215" fmla="*/ 8442 w 10109"/>
              <a:gd name="connsiteY2-216" fmla="*/ 133763 h 145517"/>
              <a:gd name="connsiteX3-217" fmla="*/ 10109 w 10109"/>
              <a:gd name="connsiteY3-218" fmla="*/ 138763 h 145517"/>
              <a:gd name="connsiteX4-219" fmla="*/ 1776 w 10109"/>
              <a:gd name="connsiteY4-220" fmla="*/ 138763 h 145517"/>
              <a:gd name="connsiteX5-221" fmla="*/ 109 w 10109"/>
              <a:gd name="connsiteY5-222" fmla="*/ 133763 h 145517"/>
              <a:gd name="connsiteX6-223" fmla="*/ 4674 w 10109"/>
              <a:gd name="connsiteY6-224" fmla="*/ 170 h 145517"/>
              <a:gd name="connsiteX0-225" fmla="*/ 3080 w 8515"/>
              <a:gd name="connsiteY0-226" fmla="*/ 170 h 145517"/>
              <a:gd name="connsiteX1-227" fmla="*/ 6708 w 8515"/>
              <a:gd name="connsiteY1-228" fmla="*/ 36 h 145517"/>
              <a:gd name="connsiteX2-229" fmla="*/ 6848 w 8515"/>
              <a:gd name="connsiteY2-230" fmla="*/ 133763 h 145517"/>
              <a:gd name="connsiteX3-231" fmla="*/ 8515 w 8515"/>
              <a:gd name="connsiteY3-232" fmla="*/ 138763 h 145517"/>
              <a:gd name="connsiteX4-233" fmla="*/ 182 w 8515"/>
              <a:gd name="connsiteY4-234" fmla="*/ 138763 h 145517"/>
              <a:gd name="connsiteX5-235" fmla="*/ 3080 w 8515"/>
              <a:gd name="connsiteY5-236" fmla="*/ 170 h 145517"/>
              <a:gd name="connsiteX0-237" fmla="*/ 3617 w 10000"/>
              <a:gd name="connsiteY0-238" fmla="*/ 12 h 9536"/>
              <a:gd name="connsiteX1-239" fmla="*/ 7878 w 10000"/>
              <a:gd name="connsiteY1-240" fmla="*/ 2 h 9536"/>
              <a:gd name="connsiteX2-241" fmla="*/ 8042 w 10000"/>
              <a:gd name="connsiteY2-242" fmla="*/ 9192 h 9536"/>
              <a:gd name="connsiteX3-243" fmla="*/ 10000 w 10000"/>
              <a:gd name="connsiteY3-244" fmla="*/ 9536 h 9536"/>
              <a:gd name="connsiteX4-245" fmla="*/ 214 w 10000"/>
              <a:gd name="connsiteY4-246" fmla="*/ 9536 h 9536"/>
              <a:gd name="connsiteX5-247" fmla="*/ 3617 w 10000"/>
              <a:gd name="connsiteY5-248" fmla="*/ 12 h 9536"/>
              <a:gd name="connsiteX0-249" fmla="*/ 3403 w 9786"/>
              <a:gd name="connsiteY0-250" fmla="*/ 13 h 10000"/>
              <a:gd name="connsiteX1-251" fmla="*/ 7664 w 9786"/>
              <a:gd name="connsiteY1-252" fmla="*/ 2 h 10000"/>
              <a:gd name="connsiteX2-253" fmla="*/ 7828 w 9786"/>
              <a:gd name="connsiteY2-254" fmla="*/ 9639 h 10000"/>
              <a:gd name="connsiteX3-255" fmla="*/ 9786 w 9786"/>
              <a:gd name="connsiteY3-256" fmla="*/ 10000 h 10000"/>
              <a:gd name="connsiteX4-257" fmla="*/ 0 w 9786"/>
              <a:gd name="connsiteY4-258" fmla="*/ 10000 h 10000"/>
              <a:gd name="connsiteX5-259" fmla="*/ 3403 w 9786"/>
              <a:gd name="connsiteY5-260" fmla="*/ 13 h 10000"/>
              <a:gd name="connsiteX0-261" fmla="*/ 494 w 7017"/>
              <a:gd name="connsiteY0-262" fmla="*/ 743 h 10730"/>
              <a:gd name="connsiteX1-263" fmla="*/ 4849 w 7017"/>
              <a:gd name="connsiteY1-264" fmla="*/ 732 h 10730"/>
              <a:gd name="connsiteX2-265" fmla="*/ 5016 w 7017"/>
              <a:gd name="connsiteY2-266" fmla="*/ 10369 h 10730"/>
              <a:gd name="connsiteX3-267" fmla="*/ 7017 w 7017"/>
              <a:gd name="connsiteY3-268" fmla="*/ 10730 h 10730"/>
              <a:gd name="connsiteX4-269" fmla="*/ 45 w 7017"/>
              <a:gd name="connsiteY4-270" fmla="*/ 10709 h 10730"/>
              <a:gd name="connsiteX5-271" fmla="*/ 494 w 7017"/>
              <a:gd name="connsiteY5-272" fmla="*/ 743 h 10730"/>
              <a:gd name="connsiteX0-273" fmla="*/ 521 w 9817"/>
              <a:gd name="connsiteY0-274" fmla="*/ 692 h 10000"/>
              <a:gd name="connsiteX1-275" fmla="*/ 6727 w 9817"/>
              <a:gd name="connsiteY1-276" fmla="*/ 682 h 10000"/>
              <a:gd name="connsiteX2-277" fmla="*/ 6965 w 9817"/>
              <a:gd name="connsiteY2-278" fmla="*/ 9664 h 10000"/>
              <a:gd name="connsiteX3-279" fmla="*/ 9817 w 9817"/>
              <a:gd name="connsiteY3-280" fmla="*/ 10000 h 10000"/>
              <a:gd name="connsiteX4-281" fmla="*/ 273 w 9817"/>
              <a:gd name="connsiteY4-282" fmla="*/ 9980 h 10000"/>
              <a:gd name="connsiteX5-283" fmla="*/ 521 w 9817"/>
              <a:gd name="connsiteY5-284" fmla="*/ 692 h 10000"/>
              <a:gd name="connsiteX0-285" fmla="*/ 531 w 10000"/>
              <a:gd name="connsiteY0-286" fmla="*/ 692 h 10000"/>
              <a:gd name="connsiteX1-287" fmla="*/ 6852 w 10000"/>
              <a:gd name="connsiteY1-288" fmla="*/ 682 h 10000"/>
              <a:gd name="connsiteX2-289" fmla="*/ 7095 w 10000"/>
              <a:gd name="connsiteY2-290" fmla="*/ 9664 h 10000"/>
              <a:gd name="connsiteX3-291" fmla="*/ 10000 w 10000"/>
              <a:gd name="connsiteY3-292" fmla="*/ 10000 h 10000"/>
              <a:gd name="connsiteX4-293" fmla="*/ 278 w 10000"/>
              <a:gd name="connsiteY4-294" fmla="*/ 9980 h 10000"/>
              <a:gd name="connsiteX5-295" fmla="*/ 531 w 10000"/>
              <a:gd name="connsiteY5-296" fmla="*/ 692 h 10000"/>
              <a:gd name="connsiteX0-297" fmla="*/ 531 w 10000"/>
              <a:gd name="connsiteY0-298" fmla="*/ 692 h 10000"/>
              <a:gd name="connsiteX1-299" fmla="*/ 6852 w 10000"/>
              <a:gd name="connsiteY1-300" fmla="*/ 682 h 10000"/>
              <a:gd name="connsiteX2-301" fmla="*/ 7095 w 10000"/>
              <a:gd name="connsiteY2-302" fmla="*/ 9664 h 10000"/>
              <a:gd name="connsiteX3-303" fmla="*/ 10000 w 10000"/>
              <a:gd name="connsiteY3-304" fmla="*/ 10000 h 10000"/>
              <a:gd name="connsiteX4-305" fmla="*/ 278 w 10000"/>
              <a:gd name="connsiteY4-306" fmla="*/ 9980 h 10000"/>
              <a:gd name="connsiteX5-307" fmla="*/ 531 w 10000"/>
              <a:gd name="connsiteY5-308" fmla="*/ 692 h 10000"/>
              <a:gd name="connsiteX0-309" fmla="*/ 531 w 10000"/>
              <a:gd name="connsiteY0-310" fmla="*/ 692 h 10000"/>
              <a:gd name="connsiteX1-311" fmla="*/ 6852 w 10000"/>
              <a:gd name="connsiteY1-312" fmla="*/ 682 h 10000"/>
              <a:gd name="connsiteX2-313" fmla="*/ 7095 w 10000"/>
              <a:gd name="connsiteY2-314" fmla="*/ 9664 h 10000"/>
              <a:gd name="connsiteX3-315" fmla="*/ 10000 w 10000"/>
              <a:gd name="connsiteY3-316" fmla="*/ 10000 h 10000"/>
              <a:gd name="connsiteX4-317" fmla="*/ 278 w 10000"/>
              <a:gd name="connsiteY4-318" fmla="*/ 9980 h 10000"/>
              <a:gd name="connsiteX5-319" fmla="*/ 531 w 10000"/>
              <a:gd name="connsiteY5-320" fmla="*/ 692 h 10000"/>
              <a:gd name="connsiteX0-321" fmla="*/ 570 w 10039"/>
              <a:gd name="connsiteY0-322" fmla="*/ 695 h 10015"/>
              <a:gd name="connsiteX1-323" fmla="*/ 6891 w 10039"/>
              <a:gd name="connsiteY1-324" fmla="*/ 685 h 10015"/>
              <a:gd name="connsiteX2-325" fmla="*/ 7134 w 10039"/>
              <a:gd name="connsiteY2-326" fmla="*/ 9667 h 10015"/>
              <a:gd name="connsiteX3-327" fmla="*/ 10039 w 10039"/>
              <a:gd name="connsiteY3-328" fmla="*/ 10003 h 10015"/>
              <a:gd name="connsiteX4-329" fmla="*/ 217 w 10039"/>
              <a:gd name="connsiteY4-330" fmla="*/ 10015 h 10015"/>
              <a:gd name="connsiteX5-331" fmla="*/ 570 w 10039"/>
              <a:gd name="connsiteY5-332" fmla="*/ 695 h 10015"/>
              <a:gd name="connsiteX0-333" fmla="*/ 615 w 10084"/>
              <a:gd name="connsiteY0-334" fmla="*/ 695 h 10015"/>
              <a:gd name="connsiteX1-335" fmla="*/ 6936 w 10084"/>
              <a:gd name="connsiteY1-336" fmla="*/ 685 h 10015"/>
              <a:gd name="connsiteX2-337" fmla="*/ 7179 w 10084"/>
              <a:gd name="connsiteY2-338" fmla="*/ 9667 h 10015"/>
              <a:gd name="connsiteX3-339" fmla="*/ 10084 w 10084"/>
              <a:gd name="connsiteY3-340" fmla="*/ 10003 h 10015"/>
              <a:gd name="connsiteX4-341" fmla="*/ 262 w 10084"/>
              <a:gd name="connsiteY4-342" fmla="*/ 10015 h 10015"/>
              <a:gd name="connsiteX5-343" fmla="*/ 615 w 10084"/>
              <a:gd name="connsiteY5-344" fmla="*/ 695 h 10015"/>
              <a:gd name="connsiteX0-345" fmla="*/ 356 w 9825"/>
              <a:gd name="connsiteY0-346" fmla="*/ 695 h 10015"/>
              <a:gd name="connsiteX1-347" fmla="*/ 6677 w 9825"/>
              <a:gd name="connsiteY1-348" fmla="*/ 685 h 10015"/>
              <a:gd name="connsiteX2-349" fmla="*/ 6920 w 9825"/>
              <a:gd name="connsiteY2-350" fmla="*/ 9667 h 10015"/>
              <a:gd name="connsiteX3-351" fmla="*/ 9825 w 9825"/>
              <a:gd name="connsiteY3-352" fmla="*/ 10003 h 10015"/>
              <a:gd name="connsiteX4-353" fmla="*/ 3 w 9825"/>
              <a:gd name="connsiteY4-354" fmla="*/ 10015 h 10015"/>
              <a:gd name="connsiteX5-355" fmla="*/ 356 w 9825"/>
              <a:gd name="connsiteY5-356" fmla="*/ 695 h 10015"/>
              <a:gd name="connsiteX0-357" fmla="*/ 362 w 10000"/>
              <a:gd name="connsiteY0-358" fmla="*/ 10 h 9316"/>
              <a:gd name="connsiteX1-359" fmla="*/ 6796 w 10000"/>
              <a:gd name="connsiteY1-360" fmla="*/ 0 h 9316"/>
              <a:gd name="connsiteX2-361" fmla="*/ 7043 w 10000"/>
              <a:gd name="connsiteY2-362" fmla="*/ 8969 h 9316"/>
              <a:gd name="connsiteX3-363" fmla="*/ 10000 w 10000"/>
              <a:gd name="connsiteY3-364" fmla="*/ 9304 h 9316"/>
              <a:gd name="connsiteX4-365" fmla="*/ 3 w 10000"/>
              <a:gd name="connsiteY4-366" fmla="*/ 9316 h 9316"/>
              <a:gd name="connsiteX5-367" fmla="*/ 362 w 10000"/>
              <a:gd name="connsiteY5-368" fmla="*/ 10 h 9316"/>
              <a:gd name="connsiteX0-369" fmla="*/ 362 w 10000"/>
              <a:gd name="connsiteY0-370" fmla="*/ 11 h 10000"/>
              <a:gd name="connsiteX1-371" fmla="*/ 6796 w 10000"/>
              <a:gd name="connsiteY1-372" fmla="*/ 0 h 10000"/>
              <a:gd name="connsiteX2-373" fmla="*/ 7043 w 10000"/>
              <a:gd name="connsiteY2-374" fmla="*/ 9628 h 10000"/>
              <a:gd name="connsiteX3-375" fmla="*/ 10000 w 10000"/>
              <a:gd name="connsiteY3-376" fmla="*/ 9987 h 10000"/>
              <a:gd name="connsiteX4-377" fmla="*/ 3 w 10000"/>
              <a:gd name="connsiteY4-378" fmla="*/ 10000 h 10000"/>
              <a:gd name="connsiteX5-379" fmla="*/ 362 w 10000"/>
              <a:gd name="connsiteY5-380" fmla="*/ 11 h 10000"/>
              <a:gd name="connsiteX0-381" fmla="*/ 362 w 10000"/>
              <a:gd name="connsiteY0-382" fmla="*/ 11 h 10000"/>
              <a:gd name="connsiteX1-383" fmla="*/ 6796 w 10000"/>
              <a:gd name="connsiteY1-384" fmla="*/ 0 h 10000"/>
              <a:gd name="connsiteX2-385" fmla="*/ 7043 w 10000"/>
              <a:gd name="connsiteY2-386" fmla="*/ 9628 h 10000"/>
              <a:gd name="connsiteX3-387" fmla="*/ 10000 w 10000"/>
              <a:gd name="connsiteY3-388" fmla="*/ 9987 h 10000"/>
              <a:gd name="connsiteX4-389" fmla="*/ 3 w 10000"/>
              <a:gd name="connsiteY4-390" fmla="*/ 10000 h 10000"/>
              <a:gd name="connsiteX5-391" fmla="*/ 362 w 10000"/>
              <a:gd name="connsiteY5-392" fmla="*/ 11 h 10000"/>
              <a:gd name="connsiteX0-393" fmla="*/ 362 w 10000"/>
              <a:gd name="connsiteY0-394" fmla="*/ 11 h 10474"/>
              <a:gd name="connsiteX1-395" fmla="*/ 7101 w 10000"/>
              <a:gd name="connsiteY1-396" fmla="*/ 0 h 10474"/>
              <a:gd name="connsiteX2-397" fmla="*/ 7043 w 10000"/>
              <a:gd name="connsiteY2-398" fmla="*/ 9628 h 10474"/>
              <a:gd name="connsiteX3-399" fmla="*/ 10000 w 10000"/>
              <a:gd name="connsiteY3-400" fmla="*/ 9987 h 10474"/>
              <a:gd name="connsiteX4-401" fmla="*/ 3 w 10000"/>
              <a:gd name="connsiteY4-402" fmla="*/ 10000 h 10474"/>
              <a:gd name="connsiteX5-403" fmla="*/ 362 w 10000"/>
              <a:gd name="connsiteY5-404" fmla="*/ 11 h 10474"/>
              <a:gd name="connsiteX0-405" fmla="*/ 362 w 10000"/>
              <a:gd name="connsiteY0-406" fmla="*/ 11 h 10474"/>
              <a:gd name="connsiteX1-407" fmla="*/ 7101 w 10000"/>
              <a:gd name="connsiteY1-408" fmla="*/ 0 h 10474"/>
              <a:gd name="connsiteX2-409" fmla="*/ 7043 w 10000"/>
              <a:gd name="connsiteY2-410" fmla="*/ 9628 h 10474"/>
              <a:gd name="connsiteX3-411" fmla="*/ 10000 w 10000"/>
              <a:gd name="connsiteY3-412" fmla="*/ 9987 h 10474"/>
              <a:gd name="connsiteX4-413" fmla="*/ 3 w 10000"/>
              <a:gd name="connsiteY4-414" fmla="*/ 10000 h 10474"/>
              <a:gd name="connsiteX5-415" fmla="*/ 362 w 10000"/>
              <a:gd name="connsiteY5-416" fmla="*/ 11 h 10474"/>
              <a:gd name="connsiteX0-417" fmla="*/ 362 w 10000"/>
              <a:gd name="connsiteY0-418" fmla="*/ 11 h 10474"/>
              <a:gd name="connsiteX1-419" fmla="*/ 7101 w 10000"/>
              <a:gd name="connsiteY1-420" fmla="*/ 0 h 10474"/>
              <a:gd name="connsiteX2-421" fmla="*/ 7043 w 10000"/>
              <a:gd name="connsiteY2-422" fmla="*/ 9628 h 10474"/>
              <a:gd name="connsiteX3-423" fmla="*/ 10000 w 10000"/>
              <a:gd name="connsiteY3-424" fmla="*/ 9987 h 10474"/>
              <a:gd name="connsiteX4-425" fmla="*/ 3 w 10000"/>
              <a:gd name="connsiteY4-426" fmla="*/ 10000 h 10474"/>
              <a:gd name="connsiteX5-427" fmla="*/ 362 w 10000"/>
              <a:gd name="connsiteY5-428" fmla="*/ 11 h 10474"/>
              <a:gd name="connsiteX0-429" fmla="*/ 362 w 10000"/>
              <a:gd name="connsiteY0-430" fmla="*/ 11 h 10000"/>
              <a:gd name="connsiteX1-431" fmla="*/ 7101 w 10000"/>
              <a:gd name="connsiteY1-432" fmla="*/ 0 h 10000"/>
              <a:gd name="connsiteX2-433" fmla="*/ 7043 w 10000"/>
              <a:gd name="connsiteY2-434" fmla="*/ 9628 h 10000"/>
              <a:gd name="connsiteX3-435" fmla="*/ 10000 w 10000"/>
              <a:gd name="connsiteY3-436" fmla="*/ 9987 h 10000"/>
              <a:gd name="connsiteX4-437" fmla="*/ 3 w 10000"/>
              <a:gd name="connsiteY4-438" fmla="*/ 10000 h 10000"/>
              <a:gd name="connsiteX5-439" fmla="*/ 362 w 10000"/>
              <a:gd name="connsiteY5-440" fmla="*/ 11 h 10000"/>
              <a:gd name="connsiteX0-441" fmla="*/ 362 w 10000"/>
              <a:gd name="connsiteY0-442" fmla="*/ 11 h 10000"/>
              <a:gd name="connsiteX1-443" fmla="*/ 7101 w 10000"/>
              <a:gd name="connsiteY1-444" fmla="*/ 0 h 10000"/>
              <a:gd name="connsiteX2-445" fmla="*/ 7043 w 10000"/>
              <a:gd name="connsiteY2-446" fmla="*/ 9628 h 10000"/>
              <a:gd name="connsiteX3-447" fmla="*/ 10000 w 10000"/>
              <a:gd name="connsiteY3-448" fmla="*/ 9987 h 10000"/>
              <a:gd name="connsiteX4-449" fmla="*/ 3 w 10000"/>
              <a:gd name="connsiteY4-450" fmla="*/ 10000 h 10000"/>
              <a:gd name="connsiteX5-451" fmla="*/ 362 w 10000"/>
              <a:gd name="connsiteY5-452" fmla="*/ 11 h 10000"/>
              <a:gd name="connsiteX0-453" fmla="*/ 362 w 10000"/>
              <a:gd name="connsiteY0-454" fmla="*/ 11 h 10000"/>
              <a:gd name="connsiteX1-455" fmla="*/ 7101 w 10000"/>
              <a:gd name="connsiteY1-456" fmla="*/ 0 h 10000"/>
              <a:gd name="connsiteX2-457" fmla="*/ 7043 w 10000"/>
              <a:gd name="connsiteY2-458" fmla="*/ 9628 h 10000"/>
              <a:gd name="connsiteX3-459" fmla="*/ 10000 w 10000"/>
              <a:gd name="connsiteY3-460" fmla="*/ 9987 h 10000"/>
              <a:gd name="connsiteX4-461" fmla="*/ 3 w 10000"/>
              <a:gd name="connsiteY4-462" fmla="*/ 10000 h 10000"/>
              <a:gd name="connsiteX5-463" fmla="*/ 362 w 10000"/>
              <a:gd name="connsiteY5-464" fmla="*/ 11 h 10000"/>
              <a:gd name="connsiteX0-465" fmla="*/ 362 w 10000"/>
              <a:gd name="connsiteY0-466" fmla="*/ 11 h 10000"/>
              <a:gd name="connsiteX1-467" fmla="*/ 7101 w 10000"/>
              <a:gd name="connsiteY1-468" fmla="*/ 0 h 10000"/>
              <a:gd name="connsiteX2-469" fmla="*/ 7043 w 10000"/>
              <a:gd name="connsiteY2-470" fmla="*/ 9628 h 10000"/>
              <a:gd name="connsiteX3-471" fmla="*/ 10000 w 10000"/>
              <a:gd name="connsiteY3-472" fmla="*/ 9987 h 10000"/>
              <a:gd name="connsiteX4-473" fmla="*/ 3 w 10000"/>
              <a:gd name="connsiteY4-474" fmla="*/ 10000 h 10000"/>
              <a:gd name="connsiteX5-475" fmla="*/ 362 w 10000"/>
              <a:gd name="connsiteY5-476" fmla="*/ 11 h 10000"/>
              <a:gd name="connsiteX0-477" fmla="*/ 362 w 10000"/>
              <a:gd name="connsiteY0-478" fmla="*/ 11 h 10000"/>
              <a:gd name="connsiteX1-479" fmla="*/ 7101 w 10000"/>
              <a:gd name="connsiteY1-480" fmla="*/ 0 h 10000"/>
              <a:gd name="connsiteX2-481" fmla="*/ 7043 w 10000"/>
              <a:gd name="connsiteY2-482" fmla="*/ 9628 h 10000"/>
              <a:gd name="connsiteX3-483" fmla="*/ 10000 w 10000"/>
              <a:gd name="connsiteY3-484" fmla="*/ 9987 h 10000"/>
              <a:gd name="connsiteX4-485" fmla="*/ 3 w 10000"/>
              <a:gd name="connsiteY4-486" fmla="*/ 10000 h 10000"/>
              <a:gd name="connsiteX5-487" fmla="*/ 362 w 10000"/>
              <a:gd name="connsiteY5-488" fmla="*/ 11 h 10000"/>
              <a:gd name="connsiteX0-489" fmla="*/ 362 w 10000"/>
              <a:gd name="connsiteY0-490" fmla="*/ 11 h 10000"/>
              <a:gd name="connsiteX1-491" fmla="*/ 7101 w 10000"/>
              <a:gd name="connsiteY1-492" fmla="*/ 0 h 10000"/>
              <a:gd name="connsiteX2-493" fmla="*/ 7043 w 10000"/>
              <a:gd name="connsiteY2-494" fmla="*/ 9628 h 10000"/>
              <a:gd name="connsiteX3-495" fmla="*/ 10000 w 10000"/>
              <a:gd name="connsiteY3-496" fmla="*/ 9987 h 10000"/>
              <a:gd name="connsiteX4-497" fmla="*/ 3 w 10000"/>
              <a:gd name="connsiteY4-498" fmla="*/ 10000 h 10000"/>
              <a:gd name="connsiteX5-499" fmla="*/ 362 w 10000"/>
              <a:gd name="connsiteY5-500" fmla="*/ 11 h 10000"/>
              <a:gd name="connsiteX0-501" fmla="*/ 360 w 9998"/>
              <a:gd name="connsiteY0-502" fmla="*/ 11 h 10000"/>
              <a:gd name="connsiteX1-503" fmla="*/ 7099 w 9998"/>
              <a:gd name="connsiteY1-504" fmla="*/ 0 h 10000"/>
              <a:gd name="connsiteX2-505" fmla="*/ 7041 w 9998"/>
              <a:gd name="connsiteY2-506" fmla="*/ 9628 h 10000"/>
              <a:gd name="connsiteX3-507" fmla="*/ 9998 w 9998"/>
              <a:gd name="connsiteY3-508" fmla="*/ 9987 h 10000"/>
              <a:gd name="connsiteX4-509" fmla="*/ 1 w 9998"/>
              <a:gd name="connsiteY4-510" fmla="*/ 10000 h 10000"/>
              <a:gd name="connsiteX5-511" fmla="*/ 360 w 9998"/>
              <a:gd name="connsiteY5-512" fmla="*/ 11 h 10000"/>
              <a:gd name="connsiteX0-513" fmla="*/ 0 w 9640"/>
              <a:gd name="connsiteY0-514" fmla="*/ 11 h 10000"/>
              <a:gd name="connsiteX1-515" fmla="*/ 6740 w 9640"/>
              <a:gd name="connsiteY1-516" fmla="*/ 0 h 10000"/>
              <a:gd name="connsiteX2-517" fmla="*/ 6682 w 9640"/>
              <a:gd name="connsiteY2-518" fmla="*/ 9628 h 10000"/>
              <a:gd name="connsiteX3-519" fmla="*/ 9640 w 9640"/>
              <a:gd name="connsiteY3-520" fmla="*/ 9987 h 10000"/>
              <a:gd name="connsiteX4-521" fmla="*/ 302 w 9640"/>
              <a:gd name="connsiteY4-522" fmla="*/ 10000 h 10000"/>
              <a:gd name="connsiteX5-523" fmla="*/ 0 w 9640"/>
              <a:gd name="connsiteY5-524" fmla="*/ 11 h 10000"/>
              <a:gd name="connsiteX0-525" fmla="*/ 0 w 10000"/>
              <a:gd name="connsiteY0-526" fmla="*/ 11 h 10000"/>
              <a:gd name="connsiteX1-527" fmla="*/ 6992 w 10000"/>
              <a:gd name="connsiteY1-528" fmla="*/ 0 h 10000"/>
              <a:gd name="connsiteX2-529" fmla="*/ 6932 w 10000"/>
              <a:gd name="connsiteY2-530" fmla="*/ 9628 h 10000"/>
              <a:gd name="connsiteX3-531" fmla="*/ 10000 w 10000"/>
              <a:gd name="connsiteY3-532" fmla="*/ 9987 h 10000"/>
              <a:gd name="connsiteX4-533" fmla="*/ 6 w 10000"/>
              <a:gd name="connsiteY4-534" fmla="*/ 10000 h 10000"/>
              <a:gd name="connsiteX5-535" fmla="*/ 0 w 10000"/>
              <a:gd name="connsiteY5-536" fmla="*/ 11 h 10000"/>
              <a:gd name="connsiteX0-537" fmla="*/ 0 w 10000"/>
              <a:gd name="connsiteY0-538" fmla="*/ 11 h 10000"/>
              <a:gd name="connsiteX1-539" fmla="*/ 6992 w 10000"/>
              <a:gd name="connsiteY1-540" fmla="*/ 0 h 10000"/>
              <a:gd name="connsiteX2-541" fmla="*/ 6932 w 10000"/>
              <a:gd name="connsiteY2-542" fmla="*/ 9628 h 10000"/>
              <a:gd name="connsiteX3-543" fmla="*/ 10000 w 10000"/>
              <a:gd name="connsiteY3-544" fmla="*/ 9987 h 10000"/>
              <a:gd name="connsiteX4-545" fmla="*/ 6 w 10000"/>
              <a:gd name="connsiteY4-546" fmla="*/ 10000 h 10000"/>
              <a:gd name="connsiteX5-547" fmla="*/ 0 w 10000"/>
              <a:gd name="connsiteY5-548" fmla="*/ 11 h 10000"/>
              <a:gd name="connsiteX0-549" fmla="*/ 0 w 10056"/>
              <a:gd name="connsiteY0-550" fmla="*/ 4 h 10000"/>
              <a:gd name="connsiteX1-551" fmla="*/ 7048 w 10056"/>
              <a:gd name="connsiteY1-552" fmla="*/ 0 h 10000"/>
              <a:gd name="connsiteX2-553" fmla="*/ 6988 w 10056"/>
              <a:gd name="connsiteY2-554" fmla="*/ 9628 h 10000"/>
              <a:gd name="connsiteX3-555" fmla="*/ 10056 w 10056"/>
              <a:gd name="connsiteY3-556" fmla="*/ 9987 h 10000"/>
              <a:gd name="connsiteX4-557" fmla="*/ 62 w 10056"/>
              <a:gd name="connsiteY4-558" fmla="*/ 10000 h 10000"/>
              <a:gd name="connsiteX5-559" fmla="*/ 0 w 10056"/>
              <a:gd name="connsiteY5-560" fmla="*/ 4 h 10000"/>
              <a:gd name="connsiteX0-561" fmla="*/ 0 w 10056"/>
              <a:gd name="connsiteY0-562" fmla="*/ 4 h 10000"/>
              <a:gd name="connsiteX1-563" fmla="*/ 7048 w 10056"/>
              <a:gd name="connsiteY1-564" fmla="*/ 0 h 10000"/>
              <a:gd name="connsiteX2-565" fmla="*/ 6988 w 10056"/>
              <a:gd name="connsiteY2-566" fmla="*/ 9628 h 10000"/>
              <a:gd name="connsiteX3-567" fmla="*/ 10056 w 10056"/>
              <a:gd name="connsiteY3-568" fmla="*/ 9987 h 10000"/>
              <a:gd name="connsiteX4-569" fmla="*/ 62 w 10056"/>
              <a:gd name="connsiteY4-570" fmla="*/ 10000 h 10000"/>
              <a:gd name="connsiteX5-571" fmla="*/ 0 w 10056"/>
              <a:gd name="connsiteY5-572" fmla="*/ 4 h 10000"/>
              <a:gd name="connsiteX0-573" fmla="*/ 0 w 10056"/>
              <a:gd name="connsiteY0-574" fmla="*/ 4 h 9991"/>
              <a:gd name="connsiteX1-575" fmla="*/ 7048 w 10056"/>
              <a:gd name="connsiteY1-576" fmla="*/ 0 h 9991"/>
              <a:gd name="connsiteX2-577" fmla="*/ 6988 w 10056"/>
              <a:gd name="connsiteY2-578" fmla="*/ 9628 h 9991"/>
              <a:gd name="connsiteX3-579" fmla="*/ 10056 w 10056"/>
              <a:gd name="connsiteY3-580" fmla="*/ 9987 h 9991"/>
              <a:gd name="connsiteX4-581" fmla="*/ 129 w 10056"/>
              <a:gd name="connsiteY4-582" fmla="*/ 9991 h 9991"/>
              <a:gd name="connsiteX5-583" fmla="*/ 0 w 10056"/>
              <a:gd name="connsiteY5-584" fmla="*/ 4 h 9991"/>
              <a:gd name="connsiteX0-585" fmla="*/ 0 w 10000"/>
              <a:gd name="connsiteY0-586" fmla="*/ 4 h 9996"/>
              <a:gd name="connsiteX1-587" fmla="*/ 7009 w 10000"/>
              <a:gd name="connsiteY1-588" fmla="*/ 0 h 9996"/>
              <a:gd name="connsiteX2-589" fmla="*/ 6949 w 10000"/>
              <a:gd name="connsiteY2-590" fmla="*/ 9637 h 9996"/>
              <a:gd name="connsiteX3-591" fmla="*/ 10000 w 10000"/>
              <a:gd name="connsiteY3-592" fmla="*/ 9996 h 9996"/>
              <a:gd name="connsiteX4-593" fmla="*/ 128 w 10000"/>
              <a:gd name="connsiteY4-594" fmla="*/ 9992 h 9996"/>
              <a:gd name="connsiteX5-595" fmla="*/ 0 w 10000"/>
              <a:gd name="connsiteY5-596" fmla="*/ 4 h 9996"/>
              <a:gd name="connsiteX0-597" fmla="*/ 0 w 10000"/>
              <a:gd name="connsiteY0-598" fmla="*/ 4 h 10000"/>
              <a:gd name="connsiteX1-599" fmla="*/ 7009 w 10000"/>
              <a:gd name="connsiteY1-600" fmla="*/ 0 h 10000"/>
              <a:gd name="connsiteX2-601" fmla="*/ 6949 w 10000"/>
              <a:gd name="connsiteY2-602" fmla="*/ 9641 h 10000"/>
              <a:gd name="connsiteX3-603" fmla="*/ 10000 w 10000"/>
              <a:gd name="connsiteY3-604" fmla="*/ 10000 h 10000"/>
              <a:gd name="connsiteX4-605" fmla="*/ 128 w 10000"/>
              <a:gd name="connsiteY4-606" fmla="*/ 9996 h 10000"/>
              <a:gd name="connsiteX5-607" fmla="*/ 0 w 10000"/>
              <a:gd name="connsiteY5-608" fmla="*/ 4 h 10000"/>
              <a:gd name="connsiteX0-609" fmla="*/ 0 w 10000"/>
              <a:gd name="connsiteY0-610" fmla="*/ 4 h 10000"/>
              <a:gd name="connsiteX1-611" fmla="*/ 7009 w 10000"/>
              <a:gd name="connsiteY1-612" fmla="*/ 0 h 10000"/>
              <a:gd name="connsiteX2-613" fmla="*/ 6949 w 10000"/>
              <a:gd name="connsiteY2-614" fmla="*/ 9641 h 10000"/>
              <a:gd name="connsiteX3-615" fmla="*/ 10000 w 10000"/>
              <a:gd name="connsiteY3-616" fmla="*/ 10000 h 10000"/>
              <a:gd name="connsiteX4-617" fmla="*/ 128 w 10000"/>
              <a:gd name="connsiteY4-618" fmla="*/ 9996 h 10000"/>
              <a:gd name="connsiteX5-619" fmla="*/ 0 w 10000"/>
              <a:gd name="connsiteY5-620" fmla="*/ 4 h 10000"/>
              <a:gd name="connsiteX0-621" fmla="*/ 0 w 10000"/>
              <a:gd name="connsiteY0-622" fmla="*/ 4 h 10000"/>
              <a:gd name="connsiteX1-623" fmla="*/ 7009 w 10000"/>
              <a:gd name="connsiteY1-624" fmla="*/ 0 h 10000"/>
              <a:gd name="connsiteX2-625" fmla="*/ 6949 w 10000"/>
              <a:gd name="connsiteY2-626" fmla="*/ 9641 h 10000"/>
              <a:gd name="connsiteX3-627" fmla="*/ 10000 w 10000"/>
              <a:gd name="connsiteY3-628" fmla="*/ 10000 h 10000"/>
              <a:gd name="connsiteX4-629" fmla="*/ 128 w 10000"/>
              <a:gd name="connsiteY4-630" fmla="*/ 9996 h 10000"/>
              <a:gd name="connsiteX5-631" fmla="*/ 0 w 10000"/>
              <a:gd name="connsiteY5-632" fmla="*/ 4 h 10000"/>
              <a:gd name="connsiteX0-633" fmla="*/ 0 w 10000"/>
              <a:gd name="connsiteY0-634" fmla="*/ 4 h 10004"/>
              <a:gd name="connsiteX1-635" fmla="*/ 7009 w 10000"/>
              <a:gd name="connsiteY1-636" fmla="*/ 0 h 10004"/>
              <a:gd name="connsiteX2-637" fmla="*/ 6949 w 10000"/>
              <a:gd name="connsiteY2-638" fmla="*/ 9641 h 10004"/>
              <a:gd name="connsiteX3-639" fmla="*/ 10000 w 10000"/>
              <a:gd name="connsiteY3-640" fmla="*/ 10000 h 10004"/>
              <a:gd name="connsiteX4-641" fmla="*/ 128 w 10000"/>
              <a:gd name="connsiteY4-642" fmla="*/ 10004 h 10004"/>
              <a:gd name="connsiteX5-643" fmla="*/ 0 w 10000"/>
              <a:gd name="connsiteY5-644" fmla="*/ 4 h 100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/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-1" fmla="*/ 1667 w 10000"/>
              <a:gd name="connsiteY0-2" fmla="*/ 0 h 10000"/>
              <a:gd name="connsiteX1-3" fmla="*/ 10000 w 10000"/>
              <a:gd name="connsiteY1-4" fmla="*/ 0 h 10000"/>
              <a:gd name="connsiteX2-5" fmla="*/ 8333 w 10000"/>
              <a:gd name="connsiteY2-6" fmla="*/ 5000 h 10000"/>
              <a:gd name="connsiteX3-7" fmla="*/ 10000 w 10000"/>
              <a:gd name="connsiteY3-8" fmla="*/ 10000 h 10000"/>
              <a:gd name="connsiteX4-9" fmla="*/ 1667 w 10000"/>
              <a:gd name="connsiteY4-10" fmla="*/ 10000 h 10000"/>
              <a:gd name="connsiteX5-11" fmla="*/ 0 w 10000"/>
              <a:gd name="connsiteY5-12" fmla="*/ 5000 h 10000"/>
              <a:gd name="connsiteX6-13" fmla="*/ 1667 w 10000"/>
              <a:gd name="connsiteY6-14" fmla="*/ 0 h 10000"/>
              <a:gd name="connsiteX0-15" fmla="*/ 1667 w 10000"/>
              <a:gd name="connsiteY0-16" fmla="*/ 38798 h 49391"/>
              <a:gd name="connsiteX1-17" fmla="*/ 7817 w 10000"/>
              <a:gd name="connsiteY1-18" fmla="*/ 0 h 49391"/>
              <a:gd name="connsiteX2-19" fmla="*/ 8333 w 10000"/>
              <a:gd name="connsiteY2-20" fmla="*/ 43798 h 49391"/>
              <a:gd name="connsiteX3-21" fmla="*/ 10000 w 10000"/>
              <a:gd name="connsiteY3-22" fmla="*/ 48798 h 49391"/>
              <a:gd name="connsiteX4-23" fmla="*/ 1667 w 10000"/>
              <a:gd name="connsiteY4-24" fmla="*/ 48798 h 49391"/>
              <a:gd name="connsiteX5-25" fmla="*/ 0 w 10000"/>
              <a:gd name="connsiteY5-26" fmla="*/ 43798 h 49391"/>
              <a:gd name="connsiteX6-27" fmla="*/ 1667 w 10000"/>
              <a:gd name="connsiteY6-28" fmla="*/ 38798 h 49391"/>
              <a:gd name="connsiteX0-29" fmla="*/ 1667 w 10000"/>
              <a:gd name="connsiteY0-30" fmla="*/ 38798 h 49391"/>
              <a:gd name="connsiteX1-31" fmla="*/ 7817 w 10000"/>
              <a:gd name="connsiteY1-32" fmla="*/ 0 h 49391"/>
              <a:gd name="connsiteX2-33" fmla="*/ 8333 w 10000"/>
              <a:gd name="connsiteY2-34" fmla="*/ 43798 h 49391"/>
              <a:gd name="connsiteX3-35" fmla="*/ 10000 w 10000"/>
              <a:gd name="connsiteY3-36" fmla="*/ 48798 h 49391"/>
              <a:gd name="connsiteX4-37" fmla="*/ 1667 w 10000"/>
              <a:gd name="connsiteY4-38" fmla="*/ 48798 h 49391"/>
              <a:gd name="connsiteX5-39" fmla="*/ 0 w 10000"/>
              <a:gd name="connsiteY5-40" fmla="*/ 43798 h 49391"/>
              <a:gd name="connsiteX6-41" fmla="*/ 1667 w 10000"/>
              <a:gd name="connsiteY6-42" fmla="*/ 38798 h 49391"/>
              <a:gd name="connsiteX0-43" fmla="*/ 1667 w 10000"/>
              <a:gd name="connsiteY0-44" fmla="*/ 89795 h 103750"/>
              <a:gd name="connsiteX1-45" fmla="*/ 8293 w 10000"/>
              <a:gd name="connsiteY1-46" fmla="*/ 0 h 103750"/>
              <a:gd name="connsiteX2-47" fmla="*/ 8333 w 10000"/>
              <a:gd name="connsiteY2-48" fmla="*/ 94795 h 103750"/>
              <a:gd name="connsiteX3-49" fmla="*/ 10000 w 10000"/>
              <a:gd name="connsiteY3-50" fmla="*/ 99795 h 103750"/>
              <a:gd name="connsiteX4-51" fmla="*/ 1667 w 10000"/>
              <a:gd name="connsiteY4-52" fmla="*/ 99795 h 103750"/>
              <a:gd name="connsiteX5-53" fmla="*/ 0 w 10000"/>
              <a:gd name="connsiteY5-54" fmla="*/ 94795 h 103750"/>
              <a:gd name="connsiteX6-55" fmla="*/ 1667 w 10000"/>
              <a:gd name="connsiteY6-56" fmla="*/ 89795 h 103750"/>
              <a:gd name="connsiteX0-57" fmla="*/ 1667 w 10000"/>
              <a:gd name="connsiteY0-58" fmla="*/ 87862 h 101680"/>
              <a:gd name="connsiteX1-59" fmla="*/ 7836 w 10000"/>
              <a:gd name="connsiteY1-60" fmla="*/ 0 h 101680"/>
              <a:gd name="connsiteX2-61" fmla="*/ 8333 w 10000"/>
              <a:gd name="connsiteY2-62" fmla="*/ 92862 h 101680"/>
              <a:gd name="connsiteX3-63" fmla="*/ 10000 w 10000"/>
              <a:gd name="connsiteY3-64" fmla="*/ 97862 h 101680"/>
              <a:gd name="connsiteX4-65" fmla="*/ 1667 w 10000"/>
              <a:gd name="connsiteY4-66" fmla="*/ 97862 h 101680"/>
              <a:gd name="connsiteX5-67" fmla="*/ 0 w 10000"/>
              <a:gd name="connsiteY5-68" fmla="*/ 92862 h 101680"/>
              <a:gd name="connsiteX6-69" fmla="*/ 1667 w 10000"/>
              <a:gd name="connsiteY6-70" fmla="*/ 87862 h 101680"/>
              <a:gd name="connsiteX0-71" fmla="*/ 1667 w 10000"/>
              <a:gd name="connsiteY0-72" fmla="*/ 87862 h 101680"/>
              <a:gd name="connsiteX1-73" fmla="*/ 7836 w 10000"/>
              <a:gd name="connsiteY1-74" fmla="*/ 0 h 101680"/>
              <a:gd name="connsiteX2-75" fmla="*/ 8333 w 10000"/>
              <a:gd name="connsiteY2-76" fmla="*/ 92862 h 101680"/>
              <a:gd name="connsiteX3-77" fmla="*/ 10000 w 10000"/>
              <a:gd name="connsiteY3-78" fmla="*/ 97862 h 101680"/>
              <a:gd name="connsiteX4-79" fmla="*/ 1667 w 10000"/>
              <a:gd name="connsiteY4-80" fmla="*/ 97862 h 101680"/>
              <a:gd name="connsiteX5-81" fmla="*/ 0 w 10000"/>
              <a:gd name="connsiteY5-82" fmla="*/ 92862 h 101680"/>
              <a:gd name="connsiteX6-83" fmla="*/ 1667 w 10000"/>
              <a:gd name="connsiteY6-84" fmla="*/ 87862 h 101680"/>
              <a:gd name="connsiteX0-85" fmla="*/ 1667 w 10000"/>
              <a:gd name="connsiteY0-86" fmla="*/ 93062 h 107249"/>
              <a:gd name="connsiteX1-87" fmla="*/ 8511 w 10000"/>
              <a:gd name="connsiteY1-88" fmla="*/ 0 h 107249"/>
              <a:gd name="connsiteX2-89" fmla="*/ 8333 w 10000"/>
              <a:gd name="connsiteY2-90" fmla="*/ 98062 h 107249"/>
              <a:gd name="connsiteX3-91" fmla="*/ 10000 w 10000"/>
              <a:gd name="connsiteY3-92" fmla="*/ 103062 h 107249"/>
              <a:gd name="connsiteX4-93" fmla="*/ 1667 w 10000"/>
              <a:gd name="connsiteY4-94" fmla="*/ 103062 h 107249"/>
              <a:gd name="connsiteX5-95" fmla="*/ 0 w 10000"/>
              <a:gd name="connsiteY5-96" fmla="*/ 98062 h 107249"/>
              <a:gd name="connsiteX6-97" fmla="*/ 1667 w 10000"/>
              <a:gd name="connsiteY6-98" fmla="*/ 93062 h 107249"/>
              <a:gd name="connsiteX0-99" fmla="*/ 1667 w 10000"/>
              <a:gd name="connsiteY0-100" fmla="*/ 93062 h 107249"/>
              <a:gd name="connsiteX1-101" fmla="*/ 8511 w 10000"/>
              <a:gd name="connsiteY1-102" fmla="*/ 0 h 107249"/>
              <a:gd name="connsiteX2-103" fmla="*/ 8333 w 10000"/>
              <a:gd name="connsiteY2-104" fmla="*/ 98062 h 107249"/>
              <a:gd name="connsiteX3-105" fmla="*/ 10000 w 10000"/>
              <a:gd name="connsiteY3-106" fmla="*/ 103062 h 107249"/>
              <a:gd name="connsiteX4-107" fmla="*/ 1667 w 10000"/>
              <a:gd name="connsiteY4-108" fmla="*/ 103062 h 107249"/>
              <a:gd name="connsiteX5-109" fmla="*/ 0 w 10000"/>
              <a:gd name="connsiteY5-110" fmla="*/ 98062 h 107249"/>
              <a:gd name="connsiteX6-111" fmla="*/ 1667 w 10000"/>
              <a:gd name="connsiteY6-112" fmla="*/ 93062 h 107249"/>
              <a:gd name="connsiteX0-113" fmla="*/ 5639 w 10161"/>
              <a:gd name="connsiteY0-114" fmla="*/ 18392 h 112308"/>
              <a:gd name="connsiteX1-115" fmla="*/ 8672 w 10161"/>
              <a:gd name="connsiteY1-116" fmla="*/ 5059 h 112308"/>
              <a:gd name="connsiteX2-117" fmla="*/ 8494 w 10161"/>
              <a:gd name="connsiteY2-118" fmla="*/ 103121 h 112308"/>
              <a:gd name="connsiteX3-119" fmla="*/ 10161 w 10161"/>
              <a:gd name="connsiteY3-120" fmla="*/ 108121 h 112308"/>
              <a:gd name="connsiteX4-121" fmla="*/ 1828 w 10161"/>
              <a:gd name="connsiteY4-122" fmla="*/ 108121 h 112308"/>
              <a:gd name="connsiteX5-123" fmla="*/ 161 w 10161"/>
              <a:gd name="connsiteY5-124" fmla="*/ 103121 h 112308"/>
              <a:gd name="connsiteX6-125" fmla="*/ 5639 w 10161"/>
              <a:gd name="connsiteY6-126" fmla="*/ 18392 h 112308"/>
              <a:gd name="connsiteX0-127" fmla="*/ 5639 w 10161"/>
              <a:gd name="connsiteY0-128" fmla="*/ 48998 h 145481"/>
              <a:gd name="connsiteX1-129" fmla="*/ 8354 w 10161"/>
              <a:gd name="connsiteY1-130" fmla="*/ 0 h 145481"/>
              <a:gd name="connsiteX2-131" fmla="*/ 8494 w 10161"/>
              <a:gd name="connsiteY2-132" fmla="*/ 133727 h 145481"/>
              <a:gd name="connsiteX3-133" fmla="*/ 10161 w 10161"/>
              <a:gd name="connsiteY3-134" fmla="*/ 138727 h 145481"/>
              <a:gd name="connsiteX4-135" fmla="*/ 1828 w 10161"/>
              <a:gd name="connsiteY4-136" fmla="*/ 138727 h 145481"/>
              <a:gd name="connsiteX5-137" fmla="*/ 161 w 10161"/>
              <a:gd name="connsiteY5-138" fmla="*/ 133727 h 145481"/>
              <a:gd name="connsiteX6-139" fmla="*/ 5639 w 10161"/>
              <a:gd name="connsiteY6-140" fmla="*/ 48998 h 145481"/>
              <a:gd name="connsiteX0-141" fmla="*/ 4738 w 10113"/>
              <a:gd name="connsiteY0-142" fmla="*/ 13812 h 159292"/>
              <a:gd name="connsiteX1-143" fmla="*/ 8306 w 10113"/>
              <a:gd name="connsiteY1-144" fmla="*/ 13811 h 159292"/>
              <a:gd name="connsiteX2-145" fmla="*/ 8446 w 10113"/>
              <a:gd name="connsiteY2-146" fmla="*/ 147538 h 159292"/>
              <a:gd name="connsiteX3-147" fmla="*/ 10113 w 10113"/>
              <a:gd name="connsiteY3-148" fmla="*/ 152538 h 159292"/>
              <a:gd name="connsiteX4-149" fmla="*/ 1780 w 10113"/>
              <a:gd name="connsiteY4-150" fmla="*/ 152538 h 159292"/>
              <a:gd name="connsiteX5-151" fmla="*/ 113 w 10113"/>
              <a:gd name="connsiteY5-152" fmla="*/ 147538 h 159292"/>
              <a:gd name="connsiteX6-153" fmla="*/ 4738 w 10113"/>
              <a:gd name="connsiteY6-154" fmla="*/ 13812 h 159292"/>
              <a:gd name="connsiteX0-155" fmla="*/ 4738 w 10113"/>
              <a:gd name="connsiteY0-156" fmla="*/ 2870 h 148350"/>
              <a:gd name="connsiteX1-157" fmla="*/ 8306 w 10113"/>
              <a:gd name="connsiteY1-158" fmla="*/ 2869 h 148350"/>
              <a:gd name="connsiteX2-159" fmla="*/ 8446 w 10113"/>
              <a:gd name="connsiteY2-160" fmla="*/ 136596 h 148350"/>
              <a:gd name="connsiteX3-161" fmla="*/ 10113 w 10113"/>
              <a:gd name="connsiteY3-162" fmla="*/ 141596 h 148350"/>
              <a:gd name="connsiteX4-163" fmla="*/ 1780 w 10113"/>
              <a:gd name="connsiteY4-164" fmla="*/ 141596 h 148350"/>
              <a:gd name="connsiteX5-165" fmla="*/ 113 w 10113"/>
              <a:gd name="connsiteY5-166" fmla="*/ 136596 h 148350"/>
              <a:gd name="connsiteX6-167" fmla="*/ 4738 w 10113"/>
              <a:gd name="connsiteY6-168" fmla="*/ 2870 h 148350"/>
              <a:gd name="connsiteX0-169" fmla="*/ 4738 w 10113"/>
              <a:gd name="connsiteY0-170" fmla="*/ 51 h 145531"/>
              <a:gd name="connsiteX1-171" fmla="*/ 8306 w 10113"/>
              <a:gd name="connsiteY1-172" fmla="*/ 50 h 145531"/>
              <a:gd name="connsiteX2-173" fmla="*/ 8446 w 10113"/>
              <a:gd name="connsiteY2-174" fmla="*/ 133777 h 145531"/>
              <a:gd name="connsiteX3-175" fmla="*/ 10113 w 10113"/>
              <a:gd name="connsiteY3-176" fmla="*/ 138777 h 145531"/>
              <a:gd name="connsiteX4-177" fmla="*/ 1780 w 10113"/>
              <a:gd name="connsiteY4-178" fmla="*/ 138777 h 145531"/>
              <a:gd name="connsiteX5-179" fmla="*/ 113 w 10113"/>
              <a:gd name="connsiteY5-180" fmla="*/ 133777 h 145531"/>
              <a:gd name="connsiteX6-181" fmla="*/ 4738 w 10113"/>
              <a:gd name="connsiteY6-182" fmla="*/ 51 h 145531"/>
              <a:gd name="connsiteX0-183" fmla="*/ 4738 w 10113"/>
              <a:gd name="connsiteY0-184" fmla="*/ 68 h 145548"/>
              <a:gd name="connsiteX1-185" fmla="*/ 8306 w 10113"/>
              <a:gd name="connsiteY1-186" fmla="*/ 67 h 145548"/>
              <a:gd name="connsiteX2-187" fmla="*/ 8446 w 10113"/>
              <a:gd name="connsiteY2-188" fmla="*/ 133794 h 145548"/>
              <a:gd name="connsiteX3-189" fmla="*/ 10113 w 10113"/>
              <a:gd name="connsiteY3-190" fmla="*/ 138794 h 145548"/>
              <a:gd name="connsiteX4-191" fmla="*/ 1780 w 10113"/>
              <a:gd name="connsiteY4-192" fmla="*/ 138794 h 145548"/>
              <a:gd name="connsiteX5-193" fmla="*/ 113 w 10113"/>
              <a:gd name="connsiteY5-194" fmla="*/ 133794 h 145548"/>
              <a:gd name="connsiteX6-195" fmla="*/ 4738 w 10113"/>
              <a:gd name="connsiteY6-196" fmla="*/ 68 h 145548"/>
              <a:gd name="connsiteX0-197" fmla="*/ 4738 w 10113"/>
              <a:gd name="connsiteY0-198" fmla="*/ 68 h 145548"/>
              <a:gd name="connsiteX1-199" fmla="*/ 8306 w 10113"/>
              <a:gd name="connsiteY1-200" fmla="*/ 67 h 145548"/>
              <a:gd name="connsiteX2-201" fmla="*/ 8446 w 10113"/>
              <a:gd name="connsiteY2-202" fmla="*/ 133794 h 145548"/>
              <a:gd name="connsiteX3-203" fmla="*/ 10113 w 10113"/>
              <a:gd name="connsiteY3-204" fmla="*/ 138794 h 145548"/>
              <a:gd name="connsiteX4-205" fmla="*/ 1780 w 10113"/>
              <a:gd name="connsiteY4-206" fmla="*/ 138794 h 145548"/>
              <a:gd name="connsiteX5-207" fmla="*/ 113 w 10113"/>
              <a:gd name="connsiteY5-208" fmla="*/ 133794 h 145548"/>
              <a:gd name="connsiteX6-209" fmla="*/ 4738 w 10113"/>
              <a:gd name="connsiteY6-210" fmla="*/ 68 h 145548"/>
              <a:gd name="connsiteX0-211" fmla="*/ 4674 w 10109"/>
              <a:gd name="connsiteY0-212" fmla="*/ 170 h 145517"/>
              <a:gd name="connsiteX1-213" fmla="*/ 8302 w 10109"/>
              <a:gd name="connsiteY1-214" fmla="*/ 36 h 145517"/>
              <a:gd name="connsiteX2-215" fmla="*/ 8442 w 10109"/>
              <a:gd name="connsiteY2-216" fmla="*/ 133763 h 145517"/>
              <a:gd name="connsiteX3-217" fmla="*/ 10109 w 10109"/>
              <a:gd name="connsiteY3-218" fmla="*/ 138763 h 145517"/>
              <a:gd name="connsiteX4-219" fmla="*/ 1776 w 10109"/>
              <a:gd name="connsiteY4-220" fmla="*/ 138763 h 145517"/>
              <a:gd name="connsiteX5-221" fmla="*/ 109 w 10109"/>
              <a:gd name="connsiteY5-222" fmla="*/ 133763 h 145517"/>
              <a:gd name="connsiteX6-223" fmla="*/ 4674 w 10109"/>
              <a:gd name="connsiteY6-224" fmla="*/ 170 h 145517"/>
              <a:gd name="connsiteX0-225" fmla="*/ 3080 w 8515"/>
              <a:gd name="connsiteY0-226" fmla="*/ 170 h 145517"/>
              <a:gd name="connsiteX1-227" fmla="*/ 6708 w 8515"/>
              <a:gd name="connsiteY1-228" fmla="*/ 36 h 145517"/>
              <a:gd name="connsiteX2-229" fmla="*/ 6848 w 8515"/>
              <a:gd name="connsiteY2-230" fmla="*/ 133763 h 145517"/>
              <a:gd name="connsiteX3-231" fmla="*/ 8515 w 8515"/>
              <a:gd name="connsiteY3-232" fmla="*/ 138763 h 145517"/>
              <a:gd name="connsiteX4-233" fmla="*/ 182 w 8515"/>
              <a:gd name="connsiteY4-234" fmla="*/ 138763 h 145517"/>
              <a:gd name="connsiteX5-235" fmla="*/ 3080 w 8515"/>
              <a:gd name="connsiteY5-236" fmla="*/ 170 h 145517"/>
              <a:gd name="connsiteX0-237" fmla="*/ 3617 w 10000"/>
              <a:gd name="connsiteY0-238" fmla="*/ 12 h 9536"/>
              <a:gd name="connsiteX1-239" fmla="*/ 7878 w 10000"/>
              <a:gd name="connsiteY1-240" fmla="*/ 2 h 9536"/>
              <a:gd name="connsiteX2-241" fmla="*/ 8042 w 10000"/>
              <a:gd name="connsiteY2-242" fmla="*/ 9192 h 9536"/>
              <a:gd name="connsiteX3-243" fmla="*/ 10000 w 10000"/>
              <a:gd name="connsiteY3-244" fmla="*/ 9536 h 9536"/>
              <a:gd name="connsiteX4-245" fmla="*/ 214 w 10000"/>
              <a:gd name="connsiteY4-246" fmla="*/ 9536 h 9536"/>
              <a:gd name="connsiteX5-247" fmla="*/ 3617 w 10000"/>
              <a:gd name="connsiteY5-248" fmla="*/ 12 h 9536"/>
              <a:gd name="connsiteX0-249" fmla="*/ 3403 w 9786"/>
              <a:gd name="connsiteY0-250" fmla="*/ 13 h 10000"/>
              <a:gd name="connsiteX1-251" fmla="*/ 7664 w 9786"/>
              <a:gd name="connsiteY1-252" fmla="*/ 2 h 10000"/>
              <a:gd name="connsiteX2-253" fmla="*/ 7828 w 9786"/>
              <a:gd name="connsiteY2-254" fmla="*/ 9639 h 10000"/>
              <a:gd name="connsiteX3-255" fmla="*/ 9786 w 9786"/>
              <a:gd name="connsiteY3-256" fmla="*/ 10000 h 10000"/>
              <a:gd name="connsiteX4-257" fmla="*/ 0 w 9786"/>
              <a:gd name="connsiteY4-258" fmla="*/ 10000 h 10000"/>
              <a:gd name="connsiteX5-259" fmla="*/ 3403 w 9786"/>
              <a:gd name="connsiteY5-260" fmla="*/ 13 h 10000"/>
              <a:gd name="connsiteX0-261" fmla="*/ 494 w 7017"/>
              <a:gd name="connsiteY0-262" fmla="*/ 743 h 10730"/>
              <a:gd name="connsiteX1-263" fmla="*/ 4849 w 7017"/>
              <a:gd name="connsiteY1-264" fmla="*/ 732 h 10730"/>
              <a:gd name="connsiteX2-265" fmla="*/ 5016 w 7017"/>
              <a:gd name="connsiteY2-266" fmla="*/ 10369 h 10730"/>
              <a:gd name="connsiteX3-267" fmla="*/ 7017 w 7017"/>
              <a:gd name="connsiteY3-268" fmla="*/ 10730 h 10730"/>
              <a:gd name="connsiteX4-269" fmla="*/ 45 w 7017"/>
              <a:gd name="connsiteY4-270" fmla="*/ 10709 h 10730"/>
              <a:gd name="connsiteX5-271" fmla="*/ 494 w 7017"/>
              <a:gd name="connsiteY5-272" fmla="*/ 743 h 10730"/>
              <a:gd name="connsiteX0-273" fmla="*/ 521 w 9817"/>
              <a:gd name="connsiteY0-274" fmla="*/ 692 h 10000"/>
              <a:gd name="connsiteX1-275" fmla="*/ 6727 w 9817"/>
              <a:gd name="connsiteY1-276" fmla="*/ 682 h 10000"/>
              <a:gd name="connsiteX2-277" fmla="*/ 6965 w 9817"/>
              <a:gd name="connsiteY2-278" fmla="*/ 9664 h 10000"/>
              <a:gd name="connsiteX3-279" fmla="*/ 9817 w 9817"/>
              <a:gd name="connsiteY3-280" fmla="*/ 10000 h 10000"/>
              <a:gd name="connsiteX4-281" fmla="*/ 273 w 9817"/>
              <a:gd name="connsiteY4-282" fmla="*/ 9980 h 10000"/>
              <a:gd name="connsiteX5-283" fmla="*/ 521 w 9817"/>
              <a:gd name="connsiteY5-284" fmla="*/ 692 h 10000"/>
              <a:gd name="connsiteX0-285" fmla="*/ 531 w 10000"/>
              <a:gd name="connsiteY0-286" fmla="*/ 692 h 10000"/>
              <a:gd name="connsiteX1-287" fmla="*/ 6852 w 10000"/>
              <a:gd name="connsiteY1-288" fmla="*/ 682 h 10000"/>
              <a:gd name="connsiteX2-289" fmla="*/ 7095 w 10000"/>
              <a:gd name="connsiteY2-290" fmla="*/ 9664 h 10000"/>
              <a:gd name="connsiteX3-291" fmla="*/ 10000 w 10000"/>
              <a:gd name="connsiteY3-292" fmla="*/ 10000 h 10000"/>
              <a:gd name="connsiteX4-293" fmla="*/ 278 w 10000"/>
              <a:gd name="connsiteY4-294" fmla="*/ 9980 h 10000"/>
              <a:gd name="connsiteX5-295" fmla="*/ 531 w 10000"/>
              <a:gd name="connsiteY5-296" fmla="*/ 692 h 10000"/>
              <a:gd name="connsiteX0-297" fmla="*/ 531 w 10000"/>
              <a:gd name="connsiteY0-298" fmla="*/ 692 h 10000"/>
              <a:gd name="connsiteX1-299" fmla="*/ 6852 w 10000"/>
              <a:gd name="connsiteY1-300" fmla="*/ 682 h 10000"/>
              <a:gd name="connsiteX2-301" fmla="*/ 7095 w 10000"/>
              <a:gd name="connsiteY2-302" fmla="*/ 9664 h 10000"/>
              <a:gd name="connsiteX3-303" fmla="*/ 10000 w 10000"/>
              <a:gd name="connsiteY3-304" fmla="*/ 10000 h 10000"/>
              <a:gd name="connsiteX4-305" fmla="*/ 278 w 10000"/>
              <a:gd name="connsiteY4-306" fmla="*/ 9980 h 10000"/>
              <a:gd name="connsiteX5-307" fmla="*/ 531 w 10000"/>
              <a:gd name="connsiteY5-308" fmla="*/ 692 h 10000"/>
              <a:gd name="connsiteX0-309" fmla="*/ 531 w 10000"/>
              <a:gd name="connsiteY0-310" fmla="*/ 692 h 10000"/>
              <a:gd name="connsiteX1-311" fmla="*/ 6852 w 10000"/>
              <a:gd name="connsiteY1-312" fmla="*/ 682 h 10000"/>
              <a:gd name="connsiteX2-313" fmla="*/ 7095 w 10000"/>
              <a:gd name="connsiteY2-314" fmla="*/ 9664 h 10000"/>
              <a:gd name="connsiteX3-315" fmla="*/ 10000 w 10000"/>
              <a:gd name="connsiteY3-316" fmla="*/ 10000 h 10000"/>
              <a:gd name="connsiteX4-317" fmla="*/ 278 w 10000"/>
              <a:gd name="connsiteY4-318" fmla="*/ 9980 h 10000"/>
              <a:gd name="connsiteX5-319" fmla="*/ 531 w 10000"/>
              <a:gd name="connsiteY5-320" fmla="*/ 692 h 10000"/>
              <a:gd name="connsiteX0-321" fmla="*/ 570 w 10039"/>
              <a:gd name="connsiteY0-322" fmla="*/ 695 h 10015"/>
              <a:gd name="connsiteX1-323" fmla="*/ 6891 w 10039"/>
              <a:gd name="connsiteY1-324" fmla="*/ 685 h 10015"/>
              <a:gd name="connsiteX2-325" fmla="*/ 7134 w 10039"/>
              <a:gd name="connsiteY2-326" fmla="*/ 9667 h 10015"/>
              <a:gd name="connsiteX3-327" fmla="*/ 10039 w 10039"/>
              <a:gd name="connsiteY3-328" fmla="*/ 10003 h 10015"/>
              <a:gd name="connsiteX4-329" fmla="*/ 217 w 10039"/>
              <a:gd name="connsiteY4-330" fmla="*/ 10015 h 10015"/>
              <a:gd name="connsiteX5-331" fmla="*/ 570 w 10039"/>
              <a:gd name="connsiteY5-332" fmla="*/ 695 h 10015"/>
              <a:gd name="connsiteX0-333" fmla="*/ 615 w 10084"/>
              <a:gd name="connsiteY0-334" fmla="*/ 695 h 10015"/>
              <a:gd name="connsiteX1-335" fmla="*/ 6936 w 10084"/>
              <a:gd name="connsiteY1-336" fmla="*/ 685 h 10015"/>
              <a:gd name="connsiteX2-337" fmla="*/ 7179 w 10084"/>
              <a:gd name="connsiteY2-338" fmla="*/ 9667 h 10015"/>
              <a:gd name="connsiteX3-339" fmla="*/ 10084 w 10084"/>
              <a:gd name="connsiteY3-340" fmla="*/ 10003 h 10015"/>
              <a:gd name="connsiteX4-341" fmla="*/ 262 w 10084"/>
              <a:gd name="connsiteY4-342" fmla="*/ 10015 h 10015"/>
              <a:gd name="connsiteX5-343" fmla="*/ 615 w 10084"/>
              <a:gd name="connsiteY5-344" fmla="*/ 695 h 10015"/>
              <a:gd name="connsiteX0-345" fmla="*/ 356 w 9825"/>
              <a:gd name="connsiteY0-346" fmla="*/ 695 h 10015"/>
              <a:gd name="connsiteX1-347" fmla="*/ 6677 w 9825"/>
              <a:gd name="connsiteY1-348" fmla="*/ 685 h 10015"/>
              <a:gd name="connsiteX2-349" fmla="*/ 6920 w 9825"/>
              <a:gd name="connsiteY2-350" fmla="*/ 9667 h 10015"/>
              <a:gd name="connsiteX3-351" fmla="*/ 9825 w 9825"/>
              <a:gd name="connsiteY3-352" fmla="*/ 10003 h 10015"/>
              <a:gd name="connsiteX4-353" fmla="*/ 3 w 9825"/>
              <a:gd name="connsiteY4-354" fmla="*/ 10015 h 10015"/>
              <a:gd name="connsiteX5-355" fmla="*/ 356 w 9825"/>
              <a:gd name="connsiteY5-356" fmla="*/ 695 h 10015"/>
              <a:gd name="connsiteX0-357" fmla="*/ 362 w 10000"/>
              <a:gd name="connsiteY0-358" fmla="*/ 10 h 9316"/>
              <a:gd name="connsiteX1-359" fmla="*/ 6796 w 10000"/>
              <a:gd name="connsiteY1-360" fmla="*/ 0 h 9316"/>
              <a:gd name="connsiteX2-361" fmla="*/ 7043 w 10000"/>
              <a:gd name="connsiteY2-362" fmla="*/ 8969 h 9316"/>
              <a:gd name="connsiteX3-363" fmla="*/ 10000 w 10000"/>
              <a:gd name="connsiteY3-364" fmla="*/ 9304 h 9316"/>
              <a:gd name="connsiteX4-365" fmla="*/ 3 w 10000"/>
              <a:gd name="connsiteY4-366" fmla="*/ 9316 h 9316"/>
              <a:gd name="connsiteX5-367" fmla="*/ 362 w 10000"/>
              <a:gd name="connsiteY5-368" fmla="*/ 10 h 9316"/>
              <a:gd name="connsiteX0-369" fmla="*/ 362 w 10000"/>
              <a:gd name="connsiteY0-370" fmla="*/ 11 h 10000"/>
              <a:gd name="connsiteX1-371" fmla="*/ 6796 w 10000"/>
              <a:gd name="connsiteY1-372" fmla="*/ 0 h 10000"/>
              <a:gd name="connsiteX2-373" fmla="*/ 7043 w 10000"/>
              <a:gd name="connsiteY2-374" fmla="*/ 9628 h 10000"/>
              <a:gd name="connsiteX3-375" fmla="*/ 10000 w 10000"/>
              <a:gd name="connsiteY3-376" fmla="*/ 9987 h 10000"/>
              <a:gd name="connsiteX4-377" fmla="*/ 3 w 10000"/>
              <a:gd name="connsiteY4-378" fmla="*/ 10000 h 10000"/>
              <a:gd name="connsiteX5-379" fmla="*/ 362 w 10000"/>
              <a:gd name="connsiteY5-380" fmla="*/ 11 h 10000"/>
              <a:gd name="connsiteX0-381" fmla="*/ 362 w 10000"/>
              <a:gd name="connsiteY0-382" fmla="*/ 11 h 10000"/>
              <a:gd name="connsiteX1-383" fmla="*/ 6796 w 10000"/>
              <a:gd name="connsiteY1-384" fmla="*/ 0 h 10000"/>
              <a:gd name="connsiteX2-385" fmla="*/ 7043 w 10000"/>
              <a:gd name="connsiteY2-386" fmla="*/ 9628 h 10000"/>
              <a:gd name="connsiteX3-387" fmla="*/ 10000 w 10000"/>
              <a:gd name="connsiteY3-388" fmla="*/ 9987 h 10000"/>
              <a:gd name="connsiteX4-389" fmla="*/ 3 w 10000"/>
              <a:gd name="connsiteY4-390" fmla="*/ 10000 h 10000"/>
              <a:gd name="connsiteX5-391" fmla="*/ 362 w 10000"/>
              <a:gd name="connsiteY5-392" fmla="*/ 11 h 10000"/>
              <a:gd name="connsiteX0-393" fmla="*/ 362 w 10000"/>
              <a:gd name="connsiteY0-394" fmla="*/ 11 h 10474"/>
              <a:gd name="connsiteX1-395" fmla="*/ 7101 w 10000"/>
              <a:gd name="connsiteY1-396" fmla="*/ 0 h 10474"/>
              <a:gd name="connsiteX2-397" fmla="*/ 7043 w 10000"/>
              <a:gd name="connsiteY2-398" fmla="*/ 9628 h 10474"/>
              <a:gd name="connsiteX3-399" fmla="*/ 10000 w 10000"/>
              <a:gd name="connsiteY3-400" fmla="*/ 9987 h 10474"/>
              <a:gd name="connsiteX4-401" fmla="*/ 3 w 10000"/>
              <a:gd name="connsiteY4-402" fmla="*/ 10000 h 10474"/>
              <a:gd name="connsiteX5-403" fmla="*/ 362 w 10000"/>
              <a:gd name="connsiteY5-404" fmla="*/ 11 h 10474"/>
              <a:gd name="connsiteX0-405" fmla="*/ 362 w 10000"/>
              <a:gd name="connsiteY0-406" fmla="*/ 11 h 10474"/>
              <a:gd name="connsiteX1-407" fmla="*/ 7101 w 10000"/>
              <a:gd name="connsiteY1-408" fmla="*/ 0 h 10474"/>
              <a:gd name="connsiteX2-409" fmla="*/ 7043 w 10000"/>
              <a:gd name="connsiteY2-410" fmla="*/ 9628 h 10474"/>
              <a:gd name="connsiteX3-411" fmla="*/ 10000 w 10000"/>
              <a:gd name="connsiteY3-412" fmla="*/ 9987 h 10474"/>
              <a:gd name="connsiteX4-413" fmla="*/ 3 w 10000"/>
              <a:gd name="connsiteY4-414" fmla="*/ 10000 h 10474"/>
              <a:gd name="connsiteX5-415" fmla="*/ 362 w 10000"/>
              <a:gd name="connsiteY5-416" fmla="*/ 11 h 10474"/>
              <a:gd name="connsiteX0-417" fmla="*/ 362 w 10000"/>
              <a:gd name="connsiteY0-418" fmla="*/ 11 h 10474"/>
              <a:gd name="connsiteX1-419" fmla="*/ 7101 w 10000"/>
              <a:gd name="connsiteY1-420" fmla="*/ 0 h 10474"/>
              <a:gd name="connsiteX2-421" fmla="*/ 7043 w 10000"/>
              <a:gd name="connsiteY2-422" fmla="*/ 9628 h 10474"/>
              <a:gd name="connsiteX3-423" fmla="*/ 10000 w 10000"/>
              <a:gd name="connsiteY3-424" fmla="*/ 9987 h 10474"/>
              <a:gd name="connsiteX4-425" fmla="*/ 3 w 10000"/>
              <a:gd name="connsiteY4-426" fmla="*/ 10000 h 10474"/>
              <a:gd name="connsiteX5-427" fmla="*/ 362 w 10000"/>
              <a:gd name="connsiteY5-428" fmla="*/ 11 h 10474"/>
              <a:gd name="connsiteX0-429" fmla="*/ 362 w 10000"/>
              <a:gd name="connsiteY0-430" fmla="*/ 11 h 10000"/>
              <a:gd name="connsiteX1-431" fmla="*/ 7101 w 10000"/>
              <a:gd name="connsiteY1-432" fmla="*/ 0 h 10000"/>
              <a:gd name="connsiteX2-433" fmla="*/ 7043 w 10000"/>
              <a:gd name="connsiteY2-434" fmla="*/ 9628 h 10000"/>
              <a:gd name="connsiteX3-435" fmla="*/ 10000 w 10000"/>
              <a:gd name="connsiteY3-436" fmla="*/ 9987 h 10000"/>
              <a:gd name="connsiteX4-437" fmla="*/ 3 w 10000"/>
              <a:gd name="connsiteY4-438" fmla="*/ 10000 h 10000"/>
              <a:gd name="connsiteX5-439" fmla="*/ 362 w 10000"/>
              <a:gd name="connsiteY5-440" fmla="*/ 11 h 10000"/>
              <a:gd name="connsiteX0-441" fmla="*/ 362 w 10000"/>
              <a:gd name="connsiteY0-442" fmla="*/ 11 h 10000"/>
              <a:gd name="connsiteX1-443" fmla="*/ 7101 w 10000"/>
              <a:gd name="connsiteY1-444" fmla="*/ 0 h 10000"/>
              <a:gd name="connsiteX2-445" fmla="*/ 7043 w 10000"/>
              <a:gd name="connsiteY2-446" fmla="*/ 9628 h 10000"/>
              <a:gd name="connsiteX3-447" fmla="*/ 10000 w 10000"/>
              <a:gd name="connsiteY3-448" fmla="*/ 9987 h 10000"/>
              <a:gd name="connsiteX4-449" fmla="*/ 3 w 10000"/>
              <a:gd name="connsiteY4-450" fmla="*/ 10000 h 10000"/>
              <a:gd name="connsiteX5-451" fmla="*/ 362 w 10000"/>
              <a:gd name="connsiteY5-452" fmla="*/ 11 h 10000"/>
              <a:gd name="connsiteX0-453" fmla="*/ 362 w 10000"/>
              <a:gd name="connsiteY0-454" fmla="*/ 11 h 10000"/>
              <a:gd name="connsiteX1-455" fmla="*/ 7101 w 10000"/>
              <a:gd name="connsiteY1-456" fmla="*/ 0 h 10000"/>
              <a:gd name="connsiteX2-457" fmla="*/ 7043 w 10000"/>
              <a:gd name="connsiteY2-458" fmla="*/ 9628 h 10000"/>
              <a:gd name="connsiteX3-459" fmla="*/ 10000 w 10000"/>
              <a:gd name="connsiteY3-460" fmla="*/ 9987 h 10000"/>
              <a:gd name="connsiteX4-461" fmla="*/ 3 w 10000"/>
              <a:gd name="connsiteY4-462" fmla="*/ 10000 h 10000"/>
              <a:gd name="connsiteX5-463" fmla="*/ 362 w 10000"/>
              <a:gd name="connsiteY5-464" fmla="*/ 11 h 10000"/>
              <a:gd name="connsiteX0-465" fmla="*/ 362 w 10000"/>
              <a:gd name="connsiteY0-466" fmla="*/ 11 h 10000"/>
              <a:gd name="connsiteX1-467" fmla="*/ 7101 w 10000"/>
              <a:gd name="connsiteY1-468" fmla="*/ 0 h 10000"/>
              <a:gd name="connsiteX2-469" fmla="*/ 7043 w 10000"/>
              <a:gd name="connsiteY2-470" fmla="*/ 9628 h 10000"/>
              <a:gd name="connsiteX3-471" fmla="*/ 10000 w 10000"/>
              <a:gd name="connsiteY3-472" fmla="*/ 9987 h 10000"/>
              <a:gd name="connsiteX4-473" fmla="*/ 3 w 10000"/>
              <a:gd name="connsiteY4-474" fmla="*/ 10000 h 10000"/>
              <a:gd name="connsiteX5-475" fmla="*/ 362 w 10000"/>
              <a:gd name="connsiteY5-476" fmla="*/ 11 h 10000"/>
              <a:gd name="connsiteX0-477" fmla="*/ 362 w 10000"/>
              <a:gd name="connsiteY0-478" fmla="*/ 11 h 10000"/>
              <a:gd name="connsiteX1-479" fmla="*/ 7101 w 10000"/>
              <a:gd name="connsiteY1-480" fmla="*/ 0 h 10000"/>
              <a:gd name="connsiteX2-481" fmla="*/ 7043 w 10000"/>
              <a:gd name="connsiteY2-482" fmla="*/ 9628 h 10000"/>
              <a:gd name="connsiteX3-483" fmla="*/ 10000 w 10000"/>
              <a:gd name="connsiteY3-484" fmla="*/ 9987 h 10000"/>
              <a:gd name="connsiteX4-485" fmla="*/ 3 w 10000"/>
              <a:gd name="connsiteY4-486" fmla="*/ 10000 h 10000"/>
              <a:gd name="connsiteX5-487" fmla="*/ 362 w 10000"/>
              <a:gd name="connsiteY5-488" fmla="*/ 11 h 10000"/>
              <a:gd name="connsiteX0-489" fmla="*/ 362 w 10000"/>
              <a:gd name="connsiteY0-490" fmla="*/ 11 h 10000"/>
              <a:gd name="connsiteX1-491" fmla="*/ 7101 w 10000"/>
              <a:gd name="connsiteY1-492" fmla="*/ 0 h 10000"/>
              <a:gd name="connsiteX2-493" fmla="*/ 7043 w 10000"/>
              <a:gd name="connsiteY2-494" fmla="*/ 9628 h 10000"/>
              <a:gd name="connsiteX3-495" fmla="*/ 10000 w 10000"/>
              <a:gd name="connsiteY3-496" fmla="*/ 9987 h 10000"/>
              <a:gd name="connsiteX4-497" fmla="*/ 3 w 10000"/>
              <a:gd name="connsiteY4-498" fmla="*/ 10000 h 10000"/>
              <a:gd name="connsiteX5-499" fmla="*/ 362 w 10000"/>
              <a:gd name="connsiteY5-500" fmla="*/ 11 h 10000"/>
              <a:gd name="connsiteX0-501" fmla="*/ 360 w 9998"/>
              <a:gd name="connsiteY0-502" fmla="*/ 11 h 10000"/>
              <a:gd name="connsiteX1-503" fmla="*/ 7099 w 9998"/>
              <a:gd name="connsiteY1-504" fmla="*/ 0 h 10000"/>
              <a:gd name="connsiteX2-505" fmla="*/ 7041 w 9998"/>
              <a:gd name="connsiteY2-506" fmla="*/ 9628 h 10000"/>
              <a:gd name="connsiteX3-507" fmla="*/ 9998 w 9998"/>
              <a:gd name="connsiteY3-508" fmla="*/ 9987 h 10000"/>
              <a:gd name="connsiteX4-509" fmla="*/ 1 w 9998"/>
              <a:gd name="connsiteY4-510" fmla="*/ 10000 h 10000"/>
              <a:gd name="connsiteX5-511" fmla="*/ 360 w 9998"/>
              <a:gd name="connsiteY5-512" fmla="*/ 11 h 10000"/>
              <a:gd name="connsiteX0-513" fmla="*/ 0 w 9640"/>
              <a:gd name="connsiteY0-514" fmla="*/ 11 h 10000"/>
              <a:gd name="connsiteX1-515" fmla="*/ 6740 w 9640"/>
              <a:gd name="connsiteY1-516" fmla="*/ 0 h 10000"/>
              <a:gd name="connsiteX2-517" fmla="*/ 6682 w 9640"/>
              <a:gd name="connsiteY2-518" fmla="*/ 9628 h 10000"/>
              <a:gd name="connsiteX3-519" fmla="*/ 9640 w 9640"/>
              <a:gd name="connsiteY3-520" fmla="*/ 9987 h 10000"/>
              <a:gd name="connsiteX4-521" fmla="*/ 302 w 9640"/>
              <a:gd name="connsiteY4-522" fmla="*/ 10000 h 10000"/>
              <a:gd name="connsiteX5-523" fmla="*/ 0 w 9640"/>
              <a:gd name="connsiteY5-524" fmla="*/ 11 h 10000"/>
              <a:gd name="connsiteX0-525" fmla="*/ 0 w 10000"/>
              <a:gd name="connsiteY0-526" fmla="*/ 11 h 10000"/>
              <a:gd name="connsiteX1-527" fmla="*/ 6992 w 10000"/>
              <a:gd name="connsiteY1-528" fmla="*/ 0 h 10000"/>
              <a:gd name="connsiteX2-529" fmla="*/ 6932 w 10000"/>
              <a:gd name="connsiteY2-530" fmla="*/ 9628 h 10000"/>
              <a:gd name="connsiteX3-531" fmla="*/ 10000 w 10000"/>
              <a:gd name="connsiteY3-532" fmla="*/ 9987 h 10000"/>
              <a:gd name="connsiteX4-533" fmla="*/ 6 w 10000"/>
              <a:gd name="connsiteY4-534" fmla="*/ 10000 h 10000"/>
              <a:gd name="connsiteX5-535" fmla="*/ 0 w 10000"/>
              <a:gd name="connsiteY5-536" fmla="*/ 11 h 10000"/>
              <a:gd name="connsiteX0-537" fmla="*/ 0 w 10000"/>
              <a:gd name="connsiteY0-538" fmla="*/ 11 h 10000"/>
              <a:gd name="connsiteX1-539" fmla="*/ 6992 w 10000"/>
              <a:gd name="connsiteY1-540" fmla="*/ 0 h 10000"/>
              <a:gd name="connsiteX2-541" fmla="*/ 6932 w 10000"/>
              <a:gd name="connsiteY2-542" fmla="*/ 9628 h 10000"/>
              <a:gd name="connsiteX3-543" fmla="*/ 10000 w 10000"/>
              <a:gd name="connsiteY3-544" fmla="*/ 9987 h 10000"/>
              <a:gd name="connsiteX4-545" fmla="*/ 6 w 10000"/>
              <a:gd name="connsiteY4-546" fmla="*/ 10000 h 10000"/>
              <a:gd name="connsiteX5-547" fmla="*/ 0 w 10000"/>
              <a:gd name="connsiteY5-548" fmla="*/ 11 h 10000"/>
              <a:gd name="connsiteX0-549" fmla="*/ 0 w 10056"/>
              <a:gd name="connsiteY0-550" fmla="*/ 4 h 10000"/>
              <a:gd name="connsiteX1-551" fmla="*/ 7048 w 10056"/>
              <a:gd name="connsiteY1-552" fmla="*/ 0 h 10000"/>
              <a:gd name="connsiteX2-553" fmla="*/ 6988 w 10056"/>
              <a:gd name="connsiteY2-554" fmla="*/ 9628 h 10000"/>
              <a:gd name="connsiteX3-555" fmla="*/ 10056 w 10056"/>
              <a:gd name="connsiteY3-556" fmla="*/ 9987 h 10000"/>
              <a:gd name="connsiteX4-557" fmla="*/ 62 w 10056"/>
              <a:gd name="connsiteY4-558" fmla="*/ 10000 h 10000"/>
              <a:gd name="connsiteX5-559" fmla="*/ 0 w 10056"/>
              <a:gd name="connsiteY5-560" fmla="*/ 4 h 10000"/>
              <a:gd name="connsiteX0-561" fmla="*/ 0 w 10056"/>
              <a:gd name="connsiteY0-562" fmla="*/ 4 h 10000"/>
              <a:gd name="connsiteX1-563" fmla="*/ 7048 w 10056"/>
              <a:gd name="connsiteY1-564" fmla="*/ 0 h 10000"/>
              <a:gd name="connsiteX2-565" fmla="*/ 6988 w 10056"/>
              <a:gd name="connsiteY2-566" fmla="*/ 9628 h 10000"/>
              <a:gd name="connsiteX3-567" fmla="*/ 10056 w 10056"/>
              <a:gd name="connsiteY3-568" fmla="*/ 9987 h 10000"/>
              <a:gd name="connsiteX4-569" fmla="*/ 62 w 10056"/>
              <a:gd name="connsiteY4-570" fmla="*/ 10000 h 10000"/>
              <a:gd name="connsiteX5-571" fmla="*/ 0 w 10056"/>
              <a:gd name="connsiteY5-572" fmla="*/ 4 h 10000"/>
              <a:gd name="connsiteX0-573" fmla="*/ 0 w 10056"/>
              <a:gd name="connsiteY0-574" fmla="*/ 4 h 10000"/>
              <a:gd name="connsiteX1-575" fmla="*/ 7048 w 10056"/>
              <a:gd name="connsiteY1-576" fmla="*/ 0 h 10000"/>
              <a:gd name="connsiteX2-577" fmla="*/ 6988 w 10056"/>
              <a:gd name="connsiteY2-578" fmla="*/ 9628 h 10000"/>
              <a:gd name="connsiteX3-579" fmla="*/ 10056 w 10056"/>
              <a:gd name="connsiteY3-580" fmla="*/ 9987 h 10000"/>
              <a:gd name="connsiteX4-581" fmla="*/ 62 w 10056"/>
              <a:gd name="connsiteY4-582" fmla="*/ 10000 h 10000"/>
              <a:gd name="connsiteX5-583" fmla="*/ 0 w 10056"/>
              <a:gd name="connsiteY5-584" fmla="*/ 4 h 10000"/>
              <a:gd name="connsiteX0-585" fmla="*/ 0 w 10056"/>
              <a:gd name="connsiteY0-586" fmla="*/ 4 h 10000"/>
              <a:gd name="connsiteX1-587" fmla="*/ 7048 w 10056"/>
              <a:gd name="connsiteY1-588" fmla="*/ 0 h 10000"/>
              <a:gd name="connsiteX2-589" fmla="*/ 6988 w 10056"/>
              <a:gd name="connsiteY2-590" fmla="*/ 9628 h 10000"/>
              <a:gd name="connsiteX3-591" fmla="*/ 10056 w 10056"/>
              <a:gd name="connsiteY3-592" fmla="*/ 9987 h 10000"/>
              <a:gd name="connsiteX4-593" fmla="*/ 62 w 10056"/>
              <a:gd name="connsiteY4-594" fmla="*/ 10000 h 10000"/>
              <a:gd name="connsiteX5-595" fmla="*/ 0 w 10056"/>
              <a:gd name="connsiteY5-596" fmla="*/ 4 h 10000"/>
              <a:gd name="connsiteX0-597" fmla="*/ 0 w 10056"/>
              <a:gd name="connsiteY0-598" fmla="*/ 4 h 10000"/>
              <a:gd name="connsiteX1-599" fmla="*/ 7048 w 10056"/>
              <a:gd name="connsiteY1-600" fmla="*/ 0 h 10000"/>
              <a:gd name="connsiteX2-601" fmla="*/ 6988 w 10056"/>
              <a:gd name="connsiteY2-602" fmla="*/ 9628 h 10000"/>
              <a:gd name="connsiteX3-603" fmla="*/ 10056 w 10056"/>
              <a:gd name="connsiteY3-604" fmla="*/ 9987 h 10000"/>
              <a:gd name="connsiteX4-605" fmla="*/ 62 w 10056"/>
              <a:gd name="connsiteY4-606" fmla="*/ 10000 h 10000"/>
              <a:gd name="connsiteX5-607" fmla="*/ 0 w 10056"/>
              <a:gd name="connsiteY5-608" fmla="*/ 4 h 10000"/>
              <a:gd name="connsiteX0-609" fmla="*/ 0 w 10056"/>
              <a:gd name="connsiteY0-610" fmla="*/ 4 h 10000"/>
              <a:gd name="connsiteX1-611" fmla="*/ 7048 w 10056"/>
              <a:gd name="connsiteY1-612" fmla="*/ 0 h 10000"/>
              <a:gd name="connsiteX2-613" fmla="*/ 6988 w 10056"/>
              <a:gd name="connsiteY2-614" fmla="*/ 9628 h 10000"/>
              <a:gd name="connsiteX3-615" fmla="*/ 10056 w 10056"/>
              <a:gd name="connsiteY3-616" fmla="*/ 9987 h 10000"/>
              <a:gd name="connsiteX4-617" fmla="*/ 62 w 10056"/>
              <a:gd name="connsiteY4-618" fmla="*/ 10000 h 10000"/>
              <a:gd name="connsiteX5-619" fmla="*/ 0 w 10056"/>
              <a:gd name="connsiteY5-620" fmla="*/ 4 h 10000"/>
              <a:gd name="connsiteX0-621" fmla="*/ 0 w 10056"/>
              <a:gd name="connsiteY0-622" fmla="*/ 4 h 10000"/>
              <a:gd name="connsiteX1-623" fmla="*/ 7048 w 10056"/>
              <a:gd name="connsiteY1-624" fmla="*/ 0 h 10000"/>
              <a:gd name="connsiteX2-625" fmla="*/ 6988 w 10056"/>
              <a:gd name="connsiteY2-626" fmla="*/ 9628 h 10000"/>
              <a:gd name="connsiteX3-627" fmla="*/ 10056 w 10056"/>
              <a:gd name="connsiteY3-628" fmla="*/ 9987 h 10000"/>
              <a:gd name="connsiteX4-629" fmla="*/ 62 w 10056"/>
              <a:gd name="connsiteY4-630" fmla="*/ 10000 h 10000"/>
              <a:gd name="connsiteX5-631" fmla="*/ 0 w 10056"/>
              <a:gd name="connsiteY5-632" fmla="*/ 4 h 10000"/>
              <a:gd name="connsiteX0-633" fmla="*/ 0 w 10056"/>
              <a:gd name="connsiteY0-634" fmla="*/ 4 h 10000"/>
              <a:gd name="connsiteX1-635" fmla="*/ 7048 w 10056"/>
              <a:gd name="connsiteY1-636" fmla="*/ 0 h 10000"/>
              <a:gd name="connsiteX2-637" fmla="*/ 6988 w 10056"/>
              <a:gd name="connsiteY2-638" fmla="*/ 9628 h 10000"/>
              <a:gd name="connsiteX3-639" fmla="*/ 10056 w 10056"/>
              <a:gd name="connsiteY3-640" fmla="*/ 9987 h 10000"/>
              <a:gd name="connsiteX4-641" fmla="*/ 62 w 10056"/>
              <a:gd name="connsiteY4-642" fmla="*/ 10000 h 10000"/>
              <a:gd name="connsiteX5-643" fmla="*/ 0 w 10056"/>
              <a:gd name="connsiteY5-644" fmla="*/ 4 h 10000"/>
              <a:gd name="connsiteX0-645" fmla="*/ 0 w 10056"/>
              <a:gd name="connsiteY0-646" fmla="*/ 4 h 10000"/>
              <a:gd name="connsiteX1-647" fmla="*/ 7048 w 10056"/>
              <a:gd name="connsiteY1-648" fmla="*/ 0 h 10000"/>
              <a:gd name="connsiteX2-649" fmla="*/ 6988 w 10056"/>
              <a:gd name="connsiteY2-650" fmla="*/ 9628 h 10000"/>
              <a:gd name="connsiteX3-651" fmla="*/ 10056 w 10056"/>
              <a:gd name="connsiteY3-652" fmla="*/ 9987 h 10000"/>
              <a:gd name="connsiteX4-653" fmla="*/ 62 w 10056"/>
              <a:gd name="connsiteY4-654" fmla="*/ 10000 h 10000"/>
              <a:gd name="connsiteX5-655" fmla="*/ 0 w 10056"/>
              <a:gd name="connsiteY5-656" fmla="*/ 4 h 10000"/>
              <a:gd name="connsiteX0-657" fmla="*/ 0 w 10056"/>
              <a:gd name="connsiteY0-658" fmla="*/ 4 h 10000"/>
              <a:gd name="connsiteX1-659" fmla="*/ 7048 w 10056"/>
              <a:gd name="connsiteY1-660" fmla="*/ 0 h 10000"/>
              <a:gd name="connsiteX2-661" fmla="*/ 6988 w 10056"/>
              <a:gd name="connsiteY2-662" fmla="*/ 9628 h 10000"/>
              <a:gd name="connsiteX3-663" fmla="*/ 10056 w 10056"/>
              <a:gd name="connsiteY3-664" fmla="*/ 9987 h 10000"/>
              <a:gd name="connsiteX4-665" fmla="*/ 62 w 10056"/>
              <a:gd name="connsiteY4-666" fmla="*/ 10000 h 10000"/>
              <a:gd name="connsiteX5-667" fmla="*/ 0 w 10056"/>
              <a:gd name="connsiteY5-668" fmla="*/ 4 h 10000"/>
              <a:gd name="connsiteX0-669" fmla="*/ 0 w 10056"/>
              <a:gd name="connsiteY0-670" fmla="*/ 0 h 9996"/>
              <a:gd name="connsiteX1-671" fmla="*/ 7001 w 10056"/>
              <a:gd name="connsiteY1-672" fmla="*/ 1 h 9996"/>
              <a:gd name="connsiteX2-673" fmla="*/ 6988 w 10056"/>
              <a:gd name="connsiteY2-674" fmla="*/ 9624 h 9996"/>
              <a:gd name="connsiteX3-675" fmla="*/ 10056 w 10056"/>
              <a:gd name="connsiteY3-676" fmla="*/ 9983 h 9996"/>
              <a:gd name="connsiteX4-677" fmla="*/ 62 w 10056"/>
              <a:gd name="connsiteY4-678" fmla="*/ 9996 h 9996"/>
              <a:gd name="connsiteX5-679" fmla="*/ 0 w 10056"/>
              <a:gd name="connsiteY5-680" fmla="*/ 0 h 9996"/>
              <a:gd name="connsiteX0-681" fmla="*/ 0 w 10000"/>
              <a:gd name="connsiteY0-682" fmla="*/ 2 h 10002"/>
              <a:gd name="connsiteX1-683" fmla="*/ 6962 w 10000"/>
              <a:gd name="connsiteY1-684" fmla="*/ 0 h 10002"/>
              <a:gd name="connsiteX2-685" fmla="*/ 6949 w 10000"/>
              <a:gd name="connsiteY2-686" fmla="*/ 9630 h 10002"/>
              <a:gd name="connsiteX3-687" fmla="*/ 10000 w 10000"/>
              <a:gd name="connsiteY3-688" fmla="*/ 9989 h 10002"/>
              <a:gd name="connsiteX4-689" fmla="*/ 62 w 10000"/>
              <a:gd name="connsiteY4-690" fmla="*/ 10002 h 10002"/>
              <a:gd name="connsiteX5-691" fmla="*/ 0 w 10000"/>
              <a:gd name="connsiteY5-692" fmla="*/ 2 h 10002"/>
              <a:gd name="connsiteX0-693" fmla="*/ 0 w 10000"/>
              <a:gd name="connsiteY0-694" fmla="*/ 4 h 10004"/>
              <a:gd name="connsiteX1-695" fmla="*/ 6927 w 10000"/>
              <a:gd name="connsiteY1-696" fmla="*/ 0 h 10004"/>
              <a:gd name="connsiteX2-697" fmla="*/ 6949 w 10000"/>
              <a:gd name="connsiteY2-698" fmla="*/ 9632 h 10004"/>
              <a:gd name="connsiteX3-699" fmla="*/ 10000 w 10000"/>
              <a:gd name="connsiteY3-700" fmla="*/ 9991 h 10004"/>
              <a:gd name="connsiteX4-701" fmla="*/ 62 w 10000"/>
              <a:gd name="connsiteY4-702" fmla="*/ 10004 h 10004"/>
              <a:gd name="connsiteX5-703" fmla="*/ 0 w 10000"/>
              <a:gd name="connsiteY5-704" fmla="*/ 4 h 10004"/>
              <a:gd name="connsiteX0-705" fmla="*/ 0 w 10000"/>
              <a:gd name="connsiteY0-706" fmla="*/ 4 h 10004"/>
              <a:gd name="connsiteX1-707" fmla="*/ 6927 w 10000"/>
              <a:gd name="connsiteY1-708" fmla="*/ 0 h 10004"/>
              <a:gd name="connsiteX2-709" fmla="*/ 6949 w 10000"/>
              <a:gd name="connsiteY2-710" fmla="*/ 9632 h 10004"/>
              <a:gd name="connsiteX3-711" fmla="*/ 10000 w 10000"/>
              <a:gd name="connsiteY3-712" fmla="*/ 9991 h 10004"/>
              <a:gd name="connsiteX4-713" fmla="*/ 62 w 10000"/>
              <a:gd name="connsiteY4-714" fmla="*/ 10004 h 10004"/>
              <a:gd name="connsiteX5-715" fmla="*/ 0 w 10000"/>
              <a:gd name="connsiteY5-716" fmla="*/ 4 h 100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/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/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Flowchart: Stored Data 4"/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-1" fmla="*/ 1667 w 10000"/>
              <a:gd name="connsiteY0-2" fmla="*/ 0 h 10000"/>
              <a:gd name="connsiteX1-3" fmla="*/ 10000 w 10000"/>
              <a:gd name="connsiteY1-4" fmla="*/ 0 h 10000"/>
              <a:gd name="connsiteX2-5" fmla="*/ 8333 w 10000"/>
              <a:gd name="connsiteY2-6" fmla="*/ 5000 h 10000"/>
              <a:gd name="connsiteX3-7" fmla="*/ 10000 w 10000"/>
              <a:gd name="connsiteY3-8" fmla="*/ 10000 h 10000"/>
              <a:gd name="connsiteX4-9" fmla="*/ 1667 w 10000"/>
              <a:gd name="connsiteY4-10" fmla="*/ 10000 h 10000"/>
              <a:gd name="connsiteX5-11" fmla="*/ 0 w 10000"/>
              <a:gd name="connsiteY5-12" fmla="*/ 5000 h 10000"/>
              <a:gd name="connsiteX6-13" fmla="*/ 1667 w 10000"/>
              <a:gd name="connsiteY6-14" fmla="*/ 0 h 10000"/>
              <a:gd name="connsiteX0-15" fmla="*/ 1667 w 10000"/>
              <a:gd name="connsiteY0-16" fmla="*/ 38798 h 49391"/>
              <a:gd name="connsiteX1-17" fmla="*/ 7817 w 10000"/>
              <a:gd name="connsiteY1-18" fmla="*/ 0 h 49391"/>
              <a:gd name="connsiteX2-19" fmla="*/ 8333 w 10000"/>
              <a:gd name="connsiteY2-20" fmla="*/ 43798 h 49391"/>
              <a:gd name="connsiteX3-21" fmla="*/ 10000 w 10000"/>
              <a:gd name="connsiteY3-22" fmla="*/ 48798 h 49391"/>
              <a:gd name="connsiteX4-23" fmla="*/ 1667 w 10000"/>
              <a:gd name="connsiteY4-24" fmla="*/ 48798 h 49391"/>
              <a:gd name="connsiteX5-25" fmla="*/ 0 w 10000"/>
              <a:gd name="connsiteY5-26" fmla="*/ 43798 h 49391"/>
              <a:gd name="connsiteX6-27" fmla="*/ 1667 w 10000"/>
              <a:gd name="connsiteY6-28" fmla="*/ 38798 h 49391"/>
              <a:gd name="connsiteX0-29" fmla="*/ 1667 w 10000"/>
              <a:gd name="connsiteY0-30" fmla="*/ 38798 h 49391"/>
              <a:gd name="connsiteX1-31" fmla="*/ 7817 w 10000"/>
              <a:gd name="connsiteY1-32" fmla="*/ 0 h 49391"/>
              <a:gd name="connsiteX2-33" fmla="*/ 8333 w 10000"/>
              <a:gd name="connsiteY2-34" fmla="*/ 43798 h 49391"/>
              <a:gd name="connsiteX3-35" fmla="*/ 10000 w 10000"/>
              <a:gd name="connsiteY3-36" fmla="*/ 48798 h 49391"/>
              <a:gd name="connsiteX4-37" fmla="*/ 1667 w 10000"/>
              <a:gd name="connsiteY4-38" fmla="*/ 48798 h 49391"/>
              <a:gd name="connsiteX5-39" fmla="*/ 0 w 10000"/>
              <a:gd name="connsiteY5-40" fmla="*/ 43798 h 49391"/>
              <a:gd name="connsiteX6-41" fmla="*/ 1667 w 10000"/>
              <a:gd name="connsiteY6-42" fmla="*/ 38798 h 49391"/>
              <a:gd name="connsiteX0-43" fmla="*/ 1667 w 10000"/>
              <a:gd name="connsiteY0-44" fmla="*/ 89795 h 103750"/>
              <a:gd name="connsiteX1-45" fmla="*/ 8293 w 10000"/>
              <a:gd name="connsiteY1-46" fmla="*/ 0 h 103750"/>
              <a:gd name="connsiteX2-47" fmla="*/ 8333 w 10000"/>
              <a:gd name="connsiteY2-48" fmla="*/ 94795 h 103750"/>
              <a:gd name="connsiteX3-49" fmla="*/ 10000 w 10000"/>
              <a:gd name="connsiteY3-50" fmla="*/ 99795 h 103750"/>
              <a:gd name="connsiteX4-51" fmla="*/ 1667 w 10000"/>
              <a:gd name="connsiteY4-52" fmla="*/ 99795 h 103750"/>
              <a:gd name="connsiteX5-53" fmla="*/ 0 w 10000"/>
              <a:gd name="connsiteY5-54" fmla="*/ 94795 h 103750"/>
              <a:gd name="connsiteX6-55" fmla="*/ 1667 w 10000"/>
              <a:gd name="connsiteY6-56" fmla="*/ 89795 h 103750"/>
              <a:gd name="connsiteX0-57" fmla="*/ 1667 w 10000"/>
              <a:gd name="connsiteY0-58" fmla="*/ 87862 h 101680"/>
              <a:gd name="connsiteX1-59" fmla="*/ 7836 w 10000"/>
              <a:gd name="connsiteY1-60" fmla="*/ 0 h 101680"/>
              <a:gd name="connsiteX2-61" fmla="*/ 8333 w 10000"/>
              <a:gd name="connsiteY2-62" fmla="*/ 92862 h 101680"/>
              <a:gd name="connsiteX3-63" fmla="*/ 10000 w 10000"/>
              <a:gd name="connsiteY3-64" fmla="*/ 97862 h 101680"/>
              <a:gd name="connsiteX4-65" fmla="*/ 1667 w 10000"/>
              <a:gd name="connsiteY4-66" fmla="*/ 97862 h 101680"/>
              <a:gd name="connsiteX5-67" fmla="*/ 0 w 10000"/>
              <a:gd name="connsiteY5-68" fmla="*/ 92862 h 101680"/>
              <a:gd name="connsiteX6-69" fmla="*/ 1667 w 10000"/>
              <a:gd name="connsiteY6-70" fmla="*/ 87862 h 101680"/>
              <a:gd name="connsiteX0-71" fmla="*/ 1667 w 10000"/>
              <a:gd name="connsiteY0-72" fmla="*/ 87862 h 101680"/>
              <a:gd name="connsiteX1-73" fmla="*/ 7836 w 10000"/>
              <a:gd name="connsiteY1-74" fmla="*/ 0 h 101680"/>
              <a:gd name="connsiteX2-75" fmla="*/ 8333 w 10000"/>
              <a:gd name="connsiteY2-76" fmla="*/ 92862 h 101680"/>
              <a:gd name="connsiteX3-77" fmla="*/ 10000 w 10000"/>
              <a:gd name="connsiteY3-78" fmla="*/ 97862 h 101680"/>
              <a:gd name="connsiteX4-79" fmla="*/ 1667 w 10000"/>
              <a:gd name="connsiteY4-80" fmla="*/ 97862 h 101680"/>
              <a:gd name="connsiteX5-81" fmla="*/ 0 w 10000"/>
              <a:gd name="connsiteY5-82" fmla="*/ 92862 h 101680"/>
              <a:gd name="connsiteX6-83" fmla="*/ 1667 w 10000"/>
              <a:gd name="connsiteY6-84" fmla="*/ 87862 h 101680"/>
              <a:gd name="connsiteX0-85" fmla="*/ 1667 w 10000"/>
              <a:gd name="connsiteY0-86" fmla="*/ 93062 h 107249"/>
              <a:gd name="connsiteX1-87" fmla="*/ 8511 w 10000"/>
              <a:gd name="connsiteY1-88" fmla="*/ 0 h 107249"/>
              <a:gd name="connsiteX2-89" fmla="*/ 8333 w 10000"/>
              <a:gd name="connsiteY2-90" fmla="*/ 98062 h 107249"/>
              <a:gd name="connsiteX3-91" fmla="*/ 10000 w 10000"/>
              <a:gd name="connsiteY3-92" fmla="*/ 103062 h 107249"/>
              <a:gd name="connsiteX4-93" fmla="*/ 1667 w 10000"/>
              <a:gd name="connsiteY4-94" fmla="*/ 103062 h 107249"/>
              <a:gd name="connsiteX5-95" fmla="*/ 0 w 10000"/>
              <a:gd name="connsiteY5-96" fmla="*/ 98062 h 107249"/>
              <a:gd name="connsiteX6-97" fmla="*/ 1667 w 10000"/>
              <a:gd name="connsiteY6-98" fmla="*/ 93062 h 107249"/>
              <a:gd name="connsiteX0-99" fmla="*/ 1667 w 10000"/>
              <a:gd name="connsiteY0-100" fmla="*/ 93062 h 107249"/>
              <a:gd name="connsiteX1-101" fmla="*/ 8511 w 10000"/>
              <a:gd name="connsiteY1-102" fmla="*/ 0 h 107249"/>
              <a:gd name="connsiteX2-103" fmla="*/ 8333 w 10000"/>
              <a:gd name="connsiteY2-104" fmla="*/ 98062 h 107249"/>
              <a:gd name="connsiteX3-105" fmla="*/ 10000 w 10000"/>
              <a:gd name="connsiteY3-106" fmla="*/ 103062 h 107249"/>
              <a:gd name="connsiteX4-107" fmla="*/ 1667 w 10000"/>
              <a:gd name="connsiteY4-108" fmla="*/ 103062 h 107249"/>
              <a:gd name="connsiteX5-109" fmla="*/ 0 w 10000"/>
              <a:gd name="connsiteY5-110" fmla="*/ 98062 h 107249"/>
              <a:gd name="connsiteX6-111" fmla="*/ 1667 w 10000"/>
              <a:gd name="connsiteY6-112" fmla="*/ 93062 h 107249"/>
              <a:gd name="connsiteX0-113" fmla="*/ 5639 w 10161"/>
              <a:gd name="connsiteY0-114" fmla="*/ 18392 h 112308"/>
              <a:gd name="connsiteX1-115" fmla="*/ 8672 w 10161"/>
              <a:gd name="connsiteY1-116" fmla="*/ 5059 h 112308"/>
              <a:gd name="connsiteX2-117" fmla="*/ 8494 w 10161"/>
              <a:gd name="connsiteY2-118" fmla="*/ 103121 h 112308"/>
              <a:gd name="connsiteX3-119" fmla="*/ 10161 w 10161"/>
              <a:gd name="connsiteY3-120" fmla="*/ 108121 h 112308"/>
              <a:gd name="connsiteX4-121" fmla="*/ 1828 w 10161"/>
              <a:gd name="connsiteY4-122" fmla="*/ 108121 h 112308"/>
              <a:gd name="connsiteX5-123" fmla="*/ 161 w 10161"/>
              <a:gd name="connsiteY5-124" fmla="*/ 103121 h 112308"/>
              <a:gd name="connsiteX6-125" fmla="*/ 5639 w 10161"/>
              <a:gd name="connsiteY6-126" fmla="*/ 18392 h 112308"/>
              <a:gd name="connsiteX0-127" fmla="*/ 5639 w 10161"/>
              <a:gd name="connsiteY0-128" fmla="*/ 48998 h 145481"/>
              <a:gd name="connsiteX1-129" fmla="*/ 8354 w 10161"/>
              <a:gd name="connsiteY1-130" fmla="*/ 0 h 145481"/>
              <a:gd name="connsiteX2-131" fmla="*/ 8494 w 10161"/>
              <a:gd name="connsiteY2-132" fmla="*/ 133727 h 145481"/>
              <a:gd name="connsiteX3-133" fmla="*/ 10161 w 10161"/>
              <a:gd name="connsiteY3-134" fmla="*/ 138727 h 145481"/>
              <a:gd name="connsiteX4-135" fmla="*/ 1828 w 10161"/>
              <a:gd name="connsiteY4-136" fmla="*/ 138727 h 145481"/>
              <a:gd name="connsiteX5-137" fmla="*/ 161 w 10161"/>
              <a:gd name="connsiteY5-138" fmla="*/ 133727 h 145481"/>
              <a:gd name="connsiteX6-139" fmla="*/ 5639 w 10161"/>
              <a:gd name="connsiteY6-140" fmla="*/ 48998 h 145481"/>
              <a:gd name="connsiteX0-141" fmla="*/ 4738 w 10113"/>
              <a:gd name="connsiteY0-142" fmla="*/ 13812 h 159292"/>
              <a:gd name="connsiteX1-143" fmla="*/ 8306 w 10113"/>
              <a:gd name="connsiteY1-144" fmla="*/ 13811 h 159292"/>
              <a:gd name="connsiteX2-145" fmla="*/ 8446 w 10113"/>
              <a:gd name="connsiteY2-146" fmla="*/ 147538 h 159292"/>
              <a:gd name="connsiteX3-147" fmla="*/ 10113 w 10113"/>
              <a:gd name="connsiteY3-148" fmla="*/ 152538 h 159292"/>
              <a:gd name="connsiteX4-149" fmla="*/ 1780 w 10113"/>
              <a:gd name="connsiteY4-150" fmla="*/ 152538 h 159292"/>
              <a:gd name="connsiteX5-151" fmla="*/ 113 w 10113"/>
              <a:gd name="connsiteY5-152" fmla="*/ 147538 h 159292"/>
              <a:gd name="connsiteX6-153" fmla="*/ 4738 w 10113"/>
              <a:gd name="connsiteY6-154" fmla="*/ 13812 h 159292"/>
              <a:gd name="connsiteX0-155" fmla="*/ 4738 w 10113"/>
              <a:gd name="connsiteY0-156" fmla="*/ 2870 h 148350"/>
              <a:gd name="connsiteX1-157" fmla="*/ 8306 w 10113"/>
              <a:gd name="connsiteY1-158" fmla="*/ 2869 h 148350"/>
              <a:gd name="connsiteX2-159" fmla="*/ 8446 w 10113"/>
              <a:gd name="connsiteY2-160" fmla="*/ 136596 h 148350"/>
              <a:gd name="connsiteX3-161" fmla="*/ 10113 w 10113"/>
              <a:gd name="connsiteY3-162" fmla="*/ 141596 h 148350"/>
              <a:gd name="connsiteX4-163" fmla="*/ 1780 w 10113"/>
              <a:gd name="connsiteY4-164" fmla="*/ 141596 h 148350"/>
              <a:gd name="connsiteX5-165" fmla="*/ 113 w 10113"/>
              <a:gd name="connsiteY5-166" fmla="*/ 136596 h 148350"/>
              <a:gd name="connsiteX6-167" fmla="*/ 4738 w 10113"/>
              <a:gd name="connsiteY6-168" fmla="*/ 2870 h 148350"/>
              <a:gd name="connsiteX0-169" fmla="*/ 4738 w 10113"/>
              <a:gd name="connsiteY0-170" fmla="*/ 51 h 145531"/>
              <a:gd name="connsiteX1-171" fmla="*/ 8306 w 10113"/>
              <a:gd name="connsiteY1-172" fmla="*/ 50 h 145531"/>
              <a:gd name="connsiteX2-173" fmla="*/ 8446 w 10113"/>
              <a:gd name="connsiteY2-174" fmla="*/ 133777 h 145531"/>
              <a:gd name="connsiteX3-175" fmla="*/ 10113 w 10113"/>
              <a:gd name="connsiteY3-176" fmla="*/ 138777 h 145531"/>
              <a:gd name="connsiteX4-177" fmla="*/ 1780 w 10113"/>
              <a:gd name="connsiteY4-178" fmla="*/ 138777 h 145531"/>
              <a:gd name="connsiteX5-179" fmla="*/ 113 w 10113"/>
              <a:gd name="connsiteY5-180" fmla="*/ 133777 h 145531"/>
              <a:gd name="connsiteX6-181" fmla="*/ 4738 w 10113"/>
              <a:gd name="connsiteY6-182" fmla="*/ 51 h 145531"/>
              <a:gd name="connsiteX0-183" fmla="*/ 4738 w 10113"/>
              <a:gd name="connsiteY0-184" fmla="*/ 68 h 145548"/>
              <a:gd name="connsiteX1-185" fmla="*/ 8306 w 10113"/>
              <a:gd name="connsiteY1-186" fmla="*/ 67 h 145548"/>
              <a:gd name="connsiteX2-187" fmla="*/ 8446 w 10113"/>
              <a:gd name="connsiteY2-188" fmla="*/ 133794 h 145548"/>
              <a:gd name="connsiteX3-189" fmla="*/ 10113 w 10113"/>
              <a:gd name="connsiteY3-190" fmla="*/ 138794 h 145548"/>
              <a:gd name="connsiteX4-191" fmla="*/ 1780 w 10113"/>
              <a:gd name="connsiteY4-192" fmla="*/ 138794 h 145548"/>
              <a:gd name="connsiteX5-193" fmla="*/ 113 w 10113"/>
              <a:gd name="connsiteY5-194" fmla="*/ 133794 h 145548"/>
              <a:gd name="connsiteX6-195" fmla="*/ 4738 w 10113"/>
              <a:gd name="connsiteY6-196" fmla="*/ 68 h 145548"/>
              <a:gd name="connsiteX0-197" fmla="*/ 4738 w 10113"/>
              <a:gd name="connsiteY0-198" fmla="*/ 68 h 145548"/>
              <a:gd name="connsiteX1-199" fmla="*/ 8306 w 10113"/>
              <a:gd name="connsiteY1-200" fmla="*/ 67 h 145548"/>
              <a:gd name="connsiteX2-201" fmla="*/ 8446 w 10113"/>
              <a:gd name="connsiteY2-202" fmla="*/ 133794 h 145548"/>
              <a:gd name="connsiteX3-203" fmla="*/ 10113 w 10113"/>
              <a:gd name="connsiteY3-204" fmla="*/ 138794 h 145548"/>
              <a:gd name="connsiteX4-205" fmla="*/ 1780 w 10113"/>
              <a:gd name="connsiteY4-206" fmla="*/ 138794 h 145548"/>
              <a:gd name="connsiteX5-207" fmla="*/ 113 w 10113"/>
              <a:gd name="connsiteY5-208" fmla="*/ 133794 h 145548"/>
              <a:gd name="connsiteX6-209" fmla="*/ 4738 w 10113"/>
              <a:gd name="connsiteY6-210" fmla="*/ 68 h 145548"/>
              <a:gd name="connsiteX0-211" fmla="*/ 4674 w 10109"/>
              <a:gd name="connsiteY0-212" fmla="*/ 170 h 145517"/>
              <a:gd name="connsiteX1-213" fmla="*/ 8302 w 10109"/>
              <a:gd name="connsiteY1-214" fmla="*/ 36 h 145517"/>
              <a:gd name="connsiteX2-215" fmla="*/ 8442 w 10109"/>
              <a:gd name="connsiteY2-216" fmla="*/ 133763 h 145517"/>
              <a:gd name="connsiteX3-217" fmla="*/ 10109 w 10109"/>
              <a:gd name="connsiteY3-218" fmla="*/ 138763 h 145517"/>
              <a:gd name="connsiteX4-219" fmla="*/ 1776 w 10109"/>
              <a:gd name="connsiteY4-220" fmla="*/ 138763 h 145517"/>
              <a:gd name="connsiteX5-221" fmla="*/ 109 w 10109"/>
              <a:gd name="connsiteY5-222" fmla="*/ 133763 h 145517"/>
              <a:gd name="connsiteX6-223" fmla="*/ 4674 w 10109"/>
              <a:gd name="connsiteY6-224" fmla="*/ 170 h 145517"/>
              <a:gd name="connsiteX0-225" fmla="*/ 3080 w 8515"/>
              <a:gd name="connsiteY0-226" fmla="*/ 170 h 145517"/>
              <a:gd name="connsiteX1-227" fmla="*/ 6708 w 8515"/>
              <a:gd name="connsiteY1-228" fmla="*/ 36 h 145517"/>
              <a:gd name="connsiteX2-229" fmla="*/ 6848 w 8515"/>
              <a:gd name="connsiteY2-230" fmla="*/ 133763 h 145517"/>
              <a:gd name="connsiteX3-231" fmla="*/ 8515 w 8515"/>
              <a:gd name="connsiteY3-232" fmla="*/ 138763 h 145517"/>
              <a:gd name="connsiteX4-233" fmla="*/ 182 w 8515"/>
              <a:gd name="connsiteY4-234" fmla="*/ 138763 h 145517"/>
              <a:gd name="connsiteX5-235" fmla="*/ 3080 w 8515"/>
              <a:gd name="connsiteY5-236" fmla="*/ 170 h 145517"/>
              <a:gd name="connsiteX0-237" fmla="*/ 3617 w 10000"/>
              <a:gd name="connsiteY0-238" fmla="*/ 12 h 9536"/>
              <a:gd name="connsiteX1-239" fmla="*/ 7878 w 10000"/>
              <a:gd name="connsiteY1-240" fmla="*/ 2 h 9536"/>
              <a:gd name="connsiteX2-241" fmla="*/ 8042 w 10000"/>
              <a:gd name="connsiteY2-242" fmla="*/ 9192 h 9536"/>
              <a:gd name="connsiteX3-243" fmla="*/ 10000 w 10000"/>
              <a:gd name="connsiteY3-244" fmla="*/ 9536 h 9536"/>
              <a:gd name="connsiteX4-245" fmla="*/ 214 w 10000"/>
              <a:gd name="connsiteY4-246" fmla="*/ 9536 h 9536"/>
              <a:gd name="connsiteX5-247" fmla="*/ 3617 w 10000"/>
              <a:gd name="connsiteY5-248" fmla="*/ 12 h 9536"/>
              <a:gd name="connsiteX0-249" fmla="*/ 3403 w 9786"/>
              <a:gd name="connsiteY0-250" fmla="*/ 13 h 10000"/>
              <a:gd name="connsiteX1-251" fmla="*/ 7664 w 9786"/>
              <a:gd name="connsiteY1-252" fmla="*/ 2 h 10000"/>
              <a:gd name="connsiteX2-253" fmla="*/ 7828 w 9786"/>
              <a:gd name="connsiteY2-254" fmla="*/ 9639 h 10000"/>
              <a:gd name="connsiteX3-255" fmla="*/ 9786 w 9786"/>
              <a:gd name="connsiteY3-256" fmla="*/ 10000 h 10000"/>
              <a:gd name="connsiteX4-257" fmla="*/ 0 w 9786"/>
              <a:gd name="connsiteY4-258" fmla="*/ 10000 h 10000"/>
              <a:gd name="connsiteX5-259" fmla="*/ 3403 w 9786"/>
              <a:gd name="connsiteY5-260" fmla="*/ 13 h 10000"/>
              <a:gd name="connsiteX0-261" fmla="*/ 494 w 7017"/>
              <a:gd name="connsiteY0-262" fmla="*/ 743 h 10730"/>
              <a:gd name="connsiteX1-263" fmla="*/ 4849 w 7017"/>
              <a:gd name="connsiteY1-264" fmla="*/ 732 h 10730"/>
              <a:gd name="connsiteX2-265" fmla="*/ 5016 w 7017"/>
              <a:gd name="connsiteY2-266" fmla="*/ 10369 h 10730"/>
              <a:gd name="connsiteX3-267" fmla="*/ 7017 w 7017"/>
              <a:gd name="connsiteY3-268" fmla="*/ 10730 h 10730"/>
              <a:gd name="connsiteX4-269" fmla="*/ 45 w 7017"/>
              <a:gd name="connsiteY4-270" fmla="*/ 10709 h 10730"/>
              <a:gd name="connsiteX5-271" fmla="*/ 494 w 7017"/>
              <a:gd name="connsiteY5-272" fmla="*/ 743 h 10730"/>
              <a:gd name="connsiteX0-273" fmla="*/ 521 w 9817"/>
              <a:gd name="connsiteY0-274" fmla="*/ 692 h 10000"/>
              <a:gd name="connsiteX1-275" fmla="*/ 6727 w 9817"/>
              <a:gd name="connsiteY1-276" fmla="*/ 682 h 10000"/>
              <a:gd name="connsiteX2-277" fmla="*/ 6965 w 9817"/>
              <a:gd name="connsiteY2-278" fmla="*/ 9664 h 10000"/>
              <a:gd name="connsiteX3-279" fmla="*/ 9817 w 9817"/>
              <a:gd name="connsiteY3-280" fmla="*/ 10000 h 10000"/>
              <a:gd name="connsiteX4-281" fmla="*/ 273 w 9817"/>
              <a:gd name="connsiteY4-282" fmla="*/ 9980 h 10000"/>
              <a:gd name="connsiteX5-283" fmla="*/ 521 w 9817"/>
              <a:gd name="connsiteY5-284" fmla="*/ 692 h 10000"/>
              <a:gd name="connsiteX0-285" fmla="*/ 531 w 10000"/>
              <a:gd name="connsiteY0-286" fmla="*/ 692 h 10000"/>
              <a:gd name="connsiteX1-287" fmla="*/ 6852 w 10000"/>
              <a:gd name="connsiteY1-288" fmla="*/ 682 h 10000"/>
              <a:gd name="connsiteX2-289" fmla="*/ 7095 w 10000"/>
              <a:gd name="connsiteY2-290" fmla="*/ 9664 h 10000"/>
              <a:gd name="connsiteX3-291" fmla="*/ 10000 w 10000"/>
              <a:gd name="connsiteY3-292" fmla="*/ 10000 h 10000"/>
              <a:gd name="connsiteX4-293" fmla="*/ 278 w 10000"/>
              <a:gd name="connsiteY4-294" fmla="*/ 9980 h 10000"/>
              <a:gd name="connsiteX5-295" fmla="*/ 531 w 10000"/>
              <a:gd name="connsiteY5-296" fmla="*/ 692 h 10000"/>
              <a:gd name="connsiteX0-297" fmla="*/ 531 w 10000"/>
              <a:gd name="connsiteY0-298" fmla="*/ 692 h 10000"/>
              <a:gd name="connsiteX1-299" fmla="*/ 6852 w 10000"/>
              <a:gd name="connsiteY1-300" fmla="*/ 682 h 10000"/>
              <a:gd name="connsiteX2-301" fmla="*/ 7095 w 10000"/>
              <a:gd name="connsiteY2-302" fmla="*/ 9664 h 10000"/>
              <a:gd name="connsiteX3-303" fmla="*/ 10000 w 10000"/>
              <a:gd name="connsiteY3-304" fmla="*/ 10000 h 10000"/>
              <a:gd name="connsiteX4-305" fmla="*/ 278 w 10000"/>
              <a:gd name="connsiteY4-306" fmla="*/ 9980 h 10000"/>
              <a:gd name="connsiteX5-307" fmla="*/ 531 w 10000"/>
              <a:gd name="connsiteY5-308" fmla="*/ 692 h 10000"/>
              <a:gd name="connsiteX0-309" fmla="*/ 531 w 10000"/>
              <a:gd name="connsiteY0-310" fmla="*/ 692 h 10000"/>
              <a:gd name="connsiteX1-311" fmla="*/ 6852 w 10000"/>
              <a:gd name="connsiteY1-312" fmla="*/ 682 h 10000"/>
              <a:gd name="connsiteX2-313" fmla="*/ 7095 w 10000"/>
              <a:gd name="connsiteY2-314" fmla="*/ 9664 h 10000"/>
              <a:gd name="connsiteX3-315" fmla="*/ 10000 w 10000"/>
              <a:gd name="connsiteY3-316" fmla="*/ 10000 h 10000"/>
              <a:gd name="connsiteX4-317" fmla="*/ 278 w 10000"/>
              <a:gd name="connsiteY4-318" fmla="*/ 9980 h 10000"/>
              <a:gd name="connsiteX5-319" fmla="*/ 531 w 10000"/>
              <a:gd name="connsiteY5-320" fmla="*/ 692 h 10000"/>
              <a:gd name="connsiteX0-321" fmla="*/ 570 w 10039"/>
              <a:gd name="connsiteY0-322" fmla="*/ 695 h 10015"/>
              <a:gd name="connsiteX1-323" fmla="*/ 6891 w 10039"/>
              <a:gd name="connsiteY1-324" fmla="*/ 685 h 10015"/>
              <a:gd name="connsiteX2-325" fmla="*/ 7134 w 10039"/>
              <a:gd name="connsiteY2-326" fmla="*/ 9667 h 10015"/>
              <a:gd name="connsiteX3-327" fmla="*/ 10039 w 10039"/>
              <a:gd name="connsiteY3-328" fmla="*/ 10003 h 10015"/>
              <a:gd name="connsiteX4-329" fmla="*/ 217 w 10039"/>
              <a:gd name="connsiteY4-330" fmla="*/ 10015 h 10015"/>
              <a:gd name="connsiteX5-331" fmla="*/ 570 w 10039"/>
              <a:gd name="connsiteY5-332" fmla="*/ 695 h 10015"/>
              <a:gd name="connsiteX0-333" fmla="*/ 615 w 10084"/>
              <a:gd name="connsiteY0-334" fmla="*/ 695 h 10015"/>
              <a:gd name="connsiteX1-335" fmla="*/ 6936 w 10084"/>
              <a:gd name="connsiteY1-336" fmla="*/ 685 h 10015"/>
              <a:gd name="connsiteX2-337" fmla="*/ 7179 w 10084"/>
              <a:gd name="connsiteY2-338" fmla="*/ 9667 h 10015"/>
              <a:gd name="connsiteX3-339" fmla="*/ 10084 w 10084"/>
              <a:gd name="connsiteY3-340" fmla="*/ 10003 h 10015"/>
              <a:gd name="connsiteX4-341" fmla="*/ 262 w 10084"/>
              <a:gd name="connsiteY4-342" fmla="*/ 10015 h 10015"/>
              <a:gd name="connsiteX5-343" fmla="*/ 615 w 10084"/>
              <a:gd name="connsiteY5-344" fmla="*/ 695 h 10015"/>
              <a:gd name="connsiteX0-345" fmla="*/ 356 w 9825"/>
              <a:gd name="connsiteY0-346" fmla="*/ 695 h 10015"/>
              <a:gd name="connsiteX1-347" fmla="*/ 6677 w 9825"/>
              <a:gd name="connsiteY1-348" fmla="*/ 685 h 10015"/>
              <a:gd name="connsiteX2-349" fmla="*/ 6920 w 9825"/>
              <a:gd name="connsiteY2-350" fmla="*/ 9667 h 10015"/>
              <a:gd name="connsiteX3-351" fmla="*/ 9825 w 9825"/>
              <a:gd name="connsiteY3-352" fmla="*/ 10003 h 10015"/>
              <a:gd name="connsiteX4-353" fmla="*/ 3 w 9825"/>
              <a:gd name="connsiteY4-354" fmla="*/ 10015 h 10015"/>
              <a:gd name="connsiteX5-355" fmla="*/ 356 w 9825"/>
              <a:gd name="connsiteY5-356" fmla="*/ 695 h 10015"/>
              <a:gd name="connsiteX0-357" fmla="*/ 362 w 10000"/>
              <a:gd name="connsiteY0-358" fmla="*/ 10 h 9316"/>
              <a:gd name="connsiteX1-359" fmla="*/ 6796 w 10000"/>
              <a:gd name="connsiteY1-360" fmla="*/ 0 h 9316"/>
              <a:gd name="connsiteX2-361" fmla="*/ 7043 w 10000"/>
              <a:gd name="connsiteY2-362" fmla="*/ 8969 h 9316"/>
              <a:gd name="connsiteX3-363" fmla="*/ 10000 w 10000"/>
              <a:gd name="connsiteY3-364" fmla="*/ 9304 h 9316"/>
              <a:gd name="connsiteX4-365" fmla="*/ 3 w 10000"/>
              <a:gd name="connsiteY4-366" fmla="*/ 9316 h 9316"/>
              <a:gd name="connsiteX5-367" fmla="*/ 362 w 10000"/>
              <a:gd name="connsiteY5-368" fmla="*/ 10 h 9316"/>
              <a:gd name="connsiteX0-369" fmla="*/ 362 w 10000"/>
              <a:gd name="connsiteY0-370" fmla="*/ 11 h 10000"/>
              <a:gd name="connsiteX1-371" fmla="*/ 6796 w 10000"/>
              <a:gd name="connsiteY1-372" fmla="*/ 0 h 10000"/>
              <a:gd name="connsiteX2-373" fmla="*/ 7043 w 10000"/>
              <a:gd name="connsiteY2-374" fmla="*/ 9628 h 10000"/>
              <a:gd name="connsiteX3-375" fmla="*/ 10000 w 10000"/>
              <a:gd name="connsiteY3-376" fmla="*/ 9987 h 10000"/>
              <a:gd name="connsiteX4-377" fmla="*/ 3 w 10000"/>
              <a:gd name="connsiteY4-378" fmla="*/ 10000 h 10000"/>
              <a:gd name="connsiteX5-379" fmla="*/ 362 w 10000"/>
              <a:gd name="connsiteY5-380" fmla="*/ 11 h 10000"/>
              <a:gd name="connsiteX0-381" fmla="*/ 362 w 10000"/>
              <a:gd name="connsiteY0-382" fmla="*/ 11 h 10000"/>
              <a:gd name="connsiteX1-383" fmla="*/ 6796 w 10000"/>
              <a:gd name="connsiteY1-384" fmla="*/ 0 h 10000"/>
              <a:gd name="connsiteX2-385" fmla="*/ 7043 w 10000"/>
              <a:gd name="connsiteY2-386" fmla="*/ 9628 h 10000"/>
              <a:gd name="connsiteX3-387" fmla="*/ 10000 w 10000"/>
              <a:gd name="connsiteY3-388" fmla="*/ 9987 h 10000"/>
              <a:gd name="connsiteX4-389" fmla="*/ 3 w 10000"/>
              <a:gd name="connsiteY4-390" fmla="*/ 10000 h 10000"/>
              <a:gd name="connsiteX5-391" fmla="*/ 362 w 10000"/>
              <a:gd name="connsiteY5-392" fmla="*/ 11 h 10000"/>
              <a:gd name="connsiteX0-393" fmla="*/ 362 w 10000"/>
              <a:gd name="connsiteY0-394" fmla="*/ 11 h 10474"/>
              <a:gd name="connsiteX1-395" fmla="*/ 7101 w 10000"/>
              <a:gd name="connsiteY1-396" fmla="*/ 0 h 10474"/>
              <a:gd name="connsiteX2-397" fmla="*/ 7043 w 10000"/>
              <a:gd name="connsiteY2-398" fmla="*/ 9628 h 10474"/>
              <a:gd name="connsiteX3-399" fmla="*/ 10000 w 10000"/>
              <a:gd name="connsiteY3-400" fmla="*/ 9987 h 10474"/>
              <a:gd name="connsiteX4-401" fmla="*/ 3 w 10000"/>
              <a:gd name="connsiteY4-402" fmla="*/ 10000 h 10474"/>
              <a:gd name="connsiteX5-403" fmla="*/ 362 w 10000"/>
              <a:gd name="connsiteY5-404" fmla="*/ 11 h 10474"/>
              <a:gd name="connsiteX0-405" fmla="*/ 362 w 10000"/>
              <a:gd name="connsiteY0-406" fmla="*/ 11 h 10474"/>
              <a:gd name="connsiteX1-407" fmla="*/ 7101 w 10000"/>
              <a:gd name="connsiteY1-408" fmla="*/ 0 h 10474"/>
              <a:gd name="connsiteX2-409" fmla="*/ 7043 w 10000"/>
              <a:gd name="connsiteY2-410" fmla="*/ 9628 h 10474"/>
              <a:gd name="connsiteX3-411" fmla="*/ 10000 w 10000"/>
              <a:gd name="connsiteY3-412" fmla="*/ 9987 h 10474"/>
              <a:gd name="connsiteX4-413" fmla="*/ 3 w 10000"/>
              <a:gd name="connsiteY4-414" fmla="*/ 10000 h 10474"/>
              <a:gd name="connsiteX5-415" fmla="*/ 362 w 10000"/>
              <a:gd name="connsiteY5-416" fmla="*/ 11 h 10474"/>
              <a:gd name="connsiteX0-417" fmla="*/ 362 w 10000"/>
              <a:gd name="connsiteY0-418" fmla="*/ 11 h 10474"/>
              <a:gd name="connsiteX1-419" fmla="*/ 7101 w 10000"/>
              <a:gd name="connsiteY1-420" fmla="*/ 0 h 10474"/>
              <a:gd name="connsiteX2-421" fmla="*/ 7043 w 10000"/>
              <a:gd name="connsiteY2-422" fmla="*/ 9628 h 10474"/>
              <a:gd name="connsiteX3-423" fmla="*/ 10000 w 10000"/>
              <a:gd name="connsiteY3-424" fmla="*/ 9987 h 10474"/>
              <a:gd name="connsiteX4-425" fmla="*/ 3 w 10000"/>
              <a:gd name="connsiteY4-426" fmla="*/ 10000 h 10474"/>
              <a:gd name="connsiteX5-427" fmla="*/ 362 w 10000"/>
              <a:gd name="connsiteY5-428" fmla="*/ 11 h 10474"/>
              <a:gd name="connsiteX0-429" fmla="*/ 362 w 10000"/>
              <a:gd name="connsiteY0-430" fmla="*/ 11 h 10000"/>
              <a:gd name="connsiteX1-431" fmla="*/ 7101 w 10000"/>
              <a:gd name="connsiteY1-432" fmla="*/ 0 h 10000"/>
              <a:gd name="connsiteX2-433" fmla="*/ 7043 w 10000"/>
              <a:gd name="connsiteY2-434" fmla="*/ 9628 h 10000"/>
              <a:gd name="connsiteX3-435" fmla="*/ 10000 w 10000"/>
              <a:gd name="connsiteY3-436" fmla="*/ 9987 h 10000"/>
              <a:gd name="connsiteX4-437" fmla="*/ 3 w 10000"/>
              <a:gd name="connsiteY4-438" fmla="*/ 10000 h 10000"/>
              <a:gd name="connsiteX5-439" fmla="*/ 362 w 10000"/>
              <a:gd name="connsiteY5-440" fmla="*/ 11 h 10000"/>
              <a:gd name="connsiteX0-441" fmla="*/ 362 w 10000"/>
              <a:gd name="connsiteY0-442" fmla="*/ 11 h 10000"/>
              <a:gd name="connsiteX1-443" fmla="*/ 7101 w 10000"/>
              <a:gd name="connsiteY1-444" fmla="*/ 0 h 10000"/>
              <a:gd name="connsiteX2-445" fmla="*/ 7043 w 10000"/>
              <a:gd name="connsiteY2-446" fmla="*/ 9628 h 10000"/>
              <a:gd name="connsiteX3-447" fmla="*/ 10000 w 10000"/>
              <a:gd name="connsiteY3-448" fmla="*/ 9987 h 10000"/>
              <a:gd name="connsiteX4-449" fmla="*/ 3 w 10000"/>
              <a:gd name="connsiteY4-450" fmla="*/ 10000 h 10000"/>
              <a:gd name="connsiteX5-451" fmla="*/ 362 w 10000"/>
              <a:gd name="connsiteY5-452" fmla="*/ 11 h 10000"/>
              <a:gd name="connsiteX0-453" fmla="*/ 362 w 10000"/>
              <a:gd name="connsiteY0-454" fmla="*/ 11 h 10000"/>
              <a:gd name="connsiteX1-455" fmla="*/ 7101 w 10000"/>
              <a:gd name="connsiteY1-456" fmla="*/ 0 h 10000"/>
              <a:gd name="connsiteX2-457" fmla="*/ 7043 w 10000"/>
              <a:gd name="connsiteY2-458" fmla="*/ 9628 h 10000"/>
              <a:gd name="connsiteX3-459" fmla="*/ 10000 w 10000"/>
              <a:gd name="connsiteY3-460" fmla="*/ 9987 h 10000"/>
              <a:gd name="connsiteX4-461" fmla="*/ 3 w 10000"/>
              <a:gd name="connsiteY4-462" fmla="*/ 10000 h 10000"/>
              <a:gd name="connsiteX5-463" fmla="*/ 362 w 10000"/>
              <a:gd name="connsiteY5-464" fmla="*/ 11 h 10000"/>
              <a:gd name="connsiteX0-465" fmla="*/ 362 w 10000"/>
              <a:gd name="connsiteY0-466" fmla="*/ 11 h 10000"/>
              <a:gd name="connsiteX1-467" fmla="*/ 7101 w 10000"/>
              <a:gd name="connsiteY1-468" fmla="*/ 0 h 10000"/>
              <a:gd name="connsiteX2-469" fmla="*/ 7043 w 10000"/>
              <a:gd name="connsiteY2-470" fmla="*/ 9628 h 10000"/>
              <a:gd name="connsiteX3-471" fmla="*/ 10000 w 10000"/>
              <a:gd name="connsiteY3-472" fmla="*/ 9987 h 10000"/>
              <a:gd name="connsiteX4-473" fmla="*/ 3 w 10000"/>
              <a:gd name="connsiteY4-474" fmla="*/ 10000 h 10000"/>
              <a:gd name="connsiteX5-475" fmla="*/ 362 w 10000"/>
              <a:gd name="connsiteY5-476" fmla="*/ 11 h 10000"/>
              <a:gd name="connsiteX0-477" fmla="*/ 362 w 10000"/>
              <a:gd name="connsiteY0-478" fmla="*/ 11 h 10000"/>
              <a:gd name="connsiteX1-479" fmla="*/ 7101 w 10000"/>
              <a:gd name="connsiteY1-480" fmla="*/ 0 h 10000"/>
              <a:gd name="connsiteX2-481" fmla="*/ 7043 w 10000"/>
              <a:gd name="connsiteY2-482" fmla="*/ 9628 h 10000"/>
              <a:gd name="connsiteX3-483" fmla="*/ 10000 w 10000"/>
              <a:gd name="connsiteY3-484" fmla="*/ 9987 h 10000"/>
              <a:gd name="connsiteX4-485" fmla="*/ 3 w 10000"/>
              <a:gd name="connsiteY4-486" fmla="*/ 10000 h 10000"/>
              <a:gd name="connsiteX5-487" fmla="*/ 362 w 10000"/>
              <a:gd name="connsiteY5-488" fmla="*/ 11 h 10000"/>
              <a:gd name="connsiteX0-489" fmla="*/ 362 w 10000"/>
              <a:gd name="connsiteY0-490" fmla="*/ 11 h 10000"/>
              <a:gd name="connsiteX1-491" fmla="*/ 7101 w 10000"/>
              <a:gd name="connsiteY1-492" fmla="*/ 0 h 10000"/>
              <a:gd name="connsiteX2-493" fmla="*/ 7043 w 10000"/>
              <a:gd name="connsiteY2-494" fmla="*/ 9628 h 10000"/>
              <a:gd name="connsiteX3-495" fmla="*/ 10000 w 10000"/>
              <a:gd name="connsiteY3-496" fmla="*/ 9987 h 10000"/>
              <a:gd name="connsiteX4-497" fmla="*/ 3 w 10000"/>
              <a:gd name="connsiteY4-498" fmla="*/ 10000 h 10000"/>
              <a:gd name="connsiteX5-499" fmla="*/ 362 w 10000"/>
              <a:gd name="connsiteY5-500" fmla="*/ 11 h 10000"/>
              <a:gd name="connsiteX0-501" fmla="*/ 360 w 9998"/>
              <a:gd name="connsiteY0-502" fmla="*/ 11 h 10000"/>
              <a:gd name="connsiteX1-503" fmla="*/ 7099 w 9998"/>
              <a:gd name="connsiteY1-504" fmla="*/ 0 h 10000"/>
              <a:gd name="connsiteX2-505" fmla="*/ 7041 w 9998"/>
              <a:gd name="connsiteY2-506" fmla="*/ 9628 h 10000"/>
              <a:gd name="connsiteX3-507" fmla="*/ 9998 w 9998"/>
              <a:gd name="connsiteY3-508" fmla="*/ 9987 h 10000"/>
              <a:gd name="connsiteX4-509" fmla="*/ 1 w 9998"/>
              <a:gd name="connsiteY4-510" fmla="*/ 10000 h 10000"/>
              <a:gd name="connsiteX5-511" fmla="*/ 360 w 9998"/>
              <a:gd name="connsiteY5-512" fmla="*/ 11 h 10000"/>
              <a:gd name="connsiteX0-513" fmla="*/ 0 w 9640"/>
              <a:gd name="connsiteY0-514" fmla="*/ 11 h 10000"/>
              <a:gd name="connsiteX1-515" fmla="*/ 6740 w 9640"/>
              <a:gd name="connsiteY1-516" fmla="*/ 0 h 10000"/>
              <a:gd name="connsiteX2-517" fmla="*/ 6682 w 9640"/>
              <a:gd name="connsiteY2-518" fmla="*/ 9628 h 10000"/>
              <a:gd name="connsiteX3-519" fmla="*/ 9640 w 9640"/>
              <a:gd name="connsiteY3-520" fmla="*/ 9987 h 10000"/>
              <a:gd name="connsiteX4-521" fmla="*/ 302 w 9640"/>
              <a:gd name="connsiteY4-522" fmla="*/ 10000 h 10000"/>
              <a:gd name="connsiteX5-523" fmla="*/ 0 w 9640"/>
              <a:gd name="connsiteY5-524" fmla="*/ 11 h 10000"/>
              <a:gd name="connsiteX0-525" fmla="*/ 0 w 10000"/>
              <a:gd name="connsiteY0-526" fmla="*/ 11 h 10000"/>
              <a:gd name="connsiteX1-527" fmla="*/ 6992 w 10000"/>
              <a:gd name="connsiteY1-528" fmla="*/ 0 h 10000"/>
              <a:gd name="connsiteX2-529" fmla="*/ 6932 w 10000"/>
              <a:gd name="connsiteY2-530" fmla="*/ 9628 h 10000"/>
              <a:gd name="connsiteX3-531" fmla="*/ 10000 w 10000"/>
              <a:gd name="connsiteY3-532" fmla="*/ 9987 h 10000"/>
              <a:gd name="connsiteX4-533" fmla="*/ 6 w 10000"/>
              <a:gd name="connsiteY4-534" fmla="*/ 10000 h 10000"/>
              <a:gd name="connsiteX5-535" fmla="*/ 0 w 10000"/>
              <a:gd name="connsiteY5-536" fmla="*/ 11 h 10000"/>
              <a:gd name="connsiteX0-537" fmla="*/ 0 w 10000"/>
              <a:gd name="connsiteY0-538" fmla="*/ 11 h 10000"/>
              <a:gd name="connsiteX1-539" fmla="*/ 6992 w 10000"/>
              <a:gd name="connsiteY1-540" fmla="*/ 0 h 10000"/>
              <a:gd name="connsiteX2-541" fmla="*/ 6932 w 10000"/>
              <a:gd name="connsiteY2-542" fmla="*/ 9628 h 10000"/>
              <a:gd name="connsiteX3-543" fmla="*/ 10000 w 10000"/>
              <a:gd name="connsiteY3-544" fmla="*/ 9987 h 10000"/>
              <a:gd name="connsiteX4-545" fmla="*/ 6 w 10000"/>
              <a:gd name="connsiteY4-546" fmla="*/ 10000 h 10000"/>
              <a:gd name="connsiteX5-547" fmla="*/ 0 w 10000"/>
              <a:gd name="connsiteY5-548" fmla="*/ 11 h 10000"/>
              <a:gd name="connsiteX0-549" fmla="*/ 0 w 10056"/>
              <a:gd name="connsiteY0-550" fmla="*/ 4 h 10000"/>
              <a:gd name="connsiteX1-551" fmla="*/ 7048 w 10056"/>
              <a:gd name="connsiteY1-552" fmla="*/ 0 h 10000"/>
              <a:gd name="connsiteX2-553" fmla="*/ 6988 w 10056"/>
              <a:gd name="connsiteY2-554" fmla="*/ 9628 h 10000"/>
              <a:gd name="connsiteX3-555" fmla="*/ 10056 w 10056"/>
              <a:gd name="connsiteY3-556" fmla="*/ 9987 h 10000"/>
              <a:gd name="connsiteX4-557" fmla="*/ 62 w 10056"/>
              <a:gd name="connsiteY4-558" fmla="*/ 10000 h 10000"/>
              <a:gd name="connsiteX5-559" fmla="*/ 0 w 10056"/>
              <a:gd name="connsiteY5-560" fmla="*/ 4 h 10000"/>
              <a:gd name="connsiteX0-561" fmla="*/ 0 w 10056"/>
              <a:gd name="connsiteY0-562" fmla="*/ 4 h 10000"/>
              <a:gd name="connsiteX1-563" fmla="*/ 7048 w 10056"/>
              <a:gd name="connsiteY1-564" fmla="*/ 0 h 10000"/>
              <a:gd name="connsiteX2-565" fmla="*/ 6988 w 10056"/>
              <a:gd name="connsiteY2-566" fmla="*/ 9628 h 10000"/>
              <a:gd name="connsiteX3-567" fmla="*/ 10056 w 10056"/>
              <a:gd name="connsiteY3-568" fmla="*/ 9987 h 10000"/>
              <a:gd name="connsiteX4-569" fmla="*/ 62 w 10056"/>
              <a:gd name="connsiteY4-570" fmla="*/ 10000 h 10000"/>
              <a:gd name="connsiteX5-571" fmla="*/ 0 w 10056"/>
              <a:gd name="connsiteY5-572" fmla="*/ 4 h 10000"/>
              <a:gd name="connsiteX0-573" fmla="*/ 0 w 10056"/>
              <a:gd name="connsiteY0-574" fmla="*/ 4 h 9991"/>
              <a:gd name="connsiteX1-575" fmla="*/ 7048 w 10056"/>
              <a:gd name="connsiteY1-576" fmla="*/ 0 h 9991"/>
              <a:gd name="connsiteX2-577" fmla="*/ 6988 w 10056"/>
              <a:gd name="connsiteY2-578" fmla="*/ 9628 h 9991"/>
              <a:gd name="connsiteX3-579" fmla="*/ 10056 w 10056"/>
              <a:gd name="connsiteY3-580" fmla="*/ 9987 h 9991"/>
              <a:gd name="connsiteX4-581" fmla="*/ 129 w 10056"/>
              <a:gd name="connsiteY4-582" fmla="*/ 9991 h 9991"/>
              <a:gd name="connsiteX5-583" fmla="*/ 0 w 10056"/>
              <a:gd name="connsiteY5-584" fmla="*/ 4 h 9991"/>
              <a:gd name="connsiteX0-585" fmla="*/ 0 w 10000"/>
              <a:gd name="connsiteY0-586" fmla="*/ 0 h 9996"/>
              <a:gd name="connsiteX1-587" fmla="*/ 6799 w 10000"/>
              <a:gd name="connsiteY1-588" fmla="*/ 3842 h 9996"/>
              <a:gd name="connsiteX2-589" fmla="*/ 6949 w 10000"/>
              <a:gd name="connsiteY2-590" fmla="*/ 9633 h 9996"/>
              <a:gd name="connsiteX3-591" fmla="*/ 10000 w 10000"/>
              <a:gd name="connsiteY3-592" fmla="*/ 9992 h 9996"/>
              <a:gd name="connsiteX4-593" fmla="*/ 128 w 10000"/>
              <a:gd name="connsiteY4-594" fmla="*/ 9996 h 9996"/>
              <a:gd name="connsiteX5-595" fmla="*/ 0 w 10000"/>
              <a:gd name="connsiteY5-596" fmla="*/ 0 h 9996"/>
              <a:gd name="connsiteX0-597" fmla="*/ 0 w 9895"/>
              <a:gd name="connsiteY0-598" fmla="*/ 11 h 6156"/>
              <a:gd name="connsiteX1-599" fmla="*/ 6694 w 9895"/>
              <a:gd name="connsiteY1-600" fmla="*/ 0 h 6156"/>
              <a:gd name="connsiteX2-601" fmla="*/ 6844 w 9895"/>
              <a:gd name="connsiteY2-602" fmla="*/ 5793 h 6156"/>
              <a:gd name="connsiteX3-603" fmla="*/ 9895 w 9895"/>
              <a:gd name="connsiteY3-604" fmla="*/ 6152 h 6156"/>
              <a:gd name="connsiteX4-605" fmla="*/ 23 w 9895"/>
              <a:gd name="connsiteY4-606" fmla="*/ 6156 h 6156"/>
              <a:gd name="connsiteX5-607" fmla="*/ 0 w 9895"/>
              <a:gd name="connsiteY5-608" fmla="*/ 11 h 6156"/>
              <a:gd name="connsiteX0-609" fmla="*/ 0 w 11007"/>
              <a:gd name="connsiteY0-610" fmla="*/ 7 h 10000"/>
              <a:gd name="connsiteX1-611" fmla="*/ 7772 w 11007"/>
              <a:gd name="connsiteY1-612" fmla="*/ 0 h 10000"/>
              <a:gd name="connsiteX2-613" fmla="*/ 7924 w 11007"/>
              <a:gd name="connsiteY2-614" fmla="*/ 9410 h 10000"/>
              <a:gd name="connsiteX3-615" fmla="*/ 11007 w 11007"/>
              <a:gd name="connsiteY3-616" fmla="*/ 9994 h 10000"/>
              <a:gd name="connsiteX4-617" fmla="*/ 1030 w 11007"/>
              <a:gd name="connsiteY4-618" fmla="*/ 10000 h 10000"/>
              <a:gd name="connsiteX5-619" fmla="*/ 0 w 11007"/>
              <a:gd name="connsiteY5-620" fmla="*/ 7 h 10000"/>
              <a:gd name="connsiteX0-621" fmla="*/ 0 w 11007"/>
              <a:gd name="connsiteY0-622" fmla="*/ 7 h 10000"/>
              <a:gd name="connsiteX1-623" fmla="*/ 7772 w 11007"/>
              <a:gd name="connsiteY1-624" fmla="*/ 0 h 10000"/>
              <a:gd name="connsiteX2-625" fmla="*/ 7924 w 11007"/>
              <a:gd name="connsiteY2-626" fmla="*/ 9410 h 10000"/>
              <a:gd name="connsiteX3-627" fmla="*/ 11007 w 11007"/>
              <a:gd name="connsiteY3-628" fmla="*/ 9994 h 10000"/>
              <a:gd name="connsiteX4-629" fmla="*/ 23 w 11007"/>
              <a:gd name="connsiteY4-630" fmla="*/ 10000 h 10000"/>
              <a:gd name="connsiteX5-631" fmla="*/ 0 w 11007"/>
              <a:gd name="connsiteY5-632" fmla="*/ 7 h 10000"/>
              <a:gd name="connsiteX0-633" fmla="*/ 76 w 10988"/>
              <a:gd name="connsiteY0-634" fmla="*/ 45 h 10000"/>
              <a:gd name="connsiteX1-635" fmla="*/ 7753 w 10988"/>
              <a:gd name="connsiteY1-636" fmla="*/ 0 h 10000"/>
              <a:gd name="connsiteX2-637" fmla="*/ 7905 w 10988"/>
              <a:gd name="connsiteY2-638" fmla="*/ 9410 h 10000"/>
              <a:gd name="connsiteX3-639" fmla="*/ 10988 w 10988"/>
              <a:gd name="connsiteY3-640" fmla="*/ 9994 h 10000"/>
              <a:gd name="connsiteX4-641" fmla="*/ 4 w 10988"/>
              <a:gd name="connsiteY4-642" fmla="*/ 10000 h 10000"/>
              <a:gd name="connsiteX5-643" fmla="*/ 76 w 10988"/>
              <a:gd name="connsiteY5-644" fmla="*/ 45 h 10000"/>
              <a:gd name="connsiteX0-645" fmla="*/ 16 w 10988"/>
              <a:gd name="connsiteY0-646" fmla="*/ 20 h 10000"/>
              <a:gd name="connsiteX1-647" fmla="*/ 7753 w 10988"/>
              <a:gd name="connsiteY1-648" fmla="*/ 0 h 10000"/>
              <a:gd name="connsiteX2-649" fmla="*/ 7905 w 10988"/>
              <a:gd name="connsiteY2-650" fmla="*/ 9410 h 10000"/>
              <a:gd name="connsiteX3-651" fmla="*/ 10988 w 10988"/>
              <a:gd name="connsiteY3-652" fmla="*/ 9994 h 10000"/>
              <a:gd name="connsiteX4-653" fmla="*/ 4 w 10988"/>
              <a:gd name="connsiteY4-654" fmla="*/ 10000 h 10000"/>
              <a:gd name="connsiteX5-655" fmla="*/ 16 w 10988"/>
              <a:gd name="connsiteY5-656" fmla="*/ 20 h 10000"/>
              <a:gd name="connsiteX0-657" fmla="*/ 16 w 10988"/>
              <a:gd name="connsiteY0-658" fmla="*/ 0 h 9980"/>
              <a:gd name="connsiteX1-659" fmla="*/ 7753 w 10988"/>
              <a:gd name="connsiteY1-660" fmla="*/ 0 h 9980"/>
              <a:gd name="connsiteX2-661" fmla="*/ 7905 w 10988"/>
              <a:gd name="connsiteY2-662" fmla="*/ 9390 h 9980"/>
              <a:gd name="connsiteX3-663" fmla="*/ 10988 w 10988"/>
              <a:gd name="connsiteY3-664" fmla="*/ 9974 h 9980"/>
              <a:gd name="connsiteX4-665" fmla="*/ 4 w 10988"/>
              <a:gd name="connsiteY4-666" fmla="*/ 9980 h 9980"/>
              <a:gd name="connsiteX5-667" fmla="*/ 16 w 10988"/>
              <a:gd name="connsiteY5-668" fmla="*/ 0 h 9980"/>
              <a:gd name="connsiteX0-669" fmla="*/ 0 w 9985"/>
              <a:gd name="connsiteY0-670" fmla="*/ 0 h 9994"/>
              <a:gd name="connsiteX1-671" fmla="*/ 7041 w 9985"/>
              <a:gd name="connsiteY1-672" fmla="*/ 0 h 9994"/>
              <a:gd name="connsiteX2-673" fmla="*/ 7179 w 9985"/>
              <a:gd name="connsiteY2-674" fmla="*/ 9409 h 9994"/>
              <a:gd name="connsiteX3-675" fmla="*/ 9985 w 9985"/>
              <a:gd name="connsiteY3-676" fmla="*/ 9994 h 9994"/>
              <a:gd name="connsiteX4-677" fmla="*/ 11 w 9985"/>
              <a:gd name="connsiteY4-678" fmla="*/ 9987 h 9994"/>
              <a:gd name="connsiteX5-679" fmla="*/ 0 w 9985"/>
              <a:gd name="connsiteY5-680" fmla="*/ 0 h 9994"/>
              <a:gd name="connsiteX0-681" fmla="*/ 0 w 10000"/>
              <a:gd name="connsiteY0-682" fmla="*/ 0 h 10000"/>
              <a:gd name="connsiteX1-683" fmla="*/ 7052 w 10000"/>
              <a:gd name="connsiteY1-684" fmla="*/ 0 h 10000"/>
              <a:gd name="connsiteX2-685" fmla="*/ 7190 w 10000"/>
              <a:gd name="connsiteY2-686" fmla="*/ 9415 h 10000"/>
              <a:gd name="connsiteX3-687" fmla="*/ 10000 w 10000"/>
              <a:gd name="connsiteY3-688" fmla="*/ 10000 h 10000"/>
              <a:gd name="connsiteX4-689" fmla="*/ 11 w 10000"/>
              <a:gd name="connsiteY4-690" fmla="*/ 9996 h 10000"/>
              <a:gd name="connsiteX5-691" fmla="*/ 0 w 10000"/>
              <a:gd name="connsiteY5-692" fmla="*/ 0 h 10000"/>
              <a:gd name="connsiteX0-693" fmla="*/ 35 w 10035"/>
              <a:gd name="connsiteY0-694" fmla="*/ 0 h 10009"/>
              <a:gd name="connsiteX1-695" fmla="*/ 7087 w 10035"/>
              <a:gd name="connsiteY1-696" fmla="*/ 0 h 10009"/>
              <a:gd name="connsiteX2-697" fmla="*/ 7225 w 10035"/>
              <a:gd name="connsiteY2-698" fmla="*/ 9415 h 10009"/>
              <a:gd name="connsiteX3-699" fmla="*/ 10035 w 10035"/>
              <a:gd name="connsiteY3-700" fmla="*/ 10000 h 10009"/>
              <a:gd name="connsiteX4-701" fmla="*/ 3 w 10035"/>
              <a:gd name="connsiteY4-702" fmla="*/ 10009 h 10009"/>
              <a:gd name="connsiteX5-703" fmla="*/ 35 w 10035"/>
              <a:gd name="connsiteY5-704" fmla="*/ 0 h 10009"/>
              <a:gd name="connsiteX0-705" fmla="*/ 0 w 10000"/>
              <a:gd name="connsiteY0-706" fmla="*/ 0 h 10000"/>
              <a:gd name="connsiteX1-707" fmla="*/ 7052 w 10000"/>
              <a:gd name="connsiteY1-708" fmla="*/ 0 h 10000"/>
              <a:gd name="connsiteX2-709" fmla="*/ 7190 w 10000"/>
              <a:gd name="connsiteY2-710" fmla="*/ 9415 h 10000"/>
              <a:gd name="connsiteX3-711" fmla="*/ 10000 w 10000"/>
              <a:gd name="connsiteY3-712" fmla="*/ 10000 h 10000"/>
              <a:gd name="connsiteX4-713" fmla="*/ 66 w 10000"/>
              <a:gd name="connsiteY4-714" fmla="*/ 9989 h 10000"/>
              <a:gd name="connsiteX5-715" fmla="*/ 0 w 10000"/>
              <a:gd name="connsiteY5-716" fmla="*/ 0 h 10000"/>
              <a:gd name="connsiteX0-717" fmla="*/ 0 w 10000"/>
              <a:gd name="connsiteY0-718" fmla="*/ 0 h 10002"/>
              <a:gd name="connsiteX1-719" fmla="*/ 7052 w 10000"/>
              <a:gd name="connsiteY1-720" fmla="*/ 0 h 10002"/>
              <a:gd name="connsiteX2-721" fmla="*/ 7190 w 10000"/>
              <a:gd name="connsiteY2-722" fmla="*/ 9415 h 10002"/>
              <a:gd name="connsiteX3-723" fmla="*/ 10000 w 10000"/>
              <a:gd name="connsiteY3-724" fmla="*/ 10000 h 10002"/>
              <a:gd name="connsiteX4-725" fmla="*/ 23 w 10000"/>
              <a:gd name="connsiteY4-726" fmla="*/ 10002 h 10002"/>
              <a:gd name="connsiteX5-727" fmla="*/ 0 w 10000"/>
              <a:gd name="connsiteY5-728" fmla="*/ 0 h 10002"/>
              <a:gd name="connsiteX0-729" fmla="*/ 164 w 10164"/>
              <a:gd name="connsiteY0-730" fmla="*/ 0 h 10000"/>
              <a:gd name="connsiteX1-731" fmla="*/ 7216 w 10164"/>
              <a:gd name="connsiteY1-732" fmla="*/ 0 h 10000"/>
              <a:gd name="connsiteX2-733" fmla="*/ 7354 w 10164"/>
              <a:gd name="connsiteY2-734" fmla="*/ 9415 h 10000"/>
              <a:gd name="connsiteX3-735" fmla="*/ 10164 w 10164"/>
              <a:gd name="connsiteY3-736" fmla="*/ 10000 h 10000"/>
              <a:gd name="connsiteX4-737" fmla="*/ 2 w 10164"/>
              <a:gd name="connsiteY4-738" fmla="*/ 9999 h 10000"/>
              <a:gd name="connsiteX5-739" fmla="*/ 164 w 10164"/>
              <a:gd name="connsiteY5-740" fmla="*/ 0 h 10000"/>
              <a:gd name="connsiteX0-741" fmla="*/ 163 w 10163"/>
              <a:gd name="connsiteY0-742" fmla="*/ 0 h 10000"/>
              <a:gd name="connsiteX1-743" fmla="*/ 7215 w 10163"/>
              <a:gd name="connsiteY1-744" fmla="*/ 0 h 10000"/>
              <a:gd name="connsiteX2-745" fmla="*/ 7353 w 10163"/>
              <a:gd name="connsiteY2-746" fmla="*/ 9415 h 10000"/>
              <a:gd name="connsiteX3-747" fmla="*/ 10163 w 10163"/>
              <a:gd name="connsiteY3-748" fmla="*/ 10000 h 10000"/>
              <a:gd name="connsiteX4-749" fmla="*/ 1 w 10163"/>
              <a:gd name="connsiteY4-750" fmla="*/ 9999 h 10000"/>
              <a:gd name="connsiteX5-751" fmla="*/ 163 w 10163"/>
              <a:gd name="connsiteY5-752" fmla="*/ 0 h 10000"/>
              <a:gd name="connsiteX0-753" fmla="*/ 0 w 10174"/>
              <a:gd name="connsiteY0-754" fmla="*/ 0 h 10000"/>
              <a:gd name="connsiteX1-755" fmla="*/ 7226 w 10174"/>
              <a:gd name="connsiteY1-756" fmla="*/ 0 h 10000"/>
              <a:gd name="connsiteX2-757" fmla="*/ 7364 w 10174"/>
              <a:gd name="connsiteY2-758" fmla="*/ 9415 h 10000"/>
              <a:gd name="connsiteX3-759" fmla="*/ 10174 w 10174"/>
              <a:gd name="connsiteY3-760" fmla="*/ 10000 h 10000"/>
              <a:gd name="connsiteX4-761" fmla="*/ 12 w 10174"/>
              <a:gd name="connsiteY4-762" fmla="*/ 9999 h 10000"/>
              <a:gd name="connsiteX5-763" fmla="*/ 0 w 10174"/>
              <a:gd name="connsiteY5-764" fmla="*/ 0 h 10000"/>
              <a:gd name="connsiteX0-765" fmla="*/ 0 w 10174"/>
              <a:gd name="connsiteY0-766" fmla="*/ 0 h 10000"/>
              <a:gd name="connsiteX1-767" fmla="*/ 7226 w 10174"/>
              <a:gd name="connsiteY1-768" fmla="*/ 0 h 10000"/>
              <a:gd name="connsiteX2-769" fmla="*/ 7364 w 10174"/>
              <a:gd name="connsiteY2-770" fmla="*/ 9415 h 10000"/>
              <a:gd name="connsiteX3-771" fmla="*/ 10174 w 10174"/>
              <a:gd name="connsiteY3-772" fmla="*/ 10000 h 10000"/>
              <a:gd name="connsiteX4-773" fmla="*/ 12 w 10174"/>
              <a:gd name="connsiteY4-774" fmla="*/ 9999 h 10000"/>
              <a:gd name="connsiteX5-775" fmla="*/ 0 w 10174"/>
              <a:gd name="connsiteY5-776" fmla="*/ 0 h 10000"/>
              <a:gd name="connsiteX0-777" fmla="*/ 0 w 10174"/>
              <a:gd name="connsiteY0-778" fmla="*/ 3 h 10003"/>
              <a:gd name="connsiteX1-779" fmla="*/ 7335 w 10174"/>
              <a:gd name="connsiteY1-780" fmla="*/ 0 h 10003"/>
              <a:gd name="connsiteX2-781" fmla="*/ 7364 w 10174"/>
              <a:gd name="connsiteY2-782" fmla="*/ 9418 h 10003"/>
              <a:gd name="connsiteX3-783" fmla="*/ 10174 w 10174"/>
              <a:gd name="connsiteY3-784" fmla="*/ 10003 h 10003"/>
              <a:gd name="connsiteX4-785" fmla="*/ 12 w 10174"/>
              <a:gd name="connsiteY4-786" fmla="*/ 10002 h 10003"/>
              <a:gd name="connsiteX5-787" fmla="*/ 0 w 10174"/>
              <a:gd name="connsiteY5-788" fmla="*/ 3 h 10003"/>
              <a:gd name="connsiteX0-789" fmla="*/ 0 w 10174"/>
              <a:gd name="connsiteY0-790" fmla="*/ 6 h 10006"/>
              <a:gd name="connsiteX1-791" fmla="*/ 7346 w 10174"/>
              <a:gd name="connsiteY1-792" fmla="*/ 0 h 10006"/>
              <a:gd name="connsiteX2-793" fmla="*/ 7364 w 10174"/>
              <a:gd name="connsiteY2-794" fmla="*/ 9421 h 10006"/>
              <a:gd name="connsiteX3-795" fmla="*/ 10174 w 10174"/>
              <a:gd name="connsiteY3-796" fmla="*/ 10006 h 10006"/>
              <a:gd name="connsiteX4-797" fmla="*/ 12 w 10174"/>
              <a:gd name="connsiteY4-798" fmla="*/ 10005 h 10006"/>
              <a:gd name="connsiteX5-799" fmla="*/ 0 w 10174"/>
              <a:gd name="connsiteY5-800" fmla="*/ 6 h 10006"/>
              <a:gd name="connsiteX0-801" fmla="*/ 0 w 10174"/>
              <a:gd name="connsiteY0-802" fmla="*/ 6 h 10006"/>
              <a:gd name="connsiteX1-803" fmla="*/ 7346 w 10174"/>
              <a:gd name="connsiteY1-804" fmla="*/ 0 h 10006"/>
              <a:gd name="connsiteX2-805" fmla="*/ 7364 w 10174"/>
              <a:gd name="connsiteY2-806" fmla="*/ 9421 h 10006"/>
              <a:gd name="connsiteX3-807" fmla="*/ 10174 w 10174"/>
              <a:gd name="connsiteY3-808" fmla="*/ 10006 h 10006"/>
              <a:gd name="connsiteX4-809" fmla="*/ 12 w 10174"/>
              <a:gd name="connsiteY4-810" fmla="*/ 10005 h 10006"/>
              <a:gd name="connsiteX5-811" fmla="*/ 0 w 10174"/>
              <a:gd name="connsiteY5-812" fmla="*/ 6 h 10006"/>
              <a:gd name="connsiteX0-813" fmla="*/ 0 w 10174"/>
              <a:gd name="connsiteY0-814" fmla="*/ 9 h 10009"/>
              <a:gd name="connsiteX1-815" fmla="*/ 7346 w 10174"/>
              <a:gd name="connsiteY1-816" fmla="*/ 0 h 10009"/>
              <a:gd name="connsiteX2-817" fmla="*/ 7364 w 10174"/>
              <a:gd name="connsiteY2-818" fmla="*/ 9424 h 10009"/>
              <a:gd name="connsiteX3-819" fmla="*/ 10174 w 10174"/>
              <a:gd name="connsiteY3-820" fmla="*/ 10009 h 10009"/>
              <a:gd name="connsiteX4-821" fmla="*/ 12 w 10174"/>
              <a:gd name="connsiteY4-822" fmla="*/ 10008 h 10009"/>
              <a:gd name="connsiteX5-823" fmla="*/ 0 w 10174"/>
              <a:gd name="connsiteY5-824" fmla="*/ 9 h 10009"/>
              <a:gd name="connsiteX0-825" fmla="*/ 0 w 10174"/>
              <a:gd name="connsiteY0-826" fmla="*/ 9 h 10009"/>
              <a:gd name="connsiteX1-827" fmla="*/ 7346 w 10174"/>
              <a:gd name="connsiteY1-828" fmla="*/ 0 h 10009"/>
              <a:gd name="connsiteX2-829" fmla="*/ 7364 w 10174"/>
              <a:gd name="connsiteY2-830" fmla="*/ 9424 h 10009"/>
              <a:gd name="connsiteX3-831" fmla="*/ 10174 w 10174"/>
              <a:gd name="connsiteY3-832" fmla="*/ 10009 h 10009"/>
              <a:gd name="connsiteX4-833" fmla="*/ 12 w 10174"/>
              <a:gd name="connsiteY4-834" fmla="*/ 10008 h 10009"/>
              <a:gd name="connsiteX5-835" fmla="*/ 0 w 10174"/>
              <a:gd name="connsiteY5-836" fmla="*/ 9 h 10009"/>
              <a:gd name="connsiteX0-837" fmla="*/ 0 w 10174"/>
              <a:gd name="connsiteY0-838" fmla="*/ 9 h 10009"/>
              <a:gd name="connsiteX1-839" fmla="*/ 7346 w 10174"/>
              <a:gd name="connsiteY1-840" fmla="*/ 0 h 10009"/>
              <a:gd name="connsiteX2-841" fmla="*/ 7364 w 10174"/>
              <a:gd name="connsiteY2-842" fmla="*/ 9424 h 10009"/>
              <a:gd name="connsiteX3-843" fmla="*/ 10174 w 10174"/>
              <a:gd name="connsiteY3-844" fmla="*/ 10009 h 10009"/>
              <a:gd name="connsiteX4-845" fmla="*/ 12 w 10174"/>
              <a:gd name="connsiteY4-846" fmla="*/ 10008 h 10009"/>
              <a:gd name="connsiteX5-847" fmla="*/ 0 w 10174"/>
              <a:gd name="connsiteY5-848" fmla="*/ 9 h 10009"/>
              <a:gd name="connsiteX0-849" fmla="*/ 0 w 10174"/>
              <a:gd name="connsiteY0-850" fmla="*/ 9 h 10009"/>
              <a:gd name="connsiteX1-851" fmla="*/ 7346 w 10174"/>
              <a:gd name="connsiteY1-852" fmla="*/ 0 h 10009"/>
              <a:gd name="connsiteX2-853" fmla="*/ 7364 w 10174"/>
              <a:gd name="connsiteY2-854" fmla="*/ 9424 h 10009"/>
              <a:gd name="connsiteX3-855" fmla="*/ 10174 w 10174"/>
              <a:gd name="connsiteY3-856" fmla="*/ 10009 h 10009"/>
              <a:gd name="connsiteX4-857" fmla="*/ 12 w 10174"/>
              <a:gd name="connsiteY4-858" fmla="*/ 10008 h 10009"/>
              <a:gd name="connsiteX5-859" fmla="*/ 0 w 10174"/>
              <a:gd name="connsiteY5-860" fmla="*/ 9 h 10009"/>
              <a:gd name="connsiteX0-861" fmla="*/ 550 w 10163"/>
              <a:gd name="connsiteY0-862" fmla="*/ 3 h 10009"/>
              <a:gd name="connsiteX1-863" fmla="*/ 7335 w 10163"/>
              <a:gd name="connsiteY1-864" fmla="*/ 0 h 10009"/>
              <a:gd name="connsiteX2-865" fmla="*/ 7353 w 10163"/>
              <a:gd name="connsiteY2-866" fmla="*/ 9424 h 10009"/>
              <a:gd name="connsiteX3-867" fmla="*/ 10163 w 10163"/>
              <a:gd name="connsiteY3-868" fmla="*/ 10009 h 10009"/>
              <a:gd name="connsiteX4-869" fmla="*/ 1 w 10163"/>
              <a:gd name="connsiteY4-870" fmla="*/ 10008 h 10009"/>
              <a:gd name="connsiteX5-871" fmla="*/ 550 w 10163"/>
              <a:gd name="connsiteY5-872" fmla="*/ 3 h 10009"/>
              <a:gd name="connsiteX0-873" fmla="*/ 550 w 10163"/>
              <a:gd name="connsiteY0-874" fmla="*/ 3 h 10009"/>
              <a:gd name="connsiteX1-875" fmla="*/ 7335 w 10163"/>
              <a:gd name="connsiteY1-876" fmla="*/ 0 h 10009"/>
              <a:gd name="connsiteX2-877" fmla="*/ 7353 w 10163"/>
              <a:gd name="connsiteY2-878" fmla="*/ 9424 h 10009"/>
              <a:gd name="connsiteX3-879" fmla="*/ 10163 w 10163"/>
              <a:gd name="connsiteY3-880" fmla="*/ 10009 h 10009"/>
              <a:gd name="connsiteX4-881" fmla="*/ 1 w 10163"/>
              <a:gd name="connsiteY4-882" fmla="*/ 10008 h 10009"/>
              <a:gd name="connsiteX5-883" fmla="*/ 550 w 10163"/>
              <a:gd name="connsiteY5-884" fmla="*/ 3 h 10009"/>
              <a:gd name="connsiteX0-885" fmla="*/ 550 w 10163"/>
              <a:gd name="connsiteY0-886" fmla="*/ 3 h 10009"/>
              <a:gd name="connsiteX1-887" fmla="*/ 7335 w 10163"/>
              <a:gd name="connsiteY1-888" fmla="*/ 0 h 10009"/>
              <a:gd name="connsiteX2-889" fmla="*/ 7353 w 10163"/>
              <a:gd name="connsiteY2-890" fmla="*/ 9424 h 10009"/>
              <a:gd name="connsiteX3-891" fmla="*/ 10163 w 10163"/>
              <a:gd name="connsiteY3-892" fmla="*/ 10009 h 10009"/>
              <a:gd name="connsiteX4-893" fmla="*/ 1 w 10163"/>
              <a:gd name="connsiteY4-894" fmla="*/ 10008 h 10009"/>
              <a:gd name="connsiteX5-895" fmla="*/ 550 w 10163"/>
              <a:gd name="connsiteY5-896" fmla="*/ 3 h 10009"/>
              <a:gd name="connsiteX0-897" fmla="*/ 0 w 9613"/>
              <a:gd name="connsiteY0-898" fmla="*/ 3 h 10009"/>
              <a:gd name="connsiteX1-899" fmla="*/ 6785 w 9613"/>
              <a:gd name="connsiteY1-900" fmla="*/ 0 h 10009"/>
              <a:gd name="connsiteX2-901" fmla="*/ 6803 w 9613"/>
              <a:gd name="connsiteY2-902" fmla="*/ 9424 h 10009"/>
              <a:gd name="connsiteX3-903" fmla="*/ 9613 w 9613"/>
              <a:gd name="connsiteY3-904" fmla="*/ 10009 h 10009"/>
              <a:gd name="connsiteX4-905" fmla="*/ 95 w 9613"/>
              <a:gd name="connsiteY4-906" fmla="*/ 9998 h 10009"/>
              <a:gd name="connsiteX5-907" fmla="*/ 0 w 9613"/>
              <a:gd name="connsiteY5-908" fmla="*/ 3 h 10009"/>
              <a:gd name="connsiteX0-909" fmla="*/ 0 w 10000"/>
              <a:gd name="connsiteY0-910" fmla="*/ 3 h 10000"/>
              <a:gd name="connsiteX1-911" fmla="*/ 7058 w 10000"/>
              <a:gd name="connsiteY1-912" fmla="*/ 0 h 10000"/>
              <a:gd name="connsiteX2-913" fmla="*/ 7077 w 10000"/>
              <a:gd name="connsiteY2-914" fmla="*/ 9416 h 10000"/>
              <a:gd name="connsiteX3-915" fmla="*/ 10000 w 10000"/>
              <a:gd name="connsiteY3-916" fmla="*/ 10000 h 10000"/>
              <a:gd name="connsiteX4-917" fmla="*/ 14 w 10000"/>
              <a:gd name="connsiteY4-918" fmla="*/ 9999 h 10000"/>
              <a:gd name="connsiteX5-919" fmla="*/ 0 w 10000"/>
              <a:gd name="connsiteY5-920" fmla="*/ 3 h 10000"/>
              <a:gd name="connsiteX0-921" fmla="*/ 51 w 10051"/>
              <a:gd name="connsiteY0-922" fmla="*/ 3 h 10028"/>
              <a:gd name="connsiteX1-923" fmla="*/ 7109 w 10051"/>
              <a:gd name="connsiteY1-924" fmla="*/ 0 h 10028"/>
              <a:gd name="connsiteX2-925" fmla="*/ 7128 w 10051"/>
              <a:gd name="connsiteY2-926" fmla="*/ 9416 h 10028"/>
              <a:gd name="connsiteX3-927" fmla="*/ 10051 w 10051"/>
              <a:gd name="connsiteY3-928" fmla="*/ 10000 h 10028"/>
              <a:gd name="connsiteX4-929" fmla="*/ 0 w 10051"/>
              <a:gd name="connsiteY4-930" fmla="*/ 10028 h 10028"/>
              <a:gd name="connsiteX5-931" fmla="*/ 51 w 10051"/>
              <a:gd name="connsiteY5-932" fmla="*/ 3 h 10028"/>
              <a:gd name="connsiteX0-933" fmla="*/ 0 w 10065"/>
              <a:gd name="connsiteY0-934" fmla="*/ 3 h 10028"/>
              <a:gd name="connsiteX1-935" fmla="*/ 7123 w 10065"/>
              <a:gd name="connsiteY1-936" fmla="*/ 0 h 10028"/>
              <a:gd name="connsiteX2-937" fmla="*/ 7142 w 10065"/>
              <a:gd name="connsiteY2-938" fmla="*/ 9416 h 10028"/>
              <a:gd name="connsiteX3-939" fmla="*/ 10065 w 10065"/>
              <a:gd name="connsiteY3-940" fmla="*/ 10000 h 10028"/>
              <a:gd name="connsiteX4-941" fmla="*/ 14 w 10065"/>
              <a:gd name="connsiteY4-942" fmla="*/ 10028 h 10028"/>
              <a:gd name="connsiteX5-943" fmla="*/ 0 w 10065"/>
              <a:gd name="connsiteY5-944" fmla="*/ 3 h 100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/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-1" fmla="*/ 1667 w 10000"/>
              <a:gd name="connsiteY0-2" fmla="*/ 0 h 10000"/>
              <a:gd name="connsiteX1-3" fmla="*/ 10000 w 10000"/>
              <a:gd name="connsiteY1-4" fmla="*/ 0 h 10000"/>
              <a:gd name="connsiteX2-5" fmla="*/ 8333 w 10000"/>
              <a:gd name="connsiteY2-6" fmla="*/ 5000 h 10000"/>
              <a:gd name="connsiteX3-7" fmla="*/ 10000 w 10000"/>
              <a:gd name="connsiteY3-8" fmla="*/ 10000 h 10000"/>
              <a:gd name="connsiteX4-9" fmla="*/ 1667 w 10000"/>
              <a:gd name="connsiteY4-10" fmla="*/ 10000 h 10000"/>
              <a:gd name="connsiteX5-11" fmla="*/ 0 w 10000"/>
              <a:gd name="connsiteY5-12" fmla="*/ 5000 h 10000"/>
              <a:gd name="connsiteX6-13" fmla="*/ 1667 w 10000"/>
              <a:gd name="connsiteY6-14" fmla="*/ 0 h 10000"/>
              <a:gd name="connsiteX0-15" fmla="*/ 1667 w 10000"/>
              <a:gd name="connsiteY0-16" fmla="*/ 38798 h 49391"/>
              <a:gd name="connsiteX1-17" fmla="*/ 7817 w 10000"/>
              <a:gd name="connsiteY1-18" fmla="*/ 0 h 49391"/>
              <a:gd name="connsiteX2-19" fmla="*/ 8333 w 10000"/>
              <a:gd name="connsiteY2-20" fmla="*/ 43798 h 49391"/>
              <a:gd name="connsiteX3-21" fmla="*/ 10000 w 10000"/>
              <a:gd name="connsiteY3-22" fmla="*/ 48798 h 49391"/>
              <a:gd name="connsiteX4-23" fmla="*/ 1667 w 10000"/>
              <a:gd name="connsiteY4-24" fmla="*/ 48798 h 49391"/>
              <a:gd name="connsiteX5-25" fmla="*/ 0 w 10000"/>
              <a:gd name="connsiteY5-26" fmla="*/ 43798 h 49391"/>
              <a:gd name="connsiteX6-27" fmla="*/ 1667 w 10000"/>
              <a:gd name="connsiteY6-28" fmla="*/ 38798 h 49391"/>
              <a:gd name="connsiteX0-29" fmla="*/ 1667 w 10000"/>
              <a:gd name="connsiteY0-30" fmla="*/ 38798 h 49391"/>
              <a:gd name="connsiteX1-31" fmla="*/ 7817 w 10000"/>
              <a:gd name="connsiteY1-32" fmla="*/ 0 h 49391"/>
              <a:gd name="connsiteX2-33" fmla="*/ 8333 w 10000"/>
              <a:gd name="connsiteY2-34" fmla="*/ 43798 h 49391"/>
              <a:gd name="connsiteX3-35" fmla="*/ 10000 w 10000"/>
              <a:gd name="connsiteY3-36" fmla="*/ 48798 h 49391"/>
              <a:gd name="connsiteX4-37" fmla="*/ 1667 w 10000"/>
              <a:gd name="connsiteY4-38" fmla="*/ 48798 h 49391"/>
              <a:gd name="connsiteX5-39" fmla="*/ 0 w 10000"/>
              <a:gd name="connsiteY5-40" fmla="*/ 43798 h 49391"/>
              <a:gd name="connsiteX6-41" fmla="*/ 1667 w 10000"/>
              <a:gd name="connsiteY6-42" fmla="*/ 38798 h 49391"/>
              <a:gd name="connsiteX0-43" fmla="*/ 1667 w 10000"/>
              <a:gd name="connsiteY0-44" fmla="*/ 89795 h 103750"/>
              <a:gd name="connsiteX1-45" fmla="*/ 8293 w 10000"/>
              <a:gd name="connsiteY1-46" fmla="*/ 0 h 103750"/>
              <a:gd name="connsiteX2-47" fmla="*/ 8333 w 10000"/>
              <a:gd name="connsiteY2-48" fmla="*/ 94795 h 103750"/>
              <a:gd name="connsiteX3-49" fmla="*/ 10000 w 10000"/>
              <a:gd name="connsiteY3-50" fmla="*/ 99795 h 103750"/>
              <a:gd name="connsiteX4-51" fmla="*/ 1667 w 10000"/>
              <a:gd name="connsiteY4-52" fmla="*/ 99795 h 103750"/>
              <a:gd name="connsiteX5-53" fmla="*/ 0 w 10000"/>
              <a:gd name="connsiteY5-54" fmla="*/ 94795 h 103750"/>
              <a:gd name="connsiteX6-55" fmla="*/ 1667 w 10000"/>
              <a:gd name="connsiteY6-56" fmla="*/ 89795 h 103750"/>
              <a:gd name="connsiteX0-57" fmla="*/ 1667 w 10000"/>
              <a:gd name="connsiteY0-58" fmla="*/ 87862 h 101680"/>
              <a:gd name="connsiteX1-59" fmla="*/ 7836 w 10000"/>
              <a:gd name="connsiteY1-60" fmla="*/ 0 h 101680"/>
              <a:gd name="connsiteX2-61" fmla="*/ 8333 w 10000"/>
              <a:gd name="connsiteY2-62" fmla="*/ 92862 h 101680"/>
              <a:gd name="connsiteX3-63" fmla="*/ 10000 w 10000"/>
              <a:gd name="connsiteY3-64" fmla="*/ 97862 h 101680"/>
              <a:gd name="connsiteX4-65" fmla="*/ 1667 w 10000"/>
              <a:gd name="connsiteY4-66" fmla="*/ 97862 h 101680"/>
              <a:gd name="connsiteX5-67" fmla="*/ 0 w 10000"/>
              <a:gd name="connsiteY5-68" fmla="*/ 92862 h 101680"/>
              <a:gd name="connsiteX6-69" fmla="*/ 1667 w 10000"/>
              <a:gd name="connsiteY6-70" fmla="*/ 87862 h 101680"/>
              <a:gd name="connsiteX0-71" fmla="*/ 1667 w 10000"/>
              <a:gd name="connsiteY0-72" fmla="*/ 87862 h 101680"/>
              <a:gd name="connsiteX1-73" fmla="*/ 7836 w 10000"/>
              <a:gd name="connsiteY1-74" fmla="*/ 0 h 101680"/>
              <a:gd name="connsiteX2-75" fmla="*/ 8333 w 10000"/>
              <a:gd name="connsiteY2-76" fmla="*/ 92862 h 101680"/>
              <a:gd name="connsiteX3-77" fmla="*/ 10000 w 10000"/>
              <a:gd name="connsiteY3-78" fmla="*/ 97862 h 101680"/>
              <a:gd name="connsiteX4-79" fmla="*/ 1667 w 10000"/>
              <a:gd name="connsiteY4-80" fmla="*/ 97862 h 101680"/>
              <a:gd name="connsiteX5-81" fmla="*/ 0 w 10000"/>
              <a:gd name="connsiteY5-82" fmla="*/ 92862 h 101680"/>
              <a:gd name="connsiteX6-83" fmla="*/ 1667 w 10000"/>
              <a:gd name="connsiteY6-84" fmla="*/ 87862 h 101680"/>
              <a:gd name="connsiteX0-85" fmla="*/ 1667 w 10000"/>
              <a:gd name="connsiteY0-86" fmla="*/ 93062 h 107249"/>
              <a:gd name="connsiteX1-87" fmla="*/ 8511 w 10000"/>
              <a:gd name="connsiteY1-88" fmla="*/ 0 h 107249"/>
              <a:gd name="connsiteX2-89" fmla="*/ 8333 w 10000"/>
              <a:gd name="connsiteY2-90" fmla="*/ 98062 h 107249"/>
              <a:gd name="connsiteX3-91" fmla="*/ 10000 w 10000"/>
              <a:gd name="connsiteY3-92" fmla="*/ 103062 h 107249"/>
              <a:gd name="connsiteX4-93" fmla="*/ 1667 w 10000"/>
              <a:gd name="connsiteY4-94" fmla="*/ 103062 h 107249"/>
              <a:gd name="connsiteX5-95" fmla="*/ 0 w 10000"/>
              <a:gd name="connsiteY5-96" fmla="*/ 98062 h 107249"/>
              <a:gd name="connsiteX6-97" fmla="*/ 1667 w 10000"/>
              <a:gd name="connsiteY6-98" fmla="*/ 93062 h 107249"/>
              <a:gd name="connsiteX0-99" fmla="*/ 1667 w 10000"/>
              <a:gd name="connsiteY0-100" fmla="*/ 93062 h 107249"/>
              <a:gd name="connsiteX1-101" fmla="*/ 8511 w 10000"/>
              <a:gd name="connsiteY1-102" fmla="*/ 0 h 107249"/>
              <a:gd name="connsiteX2-103" fmla="*/ 8333 w 10000"/>
              <a:gd name="connsiteY2-104" fmla="*/ 98062 h 107249"/>
              <a:gd name="connsiteX3-105" fmla="*/ 10000 w 10000"/>
              <a:gd name="connsiteY3-106" fmla="*/ 103062 h 107249"/>
              <a:gd name="connsiteX4-107" fmla="*/ 1667 w 10000"/>
              <a:gd name="connsiteY4-108" fmla="*/ 103062 h 107249"/>
              <a:gd name="connsiteX5-109" fmla="*/ 0 w 10000"/>
              <a:gd name="connsiteY5-110" fmla="*/ 98062 h 107249"/>
              <a:gd name="connsiteX6-111" fmla="*/ 1667 w 10000"/>
              <a:gd name="connsiteY6-112" fmla="*/ 93062 h 107249"/>
              <a:gd name="connsiteX0-113" fmla="*/ 5639 w 10161"/>
              <a:gd name="connsiteY0-114" fmla="*/ 18392 h 112308"/>
              <a:gd name="connsiteX1-115" fmla="*/ 8672 w 10161"/>
              <a:gd name="connsiteY1-116" fmla="*/ 5059 h 112308"/>
              <a:gd name="connsiteX2-117" fmla="*/ 8494 w 10161"/>
              <a:gd name="connsiteY2-118" fmla="*/ 103121 h 112308"/>
              <a:gd name="connsiteX3-119" fmla="*/ 10161 w 10161"/>
              <a:gd name="connsiteY3-120" fmla="*/ 108121 h 112308"/>
              <a:gd name="connsiteX4-121" fmla="*/ 1828 w 10161"/>
              <a:gd name="connsiteY4-122" fmla="*/ 108121 h 112308"/>
              <a:gd name="connsiteX5-123" fmla="*/ 161 w 10161"/>
              <a:gd name="connsiteY5-124" fmla="*/ 103121 h 112308"/>
              <a:gd name="connsiteX6-125" fmla="*/ 5639 w 10161"/>
              <a:gd name="connsiteY6-126" fmla="*/ 18392 h 112308"/>
              <a:gd name="connsiteX0-127" fmla="*/ 5639 w 10161"/>
              <a:gd name="connsiteY0-128" fmla="*/ 48998 h 145481"/>
              <a:gd name="connsiteX1-129" fmla="*/ 8354 w 10161"/>
              <a:gd name="connsiteY1-130" fmla="*/ 0 h 145481"/>
              <a:gd name="connsiteX2-131" fmla="*/ 8494 w 10161"/>
              <a:gd name="connsiteY2-132" fmla="*/ 133727 h 145481"/>
              <a:gd name="connsiteX3-133" fmla="*/ 10161 w 10161"/>
              <a:gd name="connsiteY3-134" fmla="*/ 138727 h 145481"/>
              <a:gd name="connsiteX4-135" fmla="*/ 1828 w 10161"/>
              <a:gd name="connsiteY4-136" fmla="*/ 138727 h 145481"/>
              <a:gd name="connsiteX5-137" fmla="*/ 161 w 10161"/>
              <a:gd name="connsiteY5-138" fmla="*/ 133727 h 145481"/>
              <a:gd name="connsiteX6-139" fmla="*/ 5639 w 10161"/>
              <a:gd name="connsiteY6-140" fmla="*/ 48998 h 145481"/>
              <a:gd name="connsiteX0-141" fmla="*/ 4738 w 10113"/>
              <a:gd name="connsiteY0-142" fmla="*/ 13812 h 159292"/>
              <a:gd name="connsiteX1-143" fmla="*/ 8306 w 10113"/>
              <a:gd name="connsiteY1-144" fmla="*/ 13811 h 159292"/>
              <a:gd name="connsiteX2-145" fmla="*/ 8446 w 10113"/>
              <a:gd name="connsiteY2-146" fmla="*/ 147538 h 159292"/>
              <a:gd name="connsiteX3-147" fmla="*/ 10113 w 10113"/>
              <a:gd name="connsiteY3-148" fmla="*/ 152538 h 159292"/>
              <a:gd name="connsiteX4-149" fmla="*/ 1780 w 10113"/>
              <a:gd name="connsiteY4-150" fmla="*/ 152538 h 159292"/>
              <a:gd name="connsiteX5-151" fmla="*/ 113 w 10113"/>
              <a:gd name="connsiteY5-152" fmla="*/ 147538 h 159292"/>
              <a:gd name="connsiteX6-153" fmla="*/ 4738 w 10113"/>
              <a:gd name="connsiteY6-154" fmla="*/ 13812 h 159292"/>
              <a:gd name="connsiteX0-155" fmla="*/ 4738 w 10113"/>
              <a:gd name="connsiteY0-156" fmla="*/ 2870 h 148350"/>
              <a:gd name="connsiteX1-157" fmla="*/ 8306 w 10113"/>
              <a:gd name="connsiteY1-158" fmla="*/ 2869 h 148350"/>
              <a:gd name="connsiteX2-159" fmla="*/ 8446 w 10113"/>
              <a:gd name="connsiteY2-160" fmla="*/ 136596 h 148350"/>
              <a:gd name="connsiteX3-161" fmla="*/ 10113 w 10113"/>
              <a:gd name="connsiteY3-162" fmla="*/ 141596 h 148350"/>
              <a:gd name="connsiteX4-163" fmla="*/ 1780 w 10113"/>
              <a:gd name="connsiteY4-164" fmla="*/ 141596 h 148350"/>
              <a:gd name="connsiteX5-165" fmla="*/ 113 w 10113"/>
              <a:gd name="connsiteY5-166" fmla="*/ 136596 h 148350"/>
              <a:gd name="connsiteX6-167" fmla="*/ 4738 w 10113"/>
              <a:gd name="connsiteY6-168" fmla="*/ 2870 h 148350"/>
              <a:gd name="connsiteX0-169" fmla="*/ 4738 w 10113"/>
              <a:gd name="connsiteY0-170" fmla="*/ 51 h 145531"/>
              <a:gd name="connsiteX1-171" fmla="*/ 8306 w 10113"/>
              <a:gd name="connsiteY1-172" fmla="*/ 50 h 145531"/>
              <a:gd name="connsiteX2-173" fmla="*/ 8446 w 10113"/>
              <a:gd name="connsiteY2-174" fmla="*/ 133777 h 145531"/>
              <a:gd name="connsiteX3-175" fmla="*/ 10113 w 10113"/>
              <a:gd name="connsiteY3-176" fmla="*/ 138777 h 145531"/>
              <a:gd name="connsiteX4-177" fmla="*/ 1780 w 10113"/>
              <a:gd name="connsiteY4-178" fmla="*/ 138777 h 145531"/>
              <a:gd name="connsiteX5-179" fmla="*/ 113 w 10113"/>
              <a:gd name="connsiteY5-180" fmla="*/ 133777 h 145531"/>
              <a:gd name="connsiteX6-181" fmla="*/ 4738 w 10113"/>
              <a:gd name="connsiteY6-182" fmla="*/ 51 h 145531"/>
              <a:gd name="connsiteX0-183" fmla="*/ 4738 w 10113"/>
              <a:gd name="connsiteY0-184" fmla="*/ 68 h 145548"/>
              <a:gd name="connsiteX1-185" fmla="*/ 8306 w 10113"/>
              <a:gd name="connsiteY1-186" fmla="*/ 67 h 145548"/>
              <a:gd name="connsiteX2-187" fmla="*/ 8446 w 10113"/>
              <a:gd name="connsiteY2-188" fmla="*/ 133794 h 145548"/>
              <a:gd name="connsiteX3-189" fmla="*/ 10113 w 10113"/>
              <a:gd name="connsiteY3-190" fmla="*/ 138794 h 145548"/>
              <a:gd name="connsiteX4-191" fmla="*/ 1780 w 10113"/>
              <a:gd name="connsiteY4-192" fmla="*/ 138794 h 145548"/>
              <a:gd name="connsiteX5-193" fmla="*/ 113 w 10113"/>
              <a:gd name="connsiteY5-194" fmla="*/ 133794 h 145548"/>
              <a:gd name="connsiteX6-195" fmla="*/ 4738 w 10113"/>
              <a:gd name="connsiteY6-196" fmla="*/ 68 h 145548"/>
              <a:gd name="connsiteX0-197" fmla="*/ 4738 w 10113"/>
              <a:gd name="connsiteY0-198" fmla="*/ 68 h 145548"/>
              <a:gd name="connsiteX1-199" fmla="*/ 8306 w 10113"/>
              <a:gd name="connsiteY1-200" fmla="*/ 67 h 145548"/>
              <a:gd name="connsiteX2-201" fmla="*/ 8446 w 10113"/>
              <a:gd name="connsiteY2-202" fmla="*/ 133794 h 145548"/>
              <a:gd name="connsiteX3-203" fmla="*/ 10113 w 10113"/>
              <a:gd name="connsiteY3-204" fmla="*/ 138794 h 145548"/>
              <a:gd name="connsiteX4-205" fmla="*/ 1780 w 10113"/>
              <a:gd name="connsiteY4-206" fmla="*/ 138794 h 145548"/>
              <a:gd name="connsiteX5-207" fmla="*/ 113 w 10113"/>
              <a:gd name="connsiteY5-208" fmla="*/ 133794 h 145548"/>
              <a:gd name="connsiteX6-209" fmla="*/ 4738 w 10113"/>
              <a:gd name="connsiteY6-210" fmla="*/ 68 h 145548"/>
              <a:gd name="connsiteX0-211" fmla="*/ 4674 w 10109"/>
              <a:gd name="connsiteY0-212" fmla="*/ 170 h 145517"/>
              <a:gd name="connsiteX1-213" fmla="*/ 8302 w 10109"/>
              <a:gd name="connsiteY1-214" fmla="*/ 36 h 145517"/>
              <a:gd name="connsiteX2-215" fmla="*/ 8442 w 10109"/>
              <a:gd name="connsiteY2-216" fmla="*/ 133763 h 145517"/>
              <a:gd name="connsiteX3-217" fmla="*/ 10109 w 10109"/>
              <a:gd name="connsiteY3-218" fmla="*/ 138763 h 145517"/>
              <a:gd name="connsiteX4-219" fmla="*/ 1776 w 10109"/>
              <a:gd name="connsiteY4-220" fmla="*/ 138763 h 145517"/>
              <a:gd name="connsiteX5-221" fmla="*/ 109 w 10109"/>
              <a:gd name="connsiteY5-222" fmla="*/ 133763 h 145517"/>
              <a:gd name="connsiteX6-223" fmla="*/ 4674 w 10109"/>
              <a:gd name="connsiteY6-224" fmla="*/ 170 h 145517"/>
              <a:gd name="connsiteX0-225" fmla="*/ 3080 w 8515"/>
              <a:gd name="connsiteY0-226" fmla="*/ 170 h 145517"/>
              <a:gd name="connsiteX1-227" fmla="*/ 6708 w 8515"/>
              <a:gd name="connsiteY1-228" fmla="*/ 36 h 145517"/>
              <a:gd name="connsiteX2-229" fmla="*/ 6848 w 8515"/>
              <a:gd name="connsiteY2-230" fmla="*/ 133763 h 145517"/>
              <a:gd name="connsiteX3-231" fmla="*/ 8515 w 8515"/>
              <a:gd name="connsiteY3-232" fmla="*/ 138763 h 145517"/>
              <a:gd name="connsiteX4-233" fmla="*/ 182 w 8515"/>
              <a:gd name="connsiteY4-234" fmla="*/ 138763 h 145517"/>
              <a:gd name="connsiteX5-235" fmla="*/ 3080 w 8515"/>
              <a:gd name="connsiteY5-236" fmla="*/ 170 h 145517"/>
              <a:gd name="connsiteX0-237" fmla="*/ 3617 w 10000"/>
              <a:gd name="connsiteY0-238" fmla="*/ 12 h 9536"/>
              <a:gd name="connsiteX1-239" fmla="*/ 7878 w 10000"/>
              <a:gd name="connsiteY1-240" fmla="*/ 2 h 9536"/>
              <a:gd name="connsiteX2-241" fmla="*/ 8042 w 10000"/>
              <a:gd name="connsiteY2-242" fmla="*/ 9192 h 9536"/>
              <a:gd name="connsiteX3-243" fmla="*/ 10000 w 10000"/>
              <a:gd name="connsiteY3-244" fmla="*/ 9536 h 9536"/>
              <a:gd name="connsiteX4-245" fmla="*/ 214 w 10000"/>
              <a:gd name="connsiteY4-246" fmla="*/ 9536 h 9536"/>
              <a:gd name="connsiteX5-247" fmla="*/ 3617 w 10000"/>
              <a:gd name="connsiteY5-248" fmla="*/ 12 h 9536"/>
              <a:gd name="connsiteX0-249" fmla="*/ 3403 w 9786"/>
              <a:gd name="connsiteY0-250" fmla="*/ 13 h 10000"/>
              <a:gd name="connsiteX1-251" fmla="*/ 7664 w 9786"/>
              <a:gd name="connsiteY1-252" fmla="*/ 2 h 10000"/>
              <a:gd name="connsiteX2-253" fmla="*/ 7828 w 9786"/>
              <a:gd name="connsiteY2-254" fmla="*/ 9639 h 10000"/>
              <a:gd name="connsiteX3-255" fmla="*/ 9786 w 9786"/>
              <a:gd name="connsiteY3-256" fmla="*/ 10000 h 10000"/>
              <a:gd name="connsiteX4-257" fmla="*/ 0 w 9786"/>
              <a:gd name="connsiteY4-258" fmla="*/ 10000 h 10000"/>
              <a:gd name="connsiteX5-259" fmla="*/ 3403 w 9786"/>
              <a:gd name="connsiteY5-260" fmla="*/ 13 h 10000"/>
              <a:gd name="connsiteX0-261" fmla="*/ 494 w 7017"/>
              <a:gd name="connsiteY0-262" fmla="*/ 743 h 10730"/>
              <a:gd name="connsiteX1-263" fmla="*/ 4849 w 7017"/>
              <a:gd name="connsiteY1-264" fmla="*/ 732 h 10730"/>
              <a:gd name="connsiteX2-265" fmla="*/ 5016 w 7017"/>
              <a:gd name="connsiteY2-266" fmla="*/ 10369 h 10730"/>
              <a:gd name="connsiteX3-267" fmla="*/ 7017 w 7017"/>
              <a:gd name="connsiteY3-268" fmla="*/ 10730 h 10730"/>
              <a:gd name="connsiteX4-269" fmla="*/ 45 w 7017"/>
              <a:gd name="connsiteY4-270" fmla="*/ 10709 h 10730"/>
              <a:gd name="connsiteX5-271" fmla="*/ 494 w 7017"/>
              <a:gd name="connsiteY5-272" fmla="*/ 743 h 10730"/>
              <a:gd name="connsiteX0-273" fmla="*/ 521 w 9817"/>
              <a:gd name="connsiteY0-274" fmla="*/ 692 h 10000"/>
              <a:gd name="connsiteX1-275" fmla="*/ 6727 w 9817"/>
              <a:gd name="connsiteY1-276" fmla="*/ 682 h 10000"/>
              <a:gd name="connsiteX2-277" fmla="*/ 6965 w 9817"/>
              <a:gd name="connsiteY2-278" fmla="*/ 9664 h 10000"/>
              <a:gd name="connsiteX3-279" fmla="*/ 9817 w 9817"/>
              <a:gd name="connsiteY3-280" fmla="*/ 10000 h 10000"/>
              <a:gd name="connsiteX4-281" fmla="*/ 273 w 9817"/>
              <a:gd name="connsiteY4-282" fmla="*/ 9980 h 10000"/>
              <a:gd name="connsiteX5-283" fmla="*/ 521 w 9817"/>
              <a:gd name="connsiteY5-284" fmla="*/ 692 h 10000"/>
              <a:gd name="connsiteX0-285" fmla="*/ 531 w 10000"/>
              <a:gd name="connsiteY0-286" fmla="*/ 692 h 10000"/>
              <a:gd name="connsiteX1-287" fmla="*/ 6852 w 10000"/>
              <a:gd name="connsiteY1-288" fmla="*/ 682 h 10000"/>
              <a:gd name="connsiteX2-289" fmla="*/ 7095 w 10000"/>
              <a:gd name="connsiteY2-290" fmla="*/ 9664 h 10000"/>
              <a:gd name="connsiteX3-291" fmla="*/ 10000 w 10000"/>
              <a:gd name="connsiteY3-292" fmla="*/ 10000 h 10000"/>
              <a:gd name="connsiteX4-293" fmla="*/ 278 w 10000"/>
              <a:gd name="connsiteY4-294" fmla="*/ 9980 h 10000"/>
              <a:gd name="connsiteX5-295" fmla="*/ 531 w 10000"/>
              <a:gd name="connsiteY5-296" fmla="*/ 692 h 10000"/>
              <a:gd name="connsiteX0-297" fmla="*/ 531 w 10000"/>
              <a:gd name="connsiteY0-298" fmla="*/ 692 h 10000"/>
              <a:gd name="connsiteX1-299" fmla="*/ 6852 w 10000"/>
              <a:gd name="connsiteY1-300" fmla="*/ 682 h 10000"/>
              <a:gd name="connsiteX2-301" fmla="*/ 7095 w 10000"/>
              <a:gd name="connsiteY2-302" fmla="*/ 9664 h 10000"/>
              <a:gd name="connsiteX3-303" fmla="*/ 10000 w 10000"/>
              <a:gd name="connsiteY3-304" fmla="*/ 10000 h 10000"/>
              <a:gd name="connsiteX4-305" fmla="*/ 278 w 10000"/>
              <a:gd name="connsiteY4-306" fmla="*/ 9980 h 10000"/>
              <a:gd name="connsiteX5-307" fmla="*/ 531 w 10000"/>
              <a:gd name="connsiteY5-308" fmla="*/ 692 h 10000"/>
              <a:gd name="connsiteX0-309" fmla="*/ 531 w 10000"/>
              <a:gd name="connsiteY0-310" fmla="*/ 692 h 10000"/>
              <a:gd name="connsiteX1-311" fmla="*/ 6852 w 10000"/>
              <a:gd name="connsiteY1-312" fmla="*/ 682 h 10000"/>
              <a:gd name="connsiteX2-313" fmla="*/ 7095 w 10000"/>
              <a:gd name="connsiteY2-314" fmla="*/ 9664 h 10000"/>
              <a:gd name="connsiteX3-315" fmla="*/ 10000 w 10000"/>
              <a:gd name="connsiteY3-316" fmla="*/ 10000 h 10000"/>
              <a:gd name="connsiteX4-317" fmla="*/ 278 w 10000"/>
              <a:gd name="connsiteY4-318" fmla="*/ 9980 h 10000"/>
              <a:gd name="connsiteX5-319" fmla="*/ 531 w 10000"/>
              <a:gd name="connsiteY5-320" fmla="*/ 692 h 10000"/>
              <a:gd name="connsiteX0-321" fmla="*/ 570 w 10039"/>
              <a:gd name="connsiteY0-322" fmla="*/ 695 h 10015"/>
              <a:gd name="connsiteX1-323" fmla="*/ 6891 w 10039"/>
              <a:gd name="connsiteY1-324" fmla="*/ 685 h 10015"/>
              <a:gd name="connsiteX2-325" fmla="*/ 7134 w 10039"/>
              <a:gd name="connsiteY2-326" fmla="*/ 9667 h 10015"/>
              <a:gd name="connsiteX3-327" fmla="*/ 10039 w 10039"/>
              <a:gd name="connsiteY3-328" fmla="*/ 10003 h 10015"/>
              <a:gd name="connsiteX4-329" fmla="*/ 217 w 10039"/>
              <a:gd name="connsiteY4-330" fmla="*/ 10015 h 10015"/>
              <a:gd name="connsiteX5-331" fmla="*/ 570 w 10039"/>
              <a:gd name="connsiteY5-332" fmla="*/ 695 h 10015"/>
              <a:gd name="connsiteX0-333" fmla="*/ 615 w 10084"/>
              <a:gd name="connsiteY0-334" fmla="*/ 695 h 10015"/>
              <a:gd name="connsiteX1-335" fmla="*/ 6936 w 10084"/>
              <a:gd name="connsiteY1-336" fmla="*/ 685 h 10015"/>
              <a:gd name="connsiteX2-337" fmla="*/ 7179 w 10084"/>
              <a:gd name="connsiteY2-338" fmla="*/ 9667 h 10015"/>
              <a:gd name="connsiteX3-339" fmla="*/ 10084 w 10084"/>
              <a:gd name="connsiteY3-340" fmla="*/ 10003 h 10015"/>
              <a:gd name="connsiteX4-341" fmla="*/ 262 w 10084"/>
              <a:gd name="connsiteY4-342" fmla="*/ 10015 h 10015"/>
              <a:gd name="connsiteX5-343" fmla="*/ 615 w 10084"/>
              <a:gd name="connsiteY5-344" fmla="*/ 695 h 10015"/>
              <a:gd name="connsiteX0-345" fmla="*/ 356 w 9825"/>
              <a:gd name="connsiteY0-346" fmla="*/ 695 h 10015"/>
              <a:gd name="connsiteX1-347" fmla="*/ 6677 w 9825"/>
              <a:gd name="connsiteY1-348" fmla="*/ 685 h 10015"/>
              <a:gd name="connsiteX2-349" fmla="*/ 6920 w 9825"/>
              <a:gd name="connsiteY2-350" fmla="*/ 9667 h 10015"/>
              <a:gd name="connsiteX3-351" fmla="*/ 9825 w 9825"/>
              <a:gd name="connsiteY3-352" fmla="*/ 10003 h 10015"/>
              <a:gd name="connsiteX4-353" fmla="*/ 3 w 9825"/>
              <a:gd name="connsiteY4-354" fmla="*/ 10015 h 10015"/>
              <a:gd name="connsiteX5-355" fmla="*/ 356 w 9825"/>
              <a:gd name="connsiteY5-356" fmla="*/ 695 h 10015"/>
              <a:gd name="connsiteX0-357" fmla="*/ 362 w 10000"/>
              <a:gd name="connsiteY0-358" fmla="*/ 10 h 9316"/>
              <a:gd name="connsiteX1-359" fmla="*/ 6796 w 10000"/>
              <a:gd name="connsiteY1-360" fmla="*/ 0 h 9316"/>
              <a:gd name="connsiteX2-361" fmla="*/ 7043 w 10000"/>
              <a:gd name="connsiteY2-362" fmla="*/ 8969 h 9316"/>
              <a:gd name="connsiteX3-363" fmla="*/ 10000 w 10000"/>
              <a:gd name="connsiteY3-364" fmla="*/ 9304 h 9316"/>
              <a:gd name="connsiteX4-365" fmla="*/ 3 w 10000"/>
              <a:gd name="connsiteY4-366" fmla="*/ 9316 h 9316"/>
              <a:gd name="connsiteX5-367" fmla="*/ 362 w 10000"/>
              <a:gd name="connsiteY5-368" fmla="*/ 10 h 9316"/>
              <a:gd name="connsiteX0-369" fmla="*/ 362 w 10000"/>
              <a:gd name="connsiteY0-370" fmla="*/ 11 h 10000"/>
              <a:gd name="connsiteX1-371" fmla="*/ 6796 w 10000"/>
              <a:gd name="connsiteY1-372" fmla="*/ 0 h 10000"/>
              <a:gd name="connsiteX2-373" fmla="*/ 7043 w 10000"/>
              <a:gd name="connsiteY2-374" fmla="*/ 9628 h 10000"/>
              <a:gd name="connsiteX3-375" fmla="*/ 10000 w 10000"/>
              <a:gd name="connsiteY3-376" fmla="*/ 9987 h 10000"/>
              <a:gd name="connsiteX4-377" fmla="*/ 3 w 10000"/>
              <a:gd name="connsiteY4-378" fmla="*/ 10000 h 10000"/>
              <a:gd name="connsiteX5-379" fmla="*/ 362 w 10000"/>
              <a:gd name="connsiteY5-380" fmla="*/ 11 h 10000"/>
              <a:gd name="connsiteX0-381" fmla="*/ 362 w 10000"/>
              <a:gd name="connsiteY0-382" fmla="*/ 11 h 10000"/>
              <a:gd name="connsiteX1-383" fmla="*/ 6796 w 10000"/>
              <a:gd name="connsiteY1-384" fmla="*/ 0 h 10000"/>
              <a:gd name="connsiteX2-385" fmla="*/ 7043 w 10000"/>
              <a:gd name="connsiteY2-386" fmla="*/ 9628 h 10000"/>
              <a:gd name="connsiteX3-387" fmla="*/ 10000 w 10000"/>
              <a:gd name="connsiteY3-388" fmla="*/ 9987 h 10000"/>
              <a:gd name="connsiteX4-389" fmla="*/ 3 w 10000"/>
              <a:gd name="connsiteY4-390" fmla="*/ 10000 h 10000"/>
              <a:gd name="connsiteX5-391" fmla="*/ 362 w 10000"/>
              <a:gd name="connsiteY5-392" fmla="*/ 11 h 10000"/>
              <a:gd name="connsiteX0-393" fmla="*/ 362 w 10000"/>
              <a:gd name="connsiteY0-394" fmla="*/ 11 h 10474"/>
              <a:gd name="connsiteX1-395" fmla="*/ 7101 w 10000"/>
              <a:gd name="connsiteY1-396" fmla="*/ 0 h 10474"/>
              <a:gd name="connsiteX2-397" fmla="*/ 7043 w 10000"/>
              <a:gd name="connsiteY2-398" fmla="*/ 9628 h 10474"/>
              <a:gd name="connsiteX3-399" fmla="*/ 10000 w 10000"/>
              <a:gd name="connsiteY3-400" fmla="*/ 9987 h 10474"/>
              <a:gd name="connsiteX4-401" fmla="*/ 3 w 10000"/>
              <a:gd name="connsiteY4-402" fmla="*/ 10000 h 10474"/>
              <a:gd name="connsiteX5-403" fmla="*/ 362 w 10000"/>
              <a:gd name="connsiteY5-404" fmla="*/ 11 h 10474"/>
              <a:gd name="connsiteX0-405" fmla="*/ 362 w 10000"/>
              <a:gd name="connsiteY0-406" fmla="*/ 11 h 10474"/>
              <a:gd name="connsiteX1-407" fmla="*/ 7101 w 10000"/>
              <a:gd name="connsiteY1-408" fmla="*/ 0 h 10474"/>
              <a:gd name="connsiteX2-409" fmla="*/ 7043 w 10000"/>
              <a:gd name="connsiteY2-410" fmla="*/ 9628 h 10474"/>
              <a:gd name="connsiteX3-411" fmla="*/ 10000 w 10000"/>
              <a:gd name="connsiteY3-412" fmla="*/ 9987 h 10474"/>
              <a:gd name="connsiteX4-413" fmla="*/ 3 w 10000"/>
              <a:gd name="connsiteY4-414" fmla="*/ 10000 h 10474"/>
              <a:gd name="connsiteX5-415" fmla="*/ 362 w 10000"/>
              <a:gd name="connsiteY5-416" fmla="*/ 11 h 10474"/>
              <a:gd name="connsiteX0-417" fmla="*/ 362 w 10000"/>
              <a:gd name="connsiteY0-418" fmla="*/ 11 h 10474"/>
              <a:gd name="connsiteX1-419" fmla="*/ 7101 w 10000"/>
              <a:gd name="connsiteY1-420" fmla="*/ 0 h 10474"/>
              <a:gd name="connsiteX2-421" fmla="*/ 7043 w 10000"/>
              <a:gd name="connsiteY2-422" fmla="*/ 9628 h 10474"/>
              <a:gd name="connsiteX3-423" fmla="*/ 10000 w 10000"/>
              <a:gd name="connsiteY3-424" fmla="*/ 9987 h 10474"/>
              <a:gd name="connsiteX4-425" fmla="*/ 3 w 10000"/>
              <a:gd name="connsiteY4-426" fmla="*/ 10000 h 10474"/>
              <a:gd name="connsiteX5-427" fmla="*/ 362 w 10000"/>
              <a:gd name="connsiteY5-428" fmla="*/ 11 h 10474"/>
              <a:gd name="connsiteX0-429" fmla="*/ 362 w 10000"/>
              <a:gd name="connsiteY0-430" fmla="*/ 11 h 10000"/>
              <a:gd name="connsiteX1-431" fmla="*/ 7101 w 10000"/>
              <a:gd name="connsiteY1-432" fmla="*/ 0 h 10000"/>
              <a:gd name="connsiteX2-433" fmla="*/ 7043 w 10000"/>
              <a:gd name="connsiteY2-434" fmla="*/ 9628 h 10000"/>
              <a:gd name="connsiteX3-435" fmla="*/ 10000 w 10000"/>
              <a:gd name="connsiteY3-436" fmla="*/ 9987 h 10000"/>
              <a:gd name="connsiteX4-437" fmla="*/ 3 w 10000"/>
              <a:gd name="connsiteY4-438" fmla="*/ 10000 h 10000"/>
              <a:gd name="connsiteX5-439" fmla="*/ 362 w 10000"/>
              <a:gd name="connsiteY5-440" fmla="*/ 11 h 10000"/>
              <a:gd name="connsiteX0-441" fmla="*/ 362 w 10000"/>
              <a:gd name="connsiteY0-442" fmla="*/ 11 h 10000"/>
              <a:gd name="connsiteX1-443" fmla="*/ 7101 w 10000"/>
              <a:gd name="connsiteY1-444" fmla="*/ 0 h 10000"/>
              <a:gd name="connsiteX2-445" fmla="*/ 7043 w 10000"/>
              <a:gd name="connsiteY2-446" fmla="*/ 9628 h 10000"/>
              <a:gd name="connsiteX3-447" fmla="*/ 10000 w 10000"/>
              <a:gd name="connsiteY3-448" fmla="*/ 9987 h 10000"/>
              <a:gd name="connsiteX4-449" fmla="*/ 3 w 10000"/>
              <a:gd name="connsiteY4-450" fmla="*/ 10000 h 10000"/>
              <a:gd name="connsiteX5-451" fmla="*/ 362 w 10000"/>
              <a:gd name="connsiteY5-452" fmla="*/ 11 h 10000"/>
              <a:gd name="connsiteX0-453" fmla="*/ 362 w 10000"/>
              <a:gd name="connsiteY0-454" fmla="*/ 11 h 10000"/>
              <a:gd name="connsiteX1-455" fmla="*/ 7101 w 10000"/>
              <a:gd name="connsiteY1-456" fmla="*/ 0 h 10000"/>
              <a:gd name="connsiteX2-457" fmla="*/ 7043 w 10000"/>
              <a:gd name="connsiteY2-458" fmla="*/ 9628 h 10000"/>
              <a:gd name="connsiteX3-459" fmla="*/ 10000 w 10000"/>
              <a:gd name="connsiteY3-460" fmla="*/ 9987 h 10000"/>
              <a:gd name="connsiteX4-461" fmla="*/ 3 w 10000"/>
              <a:gd name="connsiteY4-462" fmla="*/ 10000 h 10000"/>
              <a:gd name="connsiteX5-463" fmla="*/ 362 w 10000"/>
              <a:gd name="connsiteY5-464" fmla="*/ 11 h 10000"/>
              <a:gd name="connsiteX0-465" fmla="*/ 362 w 10000"/>
              <a:gd name="connsiteY0-466" fmla="*/ 11 h 10000"/>
              <a:gd name="connsiteX1-467" fmla="*/ 7101 w 10000"/>
              <a:gd name="connsiteY1-468" fmla="*/ 0 h 10000"/>
              <a:gd name="connsiteX2-469" fmla="*/ 7043 w 10000"/>
              <a:gd name="connsiteY2-470" fmla="*/ 9628 h 10000"/>
              <a:gd name="connsiteX3-471" fmla="*/ 10000 w 10000"/>
              <a:gd name="connsiteY3-472" fmla="*/ 9987 h 10000"/>
              <a:gd name="connsiteX4-473" fmla="*/ 3 w 10000"/>
              <a:gd name="connsiteY4-474" fmla="*/ 10000 h 10000"/>
              <a:gd name="connsiteX5-475" fmla="*/ 362 w 10000"/>
              <a:gd name="connsiteY5-476" fmla="*/ 11 h 10000"/>
              <a:gd name="connsiteX0-477" fmla="*/ 362 w 10000"/>
              <a:gd name="connsiteY0-478" fmla="*/ 11 h 10000"/>
              <a:gd name="connsiteX1-479" fmla="*/ 7101 w 10000"/>
              <a:gd name="connsiteY1-480" fmla="*/ 0 h 10000"/>
              <a:gd name="connsiteX2-481" fmla="*/ 7043 w 10000"/>
              <a:gd name="connsiteY2-482" fmla="*/ 9628 h 10000"/>
              <a:gd name="connsiteX3-483" fmla="*/ 10000 w 10000"/>
              <a:gd name="connsiteY3-484" fmla="*/ 9987 h 10000"/>
              <a:gd name="connsiteX4-485" fmla="*/ 3 w 10000"/>
              <a:gd name="connsiteY4-486" fmla="*/ 10000 h 10000"/>
              <a:gd name="connsiteX5-487" fmla="*/ 362 w 10000"/>
              <a:gd name="connsiteY5-488" fmla="*/ 11 h 10000"/>
              <a:gd name="connsiteX0-489" fmla="*/ 362 w 10000"/>
              <a:gd name="connsiteY0-490" fmla="*/ 11 h 10000"/>
              <a:gd name="connsiteX1-491" fmla="*/ 7101 w 10000"/>
              <a:gd name="connsiteY1-492" fmla="*/ 0 h 10000"/>
              <a:gd name="connsiteX2-493" fmla="*/ 7043 w 10000"/>
              <a:gd name="connsiteY2-494" fmla="*/ 9628 h 10000"/>
              <a:gd name="connsiteX3-495" fmla="*/ 10000 w 10000"/>
              <a:gd name="connsiteY3-496" fmla="*/ 9987 h 10000"/>
              <a:gd name="connsiteX4-497" fmla="*/ 3 w 10000"/>
              <a:gd name="connsiteY4-498" fmla="*/ 10000 h 10000"/>
              <a:gd name="connsiteX5-499" fmla="*/ 362 w 10000"/>
              <a:gd name="connsiteY5-500" fmla="*/ 11 h 10000"/>
              <a:gd name="connsiteX0-501" fmla="*/ 360 w 9998"/>
              <a:gd name="connsiteY0-502" fmla="*/ 11 h 10000"/>
              <a:gd name="connsiteX1-503" fmla="*/ 7099 w 9998"/>
              <a:gd name="connsiteY1-504" fmla="*/ 0 h 10000"/>
              <a:gd name="connsiteX2-505" fmla="*/ 7041 w 9998"/>
              <a:gd name="connsiteY2-506" fmla="*/ 9628 h 10000"/>
              <a:gd name="connsiteX3-507" fmla="*/ 9998 w 9998"/>
              <a:gd name="connsiteY3-508" fmla="*/ 9987 h 10000"/>
              <a:gd name="connsiteX4-509" fmla="*/ 1 w 9998"/>
              <a:gd name="connsiteY4-510" fmla="*/ 10000 h 10000"/>
              <a:gd name="connsiteX5-511" fmla="*/ 360 w 9998"/>
              <a:gd name="connsiteY5-512" fmla="*/ 11 h 10000"/>
              <a:gd name="connsiteX0-513" fmla="*/ 0 w 9640"/>
              <a:gd name="connsiteY0-514" fmla="*/ 11 h 10000"/>
              <a:gd name="connsiteX1-515" fmla="*/ 6740 w 9640"/>
              <a:gd name="connsiteY1-516" fmla="*/ 0 h 10000"/>
              <a:gd name="connsiteX2-517" fmla="*/ 6682 w 9640"/>
              <a:gd name="connsiteY2-518" fmla="*/ 9628 h 10000"/>
              <a:gd name="connsiteX3-519" fmla="*/ 9640 w 9640"/>
              <a:gd name="connsiteY3-520" fmla="*/ 9987 h 10000"/>
              <a:gd name="connsiteX4-521" fmla="*/ 302 w 9640"/>
              <a:gd name="connsiteY4-522" fmla="*/ 10000 h 10000"/>
              <a:gd name="connsiteX5-523" fmla="*/ 0 w 9640"/>
              <a:gd name="connsiteY5-524" fmla="*/ 11 h 10000"/>
              <a:gd name="connsiteX0-525" fmla="*/ 0 w 10000"/>
              <a:gd name="connsiteY0-526" fmla="*/ 11 h 10000"/>
              <a:gd name="connsiteX1-527" fmla="*/ 6992 w 10000"/>
              <a:gd name="connsiteY1-528" fmla="*/ 0 h 10000"/>
              <a:gd name="connsiteX2-529" fmla="*/ 6932 w 10000"/>
              <a:gd name="connsiteY2-530" fmla="*/ 9628 h 10000"/>
              <a:gd name="connsiteX3-531" fmla="*/ 10000 w 10000"/>
              <a:gd name="connsiteY3-532" fmla="*/ 9987 h 10000"/>
              <a:gd name="connsiteX4-533" fmla="*/ 6 w 10000"/>
              <a:gd name="connsiteY4-534" fmla="*/ 10000 h 10000"/>
              <a:gd name="connsiteX5-535" fmla="*/ 0 w 10000"/>
              <a:gd name="connsiteY5-536" fmla="*/ 11 h 10000"/>
              <a:gd name="connsiteX0-537" fmla="*/ 0 w 10000"/>
              <a:gd name="connsiteY0-538" fmla="*/ 11 h 10000"/>
              <a:gd name="connsiteX1-539" fmla="*/ 6992 w 10000"/>
              <a:gd name="connsiteY1-540" fmla="*/ 0 h 10000"/>
              <a:gd name="connsiteX2-541" fmla="*/ 6932 w 10000"/>
              <a:gd name="connsiteY2-542" fmla="*/ 9628 h 10000"/>
              <a:gd name="connsiteX3-543" fmla="*/ 10000 w 10000"/>
              <a:gd name="connsiteY3-544" fmla="*/ 9987 h 10000"/>
              <a:gd name="connsiteX4-545" fmla="*/ 6 w 10000"/>
              <a:gd name="connsiteY4-546" fmla="*/ 10000 h 10000"/>
              <a:gd name="connsiteX5-547" fmla="*/ 0 w 10000"/>
              <a:gd name="connsiteY5-548" fmla="*/ 11 h 10000"/>
              <a:gd name="connsiteX0-549" fmla="*/ 0 w 10056"/>
              <a:gd name="connsiteY0-550" fmla="*/ 4 h 10000"/>
              <a:gd name="connsiteX1-551" fmla="*/ 7048 w 10056"/>
              <a:gd name="connsiteY1-552" fmla="*/ 0 h 10000"/>
              <a:gd name="connsiteX2-553" fmla="*/ 6988 w 10056"/>
              <a:gd name="connsiteY2-554" fmla="*/ 9628 h 10000"/>
              <a:gd name="connsiteX3-555" fmla="*/ 10056 w 10056"/>
              <a:gd name="connsiteY3-556" fmla="*/ 9987 h 10000"/>
              <a:gd name="connsiteX4-557" fmla="*/ 62 w 10056"/>
              <a:gd name="connsiteY4-558" fmla="*/ 10000 h 10000"/>
              <a:gd name="connsiteX5-559" fmla="*/ 0 w 10056"/>
              <a:gd name="connsiteY5-560" fmla="*/ 4 h 10000"/>
              <a:gd name="connsiteX0-561" fmla="*/ 0 w 10056"/>
              <a:gd name="connsiteY0-562" fmla="*/ 4 h 10000"/>
              <a:gd name="connsiteX1-563" fmla="*/ 7048 w 10056"/>
              <a:gd name="connsiteY1-564" fmla="*/ 0 h 10000"/>
              <a:gd name="connsiteX2-565" fmla="*/ 6988 w 10056"/>
              <a:gd name="connsiteY2-566" fmla="*/ 9628 h 10000"/>
              <a:gd name="connsiteX3-567" fmla="*/ 10056 w 10056"/>
              <a:gd name="connsiteY3-568" fmla="*/ 9987 h 10000"/>
              <a:gd name="connsiteX4-569" fmla="*/ 62 w 10056"/>
              <a:gd name="connsiteY4-570" fmla="*/ 10000 h 10000"/>
              <a:gd name="connsiteX5-571" fmla="*/ 0 w 10056"/>
              <a:gd name="connsiteY5-572" fmla="*/ 4 h 10000"/>
              <a:gd name="connsiteX0-573" fmla="*/ 0 w 10056"/>
              <a:gd name="connsiteY0-574" fmla="*/ 4 h 10000"/>
              <a:gd name="connsiteX1-575" fmla="*/ 7048 w 10056"/>
              <a:gd name="connsiteY1-576" fmla="*/ 0 h 10000"/>
              <a:gd name="connsiteX2-577" fmla="*/ 6988 w 10056"/>
              <a:gd name="connsiteY2-578" fmla="*/ 9628 h 10000"/>
              <a:gd name="connsiteX3-579" fmla="*/ 10056 w 10056"/>
              <a:gd name="connsiteY3-580" fmla="*/ 9987 h 10000"/>
              <a:gd name="connsiteX4-581" fmla="*/ 62 w 10056"/>
              <a:gd name="connsiteY4-582" fmla="*/ 10000 h 10000"/>
              <a:gd name="connsiteX5-583" fmla="*/ 0 w 10056"/>
              <a:gd name="connsiteY5-584" fmla="*/ 4 h 10000"/>
              <a:gd name="connsiteX0-585" fmla="*/ 0 w 10056"/>
              <a:gd name="connsiteY0-586" fmla="*/ 4 h 10000"/>
              <a:gd name="connsiteX1-587" fmla="*/ 7048 w 10056"/>
              <a:gd name="connsiteY1-588" fmla="*/ 0 h 10000"/>
              <a:gd name="connsiteX2-589" fmla="*/ 6988 w 10056"/>
              <a:gd name="connsiteY2-590" fmla="*/ 9628 h 10000"/>
              <a:gd name="connsiteX3-591" fmla="*/ 10056 w 10056"/>
              <a:gd name="connsiteY3-592" fmla="*/ 9987 h 10000"/>
              <a:gd name="connsiteX4-593" fmla="*/ 62 w 10056"/>
              <a:gd name="connsiteY4-594" fmla="*/ 10000 h 10000"/>
              <a:gd name="connsiteX5-595" fmla="*/ 0 w 10056"/>
              <a:gd name="connsiteY5-596" fmla="*/ 4 h 10000"/>
              <a:gd name="connsiteX0-597" fmla="*/ 0 w 10056"/>
              <a:gd name="connsiteY0-598" fmla="*/ 4 h 10000"/>
              <a:gd name="connsiteX1-599" fmla="*/ 7048 w 10056"/>
              <a:gd name="connsiteY1-600" fmla="*/ 0 h 10000"/>
              <a:gd name="connsiteX2-601" fmla="*/ 6988 w 10056"/>
              <a:gd name="connsiteY2-602" fmla="*/ 9628 h 10000"/>
              <a:gd name="connsiteX3-603" fmla="*/ 10056 w 10056"/>
              <a:gd name="connsiteY3-604" fmla="*/ 9987 h 10000"/>
              <a:gd name="connsiteX4-605" fmla="*/ 62 w 10056"/>
              <a:gd name="connsiteY4-606" fmla="*/ 10000 h 10000"/>
              <a:gd name="connsiteX5-607" fmla="*/ 0 w 10056"/>
              <a:gd name="connsiteY5-608" fmla="*/ 4 h 10000"/>
              <a:gd name="connsiteX0-609" fmla="*/ 0 w 10056"/>
              <a:gd name="connsiteY0-610" fmla="*/ 4 h 10000"/>
              <a:gd name="connsiteX1-611" fmla="*/ 7048 w 10056"/>
              <a:gd name="connsiteY1-612" fmla="*/ 0 h 10000"/>
              <a:gd name="connsiteX2-613" fmla="*/ 6988 w 10056"/>
              <a:gd name="connsiteY2-614" fmla="*/ 9628 h 10000"/>
              <a:gd name="connsiteX3-615" fmla="*/ 10056 w 10056"/>
              <a:gd name="connsiteY3-616" fmla="*/ 9987 h 10000"/>
              <a:gd name="connsiteX4-617" fmla="*/ 62 w 10056"/>
              <a:gd name="connsiteY4-618" fmla="*/ 10000 h 10000"/>
              <a:gd name="connsiteX5-619" fmla="*/ 0 w 10056"/>
              <a:gd name="connsiteY5-620" fmla="*/ 4 h 10000"/>
              <a:gd name="connsiteX0-621" fmla="*/ 0 w 10056"/>
              <a:gd name="connsiteY0-622" fmla="*/ 4 h 10000"/>
              <a:gd name="connsiteX1-623" fmla="*/ 7048 w 10056"/>
              <a:gd name="connsiteY1-624" fmla="*/ 0 h 10000"/>
              <a:gd name="connsiteX2-625" fmla="*/ 6988 w 10056"/>
              <a:gd name="connsiteY2-626" fmla="*/ 9628 h 10000"/>
              <a:gd name="connsiteX3-627" fmla="*/ 10056 w 10056"/>
              <a:gd name="connsiteY3-628" fmla="*/ 9987 h 10000"/>
              <a:gd name="connsiteX4-629" fmla="*/ 62 w 10056"/>
              <a:gd name="connsiteY4-630" fmla="*/ 10000 h 10000"/>
              <a:gd name="connsiteX5-631" fmla="*/ 0 w 10056"/>
              <a:gd name="connsiteY5-632" fmla="*/ 4 h 10000"/>
              <a:gd name="connsiteX0-633" fmla="*/ 0 w 10056"/>
              <a:gd name="connsiteY0-634" fmla="*/ 4 h 10000"/>
              <a:gd name="connsiteX1-635" fmla="*/ 7048 w 10056"/>
              <a:gd name="connsiteY1-636" fmla="*/ 0 h 10000"/>
              <a:gd name="connsiteX2-637" fmla="*/ 6988 w 10056"/>
              <a:gd name="connsiteY2-638" fmla="*/ 9628 h 10000"/>
              <a:gd name="connsiteX3-639" fmla="*/ 10056 w 10056"/>
              <a:gd name="connsiteY3-640" fmla="*/ 9987 h 10000"/>
              <a:gd name="connsiteX4-641" fmla="*/ 62 w 10056"/>
              <a:gd name="connsiteY4-642" fmla="*/ 10000 h 10000"/>
              <a:gd name="connsiteX5-643" fmla="*/ 0 w 10056"/>
              <a:gd name="connsiteY5-644" fmla="*/ 4 h 10000"/>
              <a:gd name="connsiteX0-645" fmla="*/ 0 w 10056"/>
              <a:gd name="connsiteY0-646" fmla="*/ 4 h 10000"/>
              <a:gd name="connsiteX1-647" fmla="*/ 7048 w 10056"/>
              <a:gd name="connsiteY1-648" fmla="*/ 0 h 10000"/>
              <a:gd name="connsiteX2-649" fmla="*/ 6988 w 10056"/>
              <a:gd name="connsiteY2-650" fmla="*/ 9628 h 10000"/>
              <a:gd name="connsiteX3-651" fmla="*/ 10056 w 10056"/>
              <a:gd name="connsiteY3-652" fmla="*/ 9987 h 10000"/>
              <a:gd name="connsiteX4-653" fmla="*/ 62 w 10056"/>
              <a:gd name="connsiteY4-654" fmla="*/ 10000 h 10000"/>
              <a:gd name="connsiteX5-655" fmla="*/ 0 w 10056"/>
              <a:gd name="connsiteY5-656" fmla="*/ 4 h 10000"/>
              <a:gd name="connsiteX0-657" fmla="*/ 0 w 10056"/>
              <a:gd name="connsiteY0-658" fmla="*/ 4 h 10000"/>
              <a:gd name="connsiteX1-659" fmla="*/ 7048 w 10056"/>
              <a:gd name="connsiteY1-660" fmla="*/ 0 h 10000"/>
              <a:gd name="connsiteX2-661" fmla="*/ 6988 w 10056"/>
              <a:gd name="connsiteY2-662" fmla="*/ 9628 h 10000"/>
              <a:gd name="connsiteX3-663" fmla="*/ 10056 w 10056"/>
              <a:gd name="connsiteY3-664" fmla="*/ 9987 h 10000"/>
              <a:gd name="connsiteX4-665" fmla="*/ 62 w 10056"/>
              <a:gd name="connsiteY4-666" fmla="*/ 10000 h 10000"/>
              <a:gd name="connsiteX5-667" fmla="*/ 0 w 10056"/>
              <a:gd name="connsiteY5-668" fmla="*/ 4 h 10000"/>
              <a:gd name="connsiteX0-669" fmla="*/ 0 w 10056"/>
              <a:gd name="connsiteY0-670" fmla="*/ 0 h 9996"/>
              <a:gd name="connsiteX1-671" fmla="*/ 7001 w 10056"/>
              <a:gd name="connsiteY1-672" fmla="*/ 1 h 9996"/>
              <a:gd name="connsiteX2-673" fmla="*/ 6988 w 10056"/>
              <a:gd name="connsiteY2-674" fmla="*/ 9624 h 9996"/>
              <a:gd name="connsiteX3-675" fmla="*/ 10056 w 10056"/>
              <a:gd name="connsiteY3-676" fmla="*/ 9983 h 9996"/>
              <a:gd name="connsiteX4-677" fmla="*/ 62 w 10056"/>
              <a:gd name="connsiteY4-678" fmla="*/ 9996 h 9996"/>
              <a:gd name="connsiteX5-679" fmla="*/ 0 w 10056"/>
              <a:gd name="connsiteY5-680" fmla="*/ 0 h 9996"/>
              <a:gd name="connsiteX0-681" fmla="*/ 0 w 10000"/>
              <a:gd name="connsiteY0-682" fmla="*/ 2 h 10002"/>
              <a:gd name="connsiteX1-683" fmla="*/ 6962 w 10000"/>
              <a:gd name="connsiteY1-684" fmla="*/ 0 h 10002"/>
              <a:gd name="connsiteX2-685" fmla="*/ 6949 w 10000"/>
              <a:gd name="connsiteY2-686" fmla="*/ 9630 h 10002"/>
              <a:gd name="connsiteX3-687" fmla="*/ 10000 w 10000"/>
              <a:gd name="connsiteY3-688" fmla="*/ 9989 h 10002"/>
              <a:gd name="connsiteX4-689" fmla="*/ 62 w 10000"/>
              <a:gd name="connsiteY4-690" fmla="*/ 10002 h 10002"/>
              <a:gd name="connsiteX5-691" fmla="*/ 0 w 10000"/>
              <a:gd name="connsiteY5-692" fmla="*/ 2 h 10002"/>
              <a:gd name="connsiteX0-693" fmla="*/ 0 w 10000"/>
              <a:gd name="connsiteY0-694" fmla="*/ 4 h 10004"/>
              <a:gd name="connsiteX1-695" fmla="*/ 6927 w 10000"/>
              <a:gd name="connsiteY1-696" fmla="*/ 0 h 10004"/>
              <a:gd name="connsiteX2-697" fmla="*/ 6949 w 10000"/>
              <a:gd name="connsiteY2-698" fmla="*/ 9632 h 10004"/>
              <a:gd name="connsiteX3-699" fmla="*/ 10000 w 10000"/>
              <a:gd name="connsiteY3-700" fmla="*/ 9991 h 10004"/>
              <a:gd name="connsiteX4-701" fmla="*/ 62 w 10000"/>
              <a:gd name="connsiteY4-702" fmla="*/ 10004 h 10004"/>
              <a:gd name="connsiteX5-703" fmla="*/ 0 w 10000"/>
              <a:gd name="connsiteY5-704" fmla="*/ 4 h 10004"/>
              <a:gd name="connsiteX0-705" fmla="*/ 0 w 10000"/>
              <a:gd name="connsiteY0-706" fmla="*/ 4 h 10004"/>
              <a:gd name="connsiteX1-707" fmla="*/ 6927 w 10000"/>
              <a:gd name="connsiteY1-708" fmla="*/ 0 h 10004"/>
              <a:gd name="connsiteX2-709" fmla="*/ 6949 w 10000"/>
              <a:gd name="connsiteY2-710" fmla="*/ 9632 h 10004"/>
              <a:gd name="connsiteX3-711" fmla="*/ 10000 w 10000"/>
              <a:gd name="connsiteY3-712" fmla="*/ 9991 h 10004"/>
              <a:gd name="connsiteX4-713" fmla="*/ 62 w 10000"/>
              <a:gd name="connsiteY4-714" fmla="*/ 10004 h 10004"/>
              <a:gd name="connsiteX5-715" fmla="*/ 0 w 10000"/>
              <a:gd name="connsiteY5-716" fmla="*/ 4 h 100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/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9" name="Flowchart: Stored Data 4"/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-1" fmla="*/ 1667 w 10000"/>
              <a:gd name="connsiteY0-2" fmla="*/ 0 h 10000"/>
              <a:gd name="connsiteX1-3" fmla="*/ 10000 w 10000"/>
              <a:gd name="connsiteY1-4" fmla="*/ 0 h 10000"/>
              <a:gd name="connsiteX2-5" fmla="*/ 8333 w 10000"/>
              <a:gd name="connsiteY2-6" fmla="*/ 5000 h 10000"/>
              <a:gd name="connsiteX3-7" fmla="*/ 10000 w 10000"/>
              <a:gd name="connsiteY3-8" fmla="*/ 10000 h 10000"/>
              <a:gd name="connsiteX4-9" fmla="*/ 1667 w 10000"/>
              <a:gd name="connsiteY4-10" fmla="*/ 10000 h 10000"/>
              <a:gd name="connsiteX5-11" fmla="*/ 0 w 10000"/>
              <a:gd name="connsiteY5-12" fmla="*/ 5000 h 10000"/>
              <a:gd name="connsiteX6-13" fmla="*/ 1667 w 10000"/>
              <a:gd name="connsiteY6-14" fmla="*/ 0 h 10000"/>
              <a:gd name="connsiteX0-15" fmla="*/ 1667 w 10000"/>
              <a:gd name="connsiteY0-16" fmla="*/ 38798 h 49391"/>
              <a:gd name="connsiteX1-17" fmla="*/ 7817 w 10000"/>
              <a:gd name="connsiteY1-18" fmla="*/ 0 h 49391"/>
              <a:gd name="connsiteX2-19" fmla="*/ 8333 w 10000"/>
              <a:gd name="connsiteY2-20" fmla="*/ 43798 h 49391"/>
              <a:gd name="connsiteX3-21" fmla="*/ 10000 w 10000"/>
              <a:gd name="connsiteY3-22" fmla="*/ 48798 h 49391"/>
              <a:gd name="connsiteX4-23" fmla="*/ 1667 w 10000"/>
              <a:gd name="connsiteY4-24" fmla="*/ 48798 h 49391"/>
              <a:gd name="connsiteX5-25" fmla="*/ 0 w 10000"/>
              <a:gd name="connsiteY5-26" fmla="*/ 43798 h 49391"/>
              <a:gd name="connsiteX6-27" fmla="*/ 1667 w 10000"/>
              <a:gd name="connsiteY6-28" fmla="*/ 38798 h 49391"/>
              <a:gd name="connsiteX0-29" fmla="*/ 1667 w 10000"/>
              <a:gd name="connsiteY0-30" fmla="*/ 38798 h 49391"/>
              <a:gd name="connsiteX1-31" fmla="*/ 7817 w 10000"/>
              <a:gd name="connsiteY1-32" fmla="*/ 0 h 49391"/>
              <a:gd name="connsiteX2-33" fmla="*/ 8333 w 10000"/>
              <a:gd name="connsiteY2-34" fmla="*/ 43798 h 49391"/>
              <a:gd name="connsiteX3-35" fmla="*/ 10000 w 10000"/>
              <a:gd name="connsiteY3-36" fmla="*/ 48798 h 49391"/>
              <a:gd name="connsiteX4-37" fmla="*/ 1667 w 10000"/>
              <a:gd name="connsiteY4-38" fmla="*/ 48798 h 49391"/>
              <a:gd name="connsiteX5-39" fmla="*/ 0 w 10000"/>
              <a:gd name="connsiteY5-40" fmla="*/ 43798 h 49391"/>
              <a:gd name="connsiteX6-41" fmla="*/ 1667 w 10000"/>
              <a:gd name="connsiteY6-42" fmla="*/ 38798 h 49391"/>
              <a:gd name="connsiteX0-43" fmla="*/ 1667 w 10000"/>
              <a:gd name="connsiteY0-44" fmla="*/ 89795 h 103750"/>
              <a:gd name="connsiteX1-45" fmla="*/ 8293 w 10000"/>
              <a:gd name="connsiteY1-46" fmla="*/ 0 h 103750"/>
              <a:gd name="connsiteX2-47" fmla="*/ 8333 w 10000"/>
              <a:gd name="connsiteY2-48" fmla="*/ 94795 h 103750"/>
              <a:gd name="connsiteX3-49" fmla="*/ 10000 w 10000"/>
              <a:gd name="connsiteY3-50" fmla="*/ 99795 h 103750"/>
              <a:gd name="connsiteX4-51" fmla="*/ 1667 w 10000"/>
              <a:gd name="connsiteY4-52" fmla="*/ 99795 h 103750"/>
              <a:gd name="connsiteX5-53" fmla="*/ 0 w 10000"/>
              <a:gd name="connsiteY5-54" fmla="*/ 94795 h 103750"/>
              <a:gd name="connsiteX6-55" fmla="*/ 1667 w 10000"/>
              <a:gd name="connsiteY6-56" fmla="*/ 89795 h 103750"/>
              <a:gd name="connsiteX0-57" fmla="*/ 1667 w 10000"/>
              <a:gd name="connsiteY0-58" fmla="*/ 87862 h 101680"/>
              <a:gd name="connsiteX1-59" fmla="*/ 7836 w 10000"/>
              <a:gd name="connsiteY1-60" fmla="*/ 0 h 101680"/>
              <a:gd name="connsiteX2-61" fmla="*/ 8333 w 10000"/>
              <a:gd name="connsiteY2-62" fmla="*/ 92862 h 101680"/>
              <a:gd name="connsiteX3-63" fmla="*/ 10000 w 10000"/>
              <a:gd name="connsiteY3-64" fmla="*/ 97862 h 101680"/>
              <a:gd name="connsiteX4-65" fmla="*/ 1667 w 10000"/>
              <a:gd name="connsiteY4-66" fmla="*/ 97862 h 101680"/>
              <a:gd name="connsiteX5-67" fmla="*/ 0 w 10000"/>
              <a:gd name="connsiteY5-68" fmla="*/ 92862 h 101680"/>
              <a:gd name="connsiteX6-69" fmla="*/ 1667 w 10000"/>
              <a:gd name="connsiteY6-70" fmla="*/ 87862 h 101680"/>
              <a:gd name="connsiteX0-71" fmla="*/ 1667 w 10000"/>
              <a:gd name="connsiteY0-72" fmla="*/ 87862 h 101680"/>
              <a:gd name="connsiteX1-73" fmla="*/ 7836 w 10000"/>
              <a:gd name="connsiteY1-74" fmla="*/ 0 h 101680"/>
              <a:gd name="connsiteX2-75" fmla="*/ 8333 w 10000"/>
              <a:gd name="connsiteY2-76" fmla="*/ 92862 h 101680"/>
              <a:gd name="connsiteX3-77" fmla="*/ 10000 w 10000"/>
              <a:gd name="connsiteY3-78" fmla="*/ 97862 h 101680"/>
              <a:gd name="connsiteX4-79" fmla="*/ 1667 w 10000"/>
              <a:gd name="connsiteY4-80" fmla="*/ 97862 h 101680"/>
              <a:gd name="connsiteX5-81" fmla="*/ 0 w 10000"/>
              <a:gd name="connsiteY5-82" fmla="*/ 92862 h 101680"/>
              <a:gd name="connsiteX6-83" fmla="*/ 1667 w 10000"/>
              <a:gd name="connsiteY6-84" fmla="*/ 87862 h 101680"/>
              <a:gd name="connsiteX0-85" fmla="*/ 1667 w 10000"/>
              <a:gd name="connsiteY0-86" fmla="*/ 93062 h 107249"/>
              <a:gd name="connsiteX1-87" fmla="*/ 8511 w 10000"/>
              <a:gd name="connsiteY1-88" fmla="*/ 0 h 107249"/>
              <a:gd name="connsiteX2-89" fmla="*/ 8333 w 10000"/>
              <a:gd name="connsiteY2-90" fmla="*/ 98062 h 107249"/>
              <a:gd name="connsiteX3-91" fmla="*/ 10000 w 10000"/>
              <a:gd name="connsiteY3-92" fmla="*/ 103062 h 107249"/>
              <a:gd name="connsiteX4-93" fmla="*/ 1667 w 10000"/>
              <a:gd name="connsiteY4-94" fmla="*/ 103062 h 107249"/>
              <a:gd name="connsiteX5-95" fmla="*/ 0 w 10000"/>
              <a:gd name="connsiteY5-96" fmla="*/ 98062 h 107249"/>
              <a:gd name="connsiteX6-97" fmla="*/ 1667 w 10000"/>
              <a:gd name="connsiteY6-98" fmla="*/ 93062 h 107249"/>
              <a:gd name="connsiteX0-99" fmla="*/ 1667 w 10000"/>
              <a:gd name="connsiteY0-100" fmla="*/ 93062 h 107249"/>
              <a:gd name="connsiteX1-101" fmla="*/ 8511 w 10000"/>
              <a:gd name="connsiteY1-102" fmla="*/ 0 h 107249"/>
              <a:gd name="connsiteX2-103" fmla="*/ 8333 w 10000"/>
              <a:gd name="connsiteY2-104" fmla="*/ 98062 h 107249"/>
              <a:gd name="connsiteX3-105" fmla="*/ 10000 w 10000"/>
              <a:gd name="connsiteY3-106" fmla="*/ 103062 h 107249"/>
              <a:gd name="connsiteX4-107" fmla="*/ 1667 w 10000"/>
              <a:gd name="connsiteY4-108" fmla="*/ 103062 h 107249"/>
              <a:gd name="connsiteX5-109" fmla="*/ 0 w 10000"/>
              <a:gd name="connsiteY5-110" fmla="*/ 98062 h 107249"/>
              <a:gd name="connsiteX6-111" fmla="*/ 1667 w 10000"/>
              <a:gd name="connsiteY6-112" fmla="*/ 93062 h 107249"/>
              <a:gd name="connsiteX0-113" fmla="*/ 5639 w 10161"/>
              <a:gd name="connsiteY0-114" fmla="*/ 18392 h 112308"/>
              <a:gd name="connsiteX1-115" fmla="*/ 8672 w 10161"/>
              <a:gd name="connsiteY1-116" fmla="*/ 5059 h 112308"/>
              <a:gd name="connsiteX2-117" fmla="*/ 8494 w 10161"/>
              <a:gd name="connsiteY2-118" fmla="*/ 103121 h 112308"/>
              <a:gd name="connsiteX3-119" fmla="*/ 10161 w 10161"/>
              <a:gd name="connsiteY3-120" fmla="*/ 108121 h 112308"/>
              <a:gd name="connsiteX4-121" fmla="*/ 1828 w 10161"/>
              <a:gd name="connsiteY4-122" fmla="*/ 108121 h 112308"/>
              <a:gd name="connsiteX5-123" fmla="*/ 161 w 10161"/>
              <a:gd name="connsiteY5-124" fmla="*/ 103121 h 112308"/>
              <a:gd name="connsiteX6-125" fmla="*/ 5639 w 10161"/>
              <a:gd name="connsiteY6-126" fmla="*/ 18392 h 112308"/>
              <a:gd name="connsiteX0-127" fmla="*/ 5639 w 10161"/>
              <a:gd name="connsiteY0-128" fmla="*/ 48998 h 145481"/>
              <a:gd name="connsiteX1-129" fmla="*/ 8354 w 10161"/>
              <a:gd name="connsiteY1-130" fmla="*/ 0 h 145481"/>
              <a:gd name="connsiteX2-131" fmla="*/ 8494 w 10161"/>
              <a:gd name="connsiteY2-132" fmla="*/ 133727 h 145481"/>
              <a:gd name="connsiteX3-133" fmla="*/ 10161 w 10161"/>
              <a:gd name="connsiteY3-134" fmla="*/ 138727 h 145481"/>
              <a:gd name="connsiteX4-135" fmla="*/ 1828 w 10161"/>
              <a:gd name="connsiteY4-136" fmla="*/ 138727 h 145481"/>
              <a:gd name="connsiteX5-137" fmla="*/ 161 w 10161"/>
              <a:gd name="connsiteY5-138" fmla="*/ 133727 h 145481"/>
              <a:gd name="connsiteX6-139" fmla="*/ 5639 w 10161"/>
              <a:gd name="connsiteY6-140" fmla="*/ 48998 h 145481"/>
              <a:gd name="connsiteX0-141" fmla="*/ 4738 w 10113"/>
              <a:gd name="connsiteY0-142" fmla="*/ 13812 h 159292"/>
              <a:gd name="connsiteX1-143" fmla="*/ 8306 w 10113"/>
              <a:gd name="connsiteY1-144" fmla="*/ 13811 h 159292"/>
              <a:gd name="connsiteX2-145" fmla="*/ 8446 w 10113"/>
              <a:gd name="connsiteY2-146" fmla="*/ 147538 h 159292"/>
              <a:gd name="connsiteX3-147" fmla="*/ 10113 w 10113"/>
              <a:gd name="connsiteY3-148" fmla="*/ 152538 h 159292"/>
              <a:gd name="connsiteX4-149" fmla="*/ 1780 w 10113"/>
              <a:gd name="connsiteY4-150" fmla="*/ 152538 h 159292"/>
              <a:gd name="connsiteX5-151" fmla="*/ 113 w 10113"/>
              <a:gd name="connsiteY5-152" fmla="*/ 147538 h 159292"/>
              <a:gd name="connsiteX6-153" fmla="*/ 4738 w 10113"/>
              <a:gd name="connsiteY6-154" fmla="*/ 13812 h 159292"/>
              <a:gd name="connsiteX0-155" fmla="*/ 4738 w 10113"/>
              <a:gd name="connsiteY0-156" fmla="*/ 2870 h 148350"/>
              <a:gd name="connsiteX1-157" fmla="*/ 8306 w 10113"/>
              <a:gd name="connsiteY1-158" fmla="*/ 2869 h 148350"/>
              <a:gd name="connsiteX2-159" fmla="*/ 8446 w 10113"/>
              <a:gd name="connsiteY2-160" fmla="*/ 136596 h 148350"/>
              <a:gd name="connsiteX3-161" fmla="*/ 10113 w 10113"/>
              <a:gd name="connsiteY3-162" fmla="*/ 141596 h 148350"/>
              <a:gd name="connsiteX4-163" fmla="*/ 1780 w 10113"/>
              <a:gd name="connsiteY4-164" fmla="*/ 141596 h 148350"/>
              <a:gd name="connsiteX5-165" fmla="*/ 113 w 10113"/>
              <a:gd name="connsiteY5-166" fmla="*/ 136596 h 148350"/>
              <a:gd name="connsiteX6-167" fmla="*/ 4738 w 10113"/>
              <a:gd name="connsiteY6-168" fmla="*/ 2870 h 148350"/>
              <a:gd name="connsiteX0-169" fmla="*/ 4738 w 10113"/>
              <a:gd name="connsiteY0-170" fmla="*/ 51 h 145531"/>
              <a:gd name="connsiteX1-171" fmla="*/ 8306 w 10113"/>
              <a:gd name="connsiteY1-172" fmla="*/ 50 h 145531"/>
              <a:gd name="connsiteX2-173" fmla="*/ 8446 w 10113"/>
              <a:gd name="connsiteY2-174" fmla="*/ 133777 h 145531"/>
              <a:gd name="connsiteX3-175" fmla="*/ 10113 w 10113"/>
              <a:gd name="connsiteY3-176" fmla="*/ 138777 h 145531"/>
              <a:gd name="connsiteX4-177" fmla="*/ 1780 w 10113"/>
              <a:gd name="connsiteY4-178" fmla="*/ 138777 h 145531"/>
              <a:gd name="connsiteX5-179" fmla="*/ 113 w 10113"/>
              <a:gd name="connsiteY5-180" fmla="*/ 133777 h 145531"/>
              <a:gd name="connsiteX6-181" fmla="*/ 4738 w 10113"/>
              <a:gd name="connsiteY6-182" fmla="*/ 51 h 145531"/>
              <a:gd name="connsiteX0-183" fmla="*/ 4738 w 10113"/>
              <a:gd name="connsiteY0-184" fmla="*/ 68 h 145548"/>
              <a:gd name="connsiteX1-185" fmla="*/ 8306 w 10113"/>
              <a:gd name="connsiteY1-186" fmla="*/ 67 h 145548"/>
              <a:gd name="connsiteX2-187" fmla="*/ 8446 w 10113"/>
              <a:gd name="connsiteY2-188" fmla="*/ 133794 h 145548"/>
              <a:gd name="connsiteX3-189" fmla="*/ 10113 w 10113"/>
              <a:gd name="connsiteY3-190" fmla="*/ 138794 h 145548"/>
              <a:gd name="connsiteX4-191" fmla="*/ 1780 w 10113"/>
              <a:gd name="connsiteY4-192" fmla="*/ 138794 h 145548"/>
              <a:gd name="connsiteX5-193" fmla="*/ 113 w 10113"/>
              <a:gd name="connsiteY5-194" fmla="*/ 133794 h 145548"/>
              <a:gd name="connsiteX6-195" fmla="*/ 4738 w 10113"/>
              <a:gd name="connsiteY6-196" fmla="*/ 68 h 145548"/>
              <a:gd name="connsiteX0-197" fmla="*/ 4738 w 10113"/>
              <a:gd name="connsiteY0-198" fmla="*/ 68 h 145548"/>
              <a:gd name="connsiteX1-199" fmla="*/ 8306 w 10113"/>
              <a:gd name="connsiteY1-200" fmla="*/ 67 h 145548"/>
              <a:gd name="connsiteX2-201" fmla="*/ 8446 w 10113"/>
              <a:gd name="connsiteY2-202" fmla="*/ 133794 h 145548"/>
              <a:gd name="connsiteX3-203" fmla="*/ 10113 w 10113"/>
              <a:gd name="connsiteY3-204" fmla="*/ 138794 h 145548"/>
              <a:gd name="connsiteX4-205" fmla="*/ 1780 w 10113"/>
              <a:gd name="connsiteY4-206" fmla="*/ 138794 h 145548"/>
              <a:gd name="connsiteX5-207" fmla="*/ 113 w 10113"/>
              <a:gd name="connsiteY5-208" fmla="*/ 133794 h 145548"/>
              <a:gd name="connsiteX6-209" fmla="*/ 4738 w 10113"/>
              <a:gd name="connsiteY6-210" fmla="*/ 68 h 145548"/>
              <a:gd name="connsiteX0-211" fmla="*/ 4674 w 10109"/>
              <a:gd name="connsiteY0-212" fmla="*/ 170 h 145517"/>
              <a:gd name="connsiteX1-213" fmla="*/ 8302 w 10109"/>
              <a:gd name="connsiteY1-214" fmla="*/ 36 h 145517"/>
              <a:gd name="connsiteX2-215" fmla="*/ 8442 w 10109"/>
              <a:gd name="connsiteY2-216" fmla="*/ 133763 h 145517"/>
              <a:gd name="connsiteX3-217" fmla="*/ 10109 w 10109"/>
              <a:gd name="connsiteY3-218" fmla="*/ 138763 h 145517"/>
              <a:gd name="connsiteX4-219" fmla="*/ 1776 w 10109"/>
              <a:gd name="connsiteY4-220" fmla="*/ 138763 h 145517"/>
              <a:gd name="connsiteX5-221" fmla="*/ 109 w 10109"/>
              <a:gd name="connsiteY5-222" fmla="*/ 133763 h 145517"/>
              <a:gd name="connsiteX6-223" fmla="*/ 4674 w 10109"/>
              <a:gd name="connsiteY6-224" fmla="*/ 170 h 145517"/>
              <a:gd name="connsiteX0-225" fmla="*/ 3080 w 8515"/>
              <a:gd name="connsiteY0-226" fmla="*/ 170 h 145517"/>
              <a:gd name="connsiteX1-227" fmla="*/ 6708 w 8515"/>
              <a:gd name="connsiteY1-228" fmla="*/ 36 h 145517"/>
              <a:gd name="connsiteX2-229" fmla="*/ 6848 w 8515"/>
              <a:gd name="connsiteY2-230" fmla="*/ 133763 h 145517"/>
              <a:gd name="connsiteX3-231" fmla="*/ 8515 w 8515"/>
              <a:gd name="connsiteY3-232" fmla="*/ 138763 h 145517"/>
              <a:gd name="connsiteX4-233" fmla="*/ 182 w 8515"/>
              <a:gd name="connsiteY4-234" fmla="*/ 138763 h 145517"/>
              <a:gd name="connsiteX5-235" fmla="*/ 3080 w 8515"/>
              <a:gd name="connsiteY5-236" fmla="*/ 170 h 145517"/>
              <a:gd name="connsiteX0-237" fmla="*/ 3617 w 10000"/>
              <a:gd name="connsiteY0-238" fmla="*/ 12 h 9536"/>
              <a:gd name="connsiteX1-239" fmla="*/ 7878 w 10000"/>
              <a:gd name="connsiteY1-240" fmla="*/ 2 h 9536"/>
              <a:gd name="connsiteX2-241" fmla="*/ 8042 w 10000"/>
              <a:gd name="connsiteY2-242" fmla="*/ 9192 h 9536"/>
              <a:gd name="connsiteX3-243" fmla="*/ 10000 w 10000"/>
              <a:gd name="connsiteY3-244" fmla="*/ 9536 h 9536"/>
              <a:gd name="connsiteX4-245" fmla="*/ 214 w 10000"/>
              <a:gd name="connsiteY4-246" fmla="*/ 9536 h 9536"/>
              <a:gd name="connsiteX5-247" fmla="*/ 3617 w 10000"/>
              <a:gd name="connsiteY5-248" fmla="*/ 12 h 9536"/>
              <a:gd name="connsiteX0-249" fmla="*/ 3403 w 9786"/>
              <a:gd name="connsiteY0-250" fmla="*/ 13 h 10000"/>
              <a:gd name="connsiteX1-251" fmla="*/ 7664 w 9786"/>
              <a:gd name="connsiteY1-252" fmla="*/ 2 h 10000"/>
              <a:gd name="connsiteX2-253" fmla="*/ 7828 w 9786"/>
              <a:gd name="connsiteY2-254" fmla="*/ 9639 h 10000"/>
              <a:gd name="connsiteX3-255" fmla="*/ 9786 w 9786"/>
              <a:gd name="connsiteY3-256" fmla="*/ 10000 h 10000"/>
              <a:gd name="connsiteX4-257" fmla="*/ 0 w 9786"/>
              <a:gd name="connsiteY4-258" fmla="*/ 10000 h 10000"/>
              <a:gd name="connsiteX5-259" fmla="*/ 3403 w 9786"/>
              <a:gd name="connsiteY5-260" fmla="*/ 13 h 10000"/>
              <a:gd name="connsiteX0-261" fmla="*/ 494 w 7017"/>
              <a:gd name="connsiteY0-262" fmla="*/ 743 h 10730"/>
              <a:gd name="connsiteX1-263" fmla="*/ 4849 w 7017"/>
              <a:gd name="connsiteY1-264" fmla="*/ 732 h 10730"/>
              <a:gd name="connsiteX2-265" fmla="*/ 5016 w 7017"/>
              <a:gd name="connsiteY2-266" fmla="*/ 10369 h 10730"/>
              <a:gd name="connsiteX3-267" fmla="*/ 7017 w 7017"/>
              <a:gd name="connsiteY3-268" fmla="*/ 10730 h 10730"/>
              <a:gd name="connsiteX4-269" fmla="*/ 45 w 7017"/>
              <a:gd name="connsiteY4-270" fmla="*/ 10709 h 10730"/>
              <a:gd name="connsiteX5-271" fmla="*/ 494 w 7017"/>
              <a:gd name="connsiteY5-272" fmla="*/ 743 h 10730"/>
              <a:gd name="connsiteX0-273" fmla="*/ 521 w 9817"/>
              <a:gd name="connsiteY0-274" fmla="*/ 692 h 10000"/>
              <a:gd name="connsiteX1-275" fmla="*/ 6727 w 9817"/>
              <a:gd name="connsiteY1-276" fmla="*/ 682 h 10000"/>
              <a:gd name="connsiteX2-277" fmla="*/ 6965 w 9817"/>
              <a:gd name="connsiteY2-278" fmla="*/ 9664 h 10000"/>
              <a:gd name="connsiteX3-279" fmla="*/ 9817 w 9817"/>
              <a:gd name="connsiteY3-280" fmla="*/ 10000 h 10000"/>
              <a:gd name="connsiteX4-281" fmla="*/ 273 w 9817"/>
              <a:gd name="connsiteY4-282" fmla="*/ 9980 h 10000"/>
              <a:gd name="connsiteX5-283" fmla="*/ 521 w 9817"/>
              <a:gd name="connsiteY5-284" fmla="*/ 692 h 10000"/>
              <a:gd name="connsiteX0-285" fmla="*/ 531 w 10000"/>
              <a:gd name="connsiteY0-286" fmla="*/ 692 h 10000"/>
              <a:gd name="connsiteX1-287" fmla="*/ 6852 w 10000"/>
              <a:gd name="connsiteY1-288" fmla="*/ 682 h 10000"/>
              <a:gd name="connsiteX2-289" fmla="*/ 7095 w 10000"/>
              <a:gd name="connsiteY2-290" fmla="*/ 9664 h 10000"/>
              <a:gd name="connsiteX3-291" fmla="*/ 10000 w 10000"/>
              <a:gd name="connsiteY3-292" fmla="*/ 10000 h 10000"/>
              <a:gd name="connsiteX4-293" fmla="*/ 278 w 10000"/>
              <a:gd name="connsiteY4-294" fmla="*/ 9980 h 10000"/>
              <a:gd name="connsiteX5-295" fmla="*/ 531 w 10000"/>
              <a:gd name="connsiteY5-296" fmla="*/ 692 h 10000"/>
              <a:gd name="connsiteX0-297" fmla="*/ 531 w 10000"/>
              <a:gd name="connsiteY0-298" fmla="*/ 692 h 10000"/>
              <a:gd name="connsiteX1-299" fmla="*/ 6852 w 10000"/>
              <a:gd name="connsiteY1-300" fmla="*/ 682 h 10000"/>
              <a:gd name="connsiteX2-301" fmla="*/ 7095 w 10000"/>
              <a:gd name="connsiteY2-302" fmla="*/ 9664 h 10000"/>
              <a:gd name="connsiteX3-303" fmla="*/ 10000 w 10000"/>
              <a:gd name="connsiteY3-304" fmla="*/ 10000 h 10000"/>
              <a:gd name="connsiteX4-305" fmla="*/ 278 w 10000"/>
              <a:gd name="connsiteY4-306" fmla="*/ 9980 h 10000"/>
              <a:gd name="connsiteX5-307" fmla="*/ 531 w 10000"/>
              <a:gd name="connsiteY5-308" fmla="*/ 692 h 10000"/>
              <a:gd name="connsiteX0-309" fmla="*/ 531 w 10000"/>
              <a:gd name="connsiteY0-310" fmla="*/ 692 h 10000"/>
              <a:gd name="connsiteX1-311" fmla="*/ 6852 w 10000"/>
              <a:gd name="connsiteY1-312" fmla="*/ 682 h 10000"/>
              <a:gd name="connsiteX2-313" fmla="*/ 7095 w 10000"/>
              <a:gd name="connsiteY2-314" fmla="*/ 9664 h 10000"/>
              <a:gd name="connsiteX3-315" fmla="*/ 10000 w 10000"/>
              <a:gd name="connsiteY3-316" fmla="*/ 10000 h 10000"/>
              <a:gd name="connsiteX4-317" fmla="*/ 278 w 10000"/>
              <a:gd name="connsiteY4-318" fmla="*/ 9980 h 10000"/>
              <a:gd name="connsiteX5-319" fmla="*/ 531 w 10000"/>
              <a:gd name="connsiteY5-320" fmla="*/ 692 h 10000"/>
              <a:gd name="connsiteX0-321" fmla="*/ 570 w 10039"/>
              <a:gd name="connsiteY0-322" fmla="*/ 695 h 10015"/>
              <a:gd name="connsiteX1-323" fmla="*/ 6891 w 10039"/>
              <a:gd name="connsiteY1-324" fmla="*/ 685 h 10015"/>
              <a:gd name="connsiteX2-325" fmla="*/ 7134 w 10039"/>
              <a:gd name="connsiteY2-326" fmla="*/ 9667 h 10015"/>
              <a:gd name="connsiteX3-327" fmla="*/ 10039 w 10039"/>
              <a:gd name="connsiteY3-328" fmla="*/ 10003 h 10015"/>
              <a:gd name="connsiteX4-329" fmla="*/ 217 w 10039"/>
              <a:gd name="connsiteY4-330" fmla="*/ 10015 h 10015"/>
              <a:gd name="connsiteX5-331" fmla="*/ 570 w 10039"/>
              <a:gd name="connsiteY5-332" fmla="*/ 695 h 10015"/>
              <a:gd name="connsiteX0-333" fmla="*/ 615 w 10084"/>
              <a:gd name="connsiteY0-334" fmla="*/ 695 h 10015"/>
              <a:gd name="connsiteX1-335" fmla="*/ 6936 w 10084"/>
              <a:gd name="connsiteY1-336" fmla="*/ 685 h 10015"/>
              <a:gd name="connsiteX2-337" fmla="*/ 7179 w 10084"/>
              <a:gd name="connsiteY2-338" fmla="*/ 9667 h 10015"/>
              <a:gd name="connsiteX3-339" fmla="*/ 10084 w 10084"/>
              <a:gd name="connsiteY3-340" fmla="*/ 10003 h 10015"/>
              <a:gd name="connsiteX4-341" fmla="*/ 262 w 10084"/>
              <a:gd name="connsiteY4-342" fmla="*/ 10015 h 10015"/>
              <a:gd name="connsiteX5-343" fmla="*/ 615 w 10084"/>
              <a:gd name="connsiteY5-344" fmla="*/ 695 h 10015"/>
              <a:gd name="connsiteX0-345" fmla="*/ 356 w 9825"/>
              <a:gd name="connsiteY0-346" fmla="*/ 695 h 10015"/>
              <a:gd name="connsiteX1-347" fmla="*/ 6677 w 9825"/>
              <a:gd name="connsiteY1-348" fmla="*/ 685 h 10015"/>
              <a:gd name="connsiteX2-349" fmla="*/ 6920 w 9825"/>
              <a:gd name="connsiteY2-350" fmla="*/ 9667 h 10015"/>
              <a:gd name="connsiteX3-351" fmla="*/ 9825 w 9825"/>
              <a:gd name="connsiteY3-352" fmla="*/ 10003 h 10015"/>
              <a:gd name="connsiteX4-353" fmla="*/ 3 w 9825"/>
              <a:gd name="connsiteY4-354" fmla="*/ 10015 h 10015"/>
              <a:gd name="connsiteX5-355" fmla="*/ 356 w 9825"/>
              <a:gd name="connsiteY5-356" fmla="*/ 695 h 10015"/>
              <a:gd name="connsiteX0-357" fmla="*/ 362 w 10000"/>
              <a:gd name="connsiteY0-358" fmla="*/ 10 h 9316"/>
              <a:gd name="connsiteX1-359" fmla="*/ 6796 w 10000"/>
              <a:gd name="connsiteY1-360" fmla="*/ 0 h 9316"/>
              <a:gd name="connsiteX2-361" fmla="*/ 7043 w 10000"/>
              <a:gd name="connsiteY2-362" fmla="*/ 8969 h 9316"/>
              <a:gd name="connsiteX3-363" fmla="*/ 10000 w 10000"/>
              <a:gd name="connsiteY3-364" fmla="*/ 9304 h 9316"/>
              <a:gd name="connsiteX4-365" fmla="*/ 3 w 10000"/>
              <a:gd name="connsiteY4-366" fmla="*/ 9316 h 9316"/>
              <a:gd name="connsiteX5-367" fmla="*/ 362 w 10000"/>
              <a:gd name="connsiteY5-368" fmla="*/ 10 h 9316"/>
              <a:gd name="connsiteX0-369" fmla="*/ 362 w 10000"/>
              <a:gd name="connsiteY0-370" fmla="*/ 11 h 10000"/>
              <a:gd name="connsiteX1-371" fmla="*/ 6796 w 10000"/>
              <a:gd name="connsiteY1-372" fmla="*/ 0 h 10000"/>
              <a:gd name="connsiteX2-373" fmla="*/ 7043 w 10000"/>
              <a:gd name="connsiteY2-374" fmla="*/ 9628 h 10000"/>
              <a:gd name="connsiteX3-375" fmla="*/ 10000 w 10000"/>
              <a:gd name="connsiteY3-376" fmla="*/ 9987 h 10000"/>
              <a:gd name="connsiteX4-377" fmla="*/ 3 w 10000"/>
              <a:gd name="connsiteY4-378" fmla="*/ 10000 h 10000"/>
              <a:gd name="connsiteX5-379" fmla="*/ 362 w 10000"/>
              <a:gd name="connsiteY5-380" fmla="*/ 11 h 10000"/>
              <a:gd name="connsiteX0-381" fmla="*/ 362 w 10000"/>
              <a:gd name="connsiteY0-382" fmla="*/ 11 h 10000"/>
              <a:gd name="connsiteX1-383" fmla="*/ 6796 w 10000"/>
              <a:gd name="connsiteY1-384" fmla="*/ 0 h 10000"/>
              <a:gd name="connsiteX2-385" fmla="*/ 7043 w 10000"/>
              <a:gd name="connsiteY2-386" fmla="*/ 9628 h 10000"/>
              <a:gd name="connsiteX3-387" fmla="*/ 10000 w 10000"/>
              <a:gd name="connsiteY3-388" fmla="*/ 9987 h 10000"/>
              <a:gd name="connsiteX4-389" fmla="*/ 3 w 10000"/>
              <a:gd name="connsiteY4-390" fmla="*/ 10000 h 10000"/>
              <a:gd name="connsiteX5-391" fmla="*/ 362 w 10000"/>
              <a:gd name="connsiteY5-392" fmla="*/ 11 h 10000"/>
              <a:gd name="connsiteX0-393" fmla="*/ 362 w 10000"/>
              <a:gd name="connsiteY0-394" fmla="*/ 11 h 10474"/>
              <a:gd name="connsiteX1-395" fmla="*/ 7101 w 10000"/>
              <a:gd name="connsiteY1-396" fmla="*/ 0 h 10474"/>
              <a:gd name="connsiteX2-397" fmla="*/ 7043 w 10000"/>
              <a:gd name="connsiteY2-398" fmla="*/ 9628 h 10474"/>
              <a:gd name="connsiteX3-399" fmla="*/ 10000 w 10000"/>
              <a:gd name="connsiteY3-400" fmla="*/ 9987 h 10474"/>
              <a:gd name="connsiteX4-401" fmla="*/ 3 w 10000"/>
              <a:gd name="connsiteY4-402" fmla="*/ 10000 h 10474"/>
              <a:gd name="connsiteX5-403" fmla="*/ 362 w 10000"/>
              <a:gd name="connsiteY5-404" fmla="*/ 11 h 10474"/>
              <a:gd name="connsiteX0-405" fmla="*/ 362 w 10000"/>
              <a:gd name="connsiteY0-406" fmla="*/ 11 h 10474"/>
              <a:gd name="connsiteX1-407" fmla="*/ 7101 w 10000"/>
              <a:gd name="connsiteY1-408" fmla="*/ 0 h 10474"/>
              <a:gd name="connsiteX2-409" fmla="*/ 7043 w 10000"/>
              <a:gd name="connsiteY2-410" fmla="*/ 9628 h 10474"/>
              <a:gd name="connsiteX3-411" fmla="*/ 10000 w 10000"/>
              <a:gd name="connsiteY3-412" fmla="*/ 9987 h 10474"/>
              <a:gd name="connsiteX4-413" fmla="*/ 3 w 10000"/>
              <a:gd name="connsiteY4-414" fmla="*/ 10000 h 10474"/>
              <a:gd name="connsiteX5-415" fmla="*/ 362 w 10000"/>
              <a:gd name="connsiteY5-416" fmla="*/ 11 h 10474"/>
              <a:gd name="connsiteX0-417" fmla="*/ 362 w 10000"/>
              <a:gd name="connsiteY0-418" fmla="*/ 11 h 10474"/>
              <a:gd name="connsiteX1-419" fmla="*/ 7101 w 10000"/>
              <a:gd name="connsiteY1-420" fmla="*/ 0 h 10474"/>
              <a:gd name="connsiteX2-421" fmla="*/ 7043 w 10000"/>
              <a:gd name="connsiteY2-422" fmla="*/ 9628 h 10474"/>
              <a:gd name="connsiteX3-423" fmla="*/ 10000 w 10000"/>
              <a:gd name="connsiteY3-424" fmla="*/ 9987 h 10474"/>
              <a:gd name="connsiteX4-425" fmla="*/ 3 w 10000"/>
              <a:gd name="connsiteY4-426" fmla="*/ 10000 h 10474"/>
              <a:gd name="connsiteX5-427" fmla="*/ 362 w 10000"/>
              <a:gd name="connsiteY5-428" fmla="*/ 11 h 10474"/>
              <a:gd name="connsiteX0-429" fmla="*/ 362 w 10000"/>
              <a:gd name="connsiteY0-430" fmla="*/ 11 h 10000"/>
              <a:gd name="connsiteX1-431" fmla="*/ 7101 w 10000"/>
              <a:gd name="connsiteY1-432" fmla="*/ 0 h 10000"/>
              <a:gd name="connsiteX2-433" fmla="*/ 7043 w 10000"/>
              <a:gd name="connsiteY2-434" fmla="*/ 9628 h 10000"/>
              <a:gd name="connsiteX3-435" fmla="*/ 10000 w 10000"/>
              <a:gd name="connsiteY3-436" fmla="*/ 9987 h 10000"/>
              <a:gd name="connsiteX4-437" fmla="*/ 3 w 10000"/>
              <a:gd name="connsiteY4-438" fmla="*/ 10000 h 10000"/>
              <a:gd name="connsiteX5-439" fmla="*/ 362 w 10000"/>
              <a:gd name="connsiteY5-440" fmla="*/ 11 h 10000"/>
              <a:gd name="connsiteX0-441" fmla="*/ 362 w 10000"/>
              <a:gd name="connsiteY0-442" fmla="*/ 11 h 10000"/>
              <a:gd name="connsiteX1-443" fmla="*/ 7101 w 10000"/>
              <a:gd name="connsiteY1-444" fmla="*/ 0 h 10000"/>
              <a:gd name="connsiteX2-445" fmla="*/ 7043 w 10000"/>
              <a:gd name="connsiteY2-446" fmla="*/ 9628 h 10000"/>
              <a:gd name="connsiteX3-447" fmla="*/ 10000 w 10000"/>
              <a:gd name="connsiteY3-448" fmla="*/ 9987 h 10000"/>
              <a:gd name="connsiteX4-449" fmla="*/ 3 w 10000"/>
              <a:gd name="connsiteY4-450" fmla="*/ 10000 h 10000"/>
              <a:gd name="connsiteX5-451" fmla="*/ 362 w 10000"/>
              <a:gd name="connsiteY5-452" fmla="*/ 11 h 10000"/>
              <a:gd name="connsiteX0-453" fmla="*/ 362 w 10000"/>
              <a:gd name="connsiteY0-454" fmla="*/ 11 h 10000"/>
              <a:gd name="connsiteX1-455" fmla="*/ 7101 w 10000"/>
              <a:gd name="connsiteY1-456" fmla="*/ 0 h 10000"/>
              <a:gd name="connsiteX2-457" fmla="*/ 7043 w 10000"/>
              <a:gd name="connsiteY2-458" fmla="*/ 9628 h 10000"/>
              <a:gd name="connsiteX3-459" fmla="*/ 10000 w 10000"/>
              <a:gd name="connsiteY3-460" fmla="*/ 9987 h 10000"/>
              <a:gd name="connsiteX4-461" fmla="*/ 3 w 10000"/>
              <a:gd name="connsiteY4-462" fmla="*/ 10000 h 10000"/>
              <a:gd name="connsiteX5-463" fmla="*/ 362 w 10000"/>
              <a:gd name="connsiteY5-464" fmla="*/ 11 h 10000"/>
              <a:gd name="connsiteX0-465" fmla="*/ 362 w 10000"/>
              <a:gd name="connsiteY0-466" fmla="*/ 11 h 10000"/>
              <a:gd name="connsiteX1-467" fmla="*/ 7101 w 10000"/>
              <a:gd name="connsiteY1-468" fmla="*/ 0 h 10000"/>
              <a:gd name="connsiteX2-469" fmla="*/ 7043 w 10000"/>
              <a:gd name="connsiteY2-470" fmla="*/ 9628 h 10000"/>
              <a:gd name="connsiteX3-471" fmla="*/ 10000 w 10000"/>
              <a:gd name="connsiteY3-472" fmla="*/ 9987 h 10000"/>
              <a:gd name="connsiteX4-473" fmla="*/ 3 w 10000"/>
              <a:gd name="connsiteY4-474" fmla="*/ 10000 h 10000"/>
              <a:gd name="connsiteX5-475" fmla="*/ 362 w 10000"/>
              <a:gd name="connsiteY5-476" fmla="*/ 11 h 10000"/>
              <a:gd name="connsiteX0-477" fmla="*/ 362 w 10000"/>
              <a:gd name="connsiteY0-478" fmla="*/ 11 h 10000"/>
              <a:gd name="connsiteX1-479" fmla="*/ 7101 w 10000"/>
              <a:gd name="connsiteY1-480" fmla="*/ 0 h 10000"/>
              <a:gd name="connsiteX2-481" fmla="*/ 7043 w 10000"/>
              <a:gd name="connsiteY2-482" fmla="*/ 9628 h 10000"/>
              <a:gd name="connsiteX3-483" fmla="*/ 10000 w 10000"/>
              <a:gd name="connsiteY3-484" fmla="*/ 9987 h 10000"/>
              <a:gd name="connsiteX4-485" fmla="*/ 3 w 10000"/>
              <a:gd name="connsiteY4-486" fmla="*/ 10000 h 10000"/>
              <a:gd name="connsiteX5-487" fmla="*/ 362 w 10000"/>
              <a:gd name="connsiteY5-488" fmla="*/ 11 h 10000"/>
              <a:gd name="connsiteX0-489" fmla="*/ 362 w 10000"/>
              <a:gd name="connsiteY0-490" fmla="*/ 11 h 10000"/>
              <a:gd name="connsiteX1-491" fmla="*/ 7101 w 10000"/>
              <a:gd name="connsiteY1-492" fmla="*/ 0 h 10000"/>
              <a:gd name="connsiteX2-493" fmla="*/ 7043 w 10000"/>
              <a:gd name="connsiteY2-494" fmla="*/ 9628 h 10000"/>
              <a:gd name="connsiteX3-495" fmla="*/ 10000 w 10000"/>
              <a:gd name="connsiteY3-496" fmla="*/ 9987 h 10000"/>
              <a:gd name="connsiteX4-497" fmla="*/ 3 w 10000"/>
              <a:gd name="connsiteY4-498" fmla="*/ 10000 h 10000"/>
              <a:gd name="connsiteX5-499" fmla="*/ 362 w 10000"/>
              <a:gd name="connsiteY5-500" fmla="*/ 11 h 10000"/>
              <a:gd name="connsiteX0-501" fmla="*/ 360 w 9998"/>
              <a:gd name="connsiteY0-502" fmla="*/ 11 h 10000"/>
              <a:gd name="connsiteX1-503" fmla="*/ 7099 w 9998"/>
              <a:gd name="connsiteY1-504" fmla="*/ 0 h 10000"/>
              <a:gd name="connsiteX2-505" fmla="*/ 7041 w 9998"/>
              <a:gd name="connsiteY2-506" fmla="*/ 9628 h 10000"/>
              <a:gd name="connsiteX3-507" fmla="*/ 9998 w 9998"/>
              <a:gd name="connsiteY3-508" fmla="*/ 9987 h 10000"/>
              <a:gd name="connsiteX4-509" fmla="*/ 1 w 9998"/>
              <a:gd name="connsiteY4-510" fmla="*/ 10000 h 10000"/>
              <a:gd name="connsiteX5-511" fmla="*/ 360 w 9998"/>
              <a:gd name="connsiteY5-512" fmla="*/ 11 h 10000"/>
              <a:gd name="connsiteX0-513" fmla="*/ 0 w 9640"/>
              <a:gd name="connsiteY0-514" fmla="*/ 11 h 10000"/>
              <a:gd name="connsiteX1-515" fmla="*/ 6740 w 9640"/>
              <a:gd name="connsiteY1-516" fmla="*/ 0 h 10000"/>
              <a:gd name="connsiteX2-517" fmla="*/ 6682 w 9640"/>
              <a:gd name="connsiteY2-518" fmla="*/ 9628 h 10000"/>
              <a:gd name="connsiteX3-519" fmla="*/ 9640 w 9640"/>
              <a:gd name="connsiteY3-520" fmla="*/ 9987 h 10000"/>
              <a:gd name="connsiteX4-521" fmla="*/ 302 w 9640"/>
              <a:gd name="connsiteY4-522" fmla="*/ 10000 h 10000"/>
              <a:gd name="connsiteX5-523" fmla="*/ 0 w 9640"/>
              <a:gd name="connsiteY5-524" fmla="*/ 11 h 10000"/>
              <a:gd name="connsiteX0-525" fmla="*/ 0 w 10000"/>
              <a:gd name="connsiteY0-526" fmla="*/ 11 h 10000"/>
              <a:gd name="connsiteX1-527" fmla="*/ 6992 w 10000"/>
              <a:gd name="connsiteY1-528" fmla="*/ 0 h 10000"/>
              <a:gd name="connsiteX2-529" fmla="*/ 6932 w 10000"/>
              <a:gd name="connsiteY2-530" fmla="*/ 9628 h 10000"/>
              <a:gd name="connsiteX3-531" fmla="*/ 10000 w 10000"/>
              <a:gd name="connsiteY3-532" fmla="*/ 9987 h 10000"/>
              <a:gd name="connsiteX4-533" fmla="*/ 6 w 10000"/>
              <a:gd name="connsiteY4-534" fmla="*/ 10000 h 10000"/>
              <a:gd name="connsiteX5-535" fmla="*/ 0 w 10000"/>
              <a:gd name="connsiteY5-536" fmla="*/ 11 h 10000"/>
              <a:gd name="connsiteX0-537" fmla="*/ 0 w 10000"/>
              <a:gd name="connsiteY0-538" fmla="*/ 11 h 10000"/>
              <a:gd name="connsiteX1-539" fmla="*/ 6992 w 10000"/>
              <a:gd name="connsiteY1-540" fmla="*/ 0 h 10000"/>
              <a:gd name="connsiteX2-541" fmla="*/ 6932 w 10000"/>
              <a:gd name="connsiteY2-542" fmla="*/ 9628 h 10000"/>
              <a:gd name="connsiteX3-543" fmla="*/ 10000 w 10000"/>
              <a:gd name="connsiteY3-544" fmla="*/ 9987 h 10000"/>
              <a:gd name="connsiteX4-545" fmla="*/ 6 w 10000"/>
              <a:gd name="connsiteY4-546" fmla="*/ 10000 h 10000"/>
              <a:gd name="connsiteX5-547" fmla="*/ 0 w 10000"/>
              <a:gd name="connsiteY5-548" fmla="*/ 11 h 10000"/>
              <a:gd name="connsiteX0-549" fmla="*/ 0 w 10056"/>
              <a:gd name="connsiteY0-550" fmla="*/ 4 h 10000"/>
              <a:gd name="connsiteX1-551" fmla="*/ 7048 w 10056"/>
              <a:gd name="connsiteY1-552" fmla="*/ 0 h 10000"/>
              <a:gd name="connsiteX2-553" fmla="*/ 6988 w 10056"/>
              <a:gd name="connsiteY2-554" fmla="*/ 9628 h 10000"/>
              <a:gd name="connsiteX3-555" fmla="*/ 10056 w 10056"/>
              <a:gd name="connsiteY3-556" fmla="*/ 9987 h 10000"/>
              <a:gd name="connsiteX4-557" fmla="*/ 62 w 10056"/>
              <a:gd name="connsiteY4-558" fmla="*/ 10000 h 10000"/>
              <a:gd name="connsiteX5-559" fmla="*/ 0 w 10056"/>
              <a:gd name="connsiteY5-560" fmla="*/ 4 h 10000"/>
              <a:gd name="connsiteX0-561" fmla="*/ 0 w 10056"/>
              <a:gd name="connsiteY0-562" fmla="*/ 4 h 10000"/>
              <a:gd name="connsiteX1-563" fmla="*/ 7048 w 10056"/>
              <a:gd name="connsiteY1-564" fmla="*/ 0 h 10000"/>
              <a:gd name="connsiteX2-565" fmla="*/ 6988 w 10056"/>
              <a:gd name="connsiteY2-566" fmla="*/ 9628 h 10000"/>
              <a:gd name="connsiteX3-567" fmla="*/ 10056 w 10056"/>
              <a:gd name="connsiteY3-568" fmla="*/ 9987 h 10000"/>
              <a:gd name="connsiteX4-569" fmla="*/ 62 w 10056"/>
              <a:gd name="connsiteY4-570" fmla="*/ 10000 h 10000"/>
              <a:gd name="connsiteX5-571" fmla="*/ 0 w 10056"/>
              <a:gd name="connsiteY5-572" fmla="*/ 4 h 10000"/>
              <a:gd name="connsiteX0-573" fmla="*/ 0 w 10056"/>
              <a:gd name="connsiteY0-574" fmla="*/ 4 h 9991"/>
              <a:gd name="connsiteX1-575" fmla="*/ 7048 w 10056"/>
              <a:gd name="connsiteY1-576" fmla="*/ 0 h 9991"/>
              <a:gd name="connsiteX2-577" fmla="*/ 6988 w 10056"/>
              <a:gd name="connsiteY2-578" fmla="*/ 9628 h 9991"/>
              <a:gd name="connsiteX3-579" fmla="*/ 10056 w 10056"/>
              <a:gd name="connsiteY3-580" fmla="*/ 9987 h 9991"/>
              <a:gd name="connsiteX4-581" fmla="*/ 129 w 10056"/>
              <a:gd name="connsiteY4-582" fmla="*/ 9991 h 9991"/>
              <a:gd name="connsiteX5-583" fmla="*/ 0 w 10056"/>
              <a:gd name="connsiteY5-584" fmla="*/ 4 h 9991"/>
              <a:gd name="connsiteX0-585" fmla="*/ 0 w 10000"/>
              <a:gd name="connsiteY0-586" fmla="*/ 0 h 9996"/>
              <a:gd name="connsiteX1-587" fmla="*/ 6799 w 10000"/>
              <a:gd name="connsiteY1-588" fmla="*/ 3842 h 9996"/>
              <a:gd name="connsiteX2-589" fmla="*/ 6949 w 10000"/>
              <a:gd name="connsiteY2-590" fmla="*/ 9633 h 9996"/>
              <a:gd name="connsiteX3-591" fmla="*/ 10000 w 10000"/>
              <a:gd name="connsiteY3-592" fmla="*/ 9992 h 9996"/>
              <a:gd name="connsiteX4-593" fmla="*/ 128 w 10000"/>
              <a:gd name="connsiteY4-594" fmla="*/ 9996 h 9996"/>
              <a:gd name="connsiteX5-595" fmla="*/ 0 w 10000"/>
              <a:gd name="connsiteY5-596" fmla="*/ 0 h 9996"/>
              <a:gd name="connsiteX0-597" fmla="*/ 0 w 9895"/>
              <a:gd name="connsiteY0-598" fmla="*/ 11 h 6156"/>
              <a:gd name="connsiteX1-599" fmla="*/ 6694 w 9895"/>
              <a:gd name="connsiteY1-600" fmla="*/ 0 h 6156"/>
              <a:gd name="connsiteX2-601" fmla="*/ 6844 w 9895"/>
              <a:gd name="connsiteY2-602" fmla="*/ 5793 h 6156"/>
              <a:gd name="connsiteX3-603" fmla="*/ 9895 w 9895"/>
              <a:gd name="connsiteY3-604" fmla="*/ 6152 h 6156"/>
              <a:gd name="connsiteX4-605" fmla="*/ 23 w 9895"/>
              <a:gd name="connsiteY4-606" fmla="*/ 6156 h 6156"/>
              <a:gd name="connsiteX5-607" fmla="*/ 0 w 9895"/>
              <a:gd name="connsiteY5-608" fmla="*/ 11 h 6156"/>
              <a:gd name="connsiteX0-609" fmla="*/ 0 w 11007"/>
              <a:gd name="connsiteY0-610" fmla="*/ 7 h 10000"/>
              <a:gd name="connsiteX1-611" fmla="*/ 7772 w 11007"/>
              <a:gd name="connsiteY1-612" fmla="*/ 0 h 10000"/>
              <a:gd name="connsiteX2-613" fmla="*/ 7924 w 11007"/>
              <a:gd name="connsiteY2-614" fmla="*/ 9410 h 10000"/>
              <a:gd name="connsiteX3-615" fmla="*/ 11007 w 11007"/>
              <a:gd name="connsiteY3-616" fmla="*/ 9994 h 10000"/>
              <a:gd name="connsiteX4-617" fmla="*/ 1030 w 11007"/>
              <a:gd name="connsiteY4-618" fmla="*/ 10000 h 10000"/>
              <a:gd name="connsiteX5-619" fmla="*/ 0 w 11007"/>
              <a:gd name="connsiteY5-620" fmla="*/ 7 h 10000"/>
              <a:gd name="connsiteX0-621" fmla="*/ 0 w 11007"/>
              <a:gd name="connsiteY0-622" fmla="*/ 7 h 10000"/>
              <a:gd name="connsiteX1-623" fmla="*/ 7772 w 11007"/>
              <a:gd name="connsiteY1-624" fmla="*/ 0 h 10000"/>
              <a:gd name="connsiteX2-625" fmla="*/ 7924 w 11007"/>
              <a:gd name="connsiteY2-626" fmla="*/ 9410 h 10000"/>
              <a:gd name="connsiteX3-627" fmla="*/ 11007 w 11007"/>
              <a:gd name="connsiteY3-628" fmla="*/ 9994 h 10000"/>
              <a:gd name="connsiteX4-629" fmla="*/ 23 w 11007"/>
              <a:gd name="connsiteY4-630" fmla="*/ 10000 h 10000"/>
              <a:gd name="connsiteX5-631" fmla="*/ 0 w 11007"/>
              <a:gd name="connsiteY5-632" fmla="*/ 7 h 10000"/>
              <a:gd name="connsiteX0-633" fmla="*/ 76 w 10988"/>
              <a:gd name="connsiteY0-634" fmla="*/ 45 h 10000"/>
              <a:gd name="connsiteX1-635" fmla="*/ 7753 w 10988"/>
              <a:gd name="connsiteY1-636" fmla="*/ 0 h 10000"/>
              <a:gd name="connsiteX2-637" fmla="*/ 7905 w 10988"/>
              <a:gd name="connsiteY2-638" fmla="*/ 9410 h 10000"/>
              <a:gd name="connsiteX3-639" fmla="*/ 10988 w 10988"/>
              <a:gd name="connsiteY3-640" fmla="*/ 9994 h 10000"/>
              <a:gd name="connsiteX4-641" fmla="*/ 4 w 10988"/>
              <a:gd name="connsiteY4-642" fmla="*/ 10000 h 10000"/>
              <a:gd name="connsiteX5-643" fmla="*/ 76 w 10988"/>
              <a:gd name="connsiteY5-644" fmla="*/ 45 h 10000"/>
              <a:gd name="connsiteX0-645" fmla="*/ 16 w 10988"/>
              <a:gd name="connsiteY0-646" fmla="*/ 20 h 10000"/>
              <a:gd name="connsiteX1-647" fmla="*/ 7753 w 10988"/>
              <a:gd name="connsiteY1-648" fmla="*/ 0 h 10000"/>
              <a:gd name="connsiteX2-649" fmla="*/ 7905 w 10988"/>
              <a:gd name="connsiteY2-650" fmla="*/ 9410 h 10000"/>
              <a:gd name="connsiteX3-651" fmla="*/ 10988 w 10988"/>
              <a:gd name="connsiteY3-652" fmla="*/ 9994 h 10000"/>
              <a:gd name="connsiteX4-653" fmla="*/ 4 w 10988"/>
              <a:gd name="connsiteY4-654" fmla="*/ 10000 h 10000"/>
              <a:gd name="connsiteX5-655" fmla="*/ 16 w 10988"/>
              <a:gd name="connsiteY5-656" fmla="*/ 20 h 10000"/>
              <a:gd name="connsiteX0-657" fmla="*/ 16 w 10988"/>
              <a:gd name="connsiteY0-658" fmla="*/ 0 h 9980"/>
              <a:gd name="connsiteX1-659" fmla="*/ 7753 w 10988"/>
              <a:gd name="connsiteY1-660" fmla="*/ 0 h 9980"/>
              <a:gd name="connsiteX2-661" fmla="*/ 7905 w 10988"/>
              <a:gd name="connsiteY2-662" fmla="*/ 9390 h 9980"/>
              <a:gd name="connsiteX3-663" fmla="*/ 10988 w 10988"/>
              <a:gd name="connsiteY3-664" fmla="*/ 9974 h 9980"/>
              <a:gd name="connsiteX4-665" fmla="*/ 4 w 10988"/>
              <a:gd name="connsiteY4-666" fmla="*/ 9980 h 9980"/>
              <a:gd name="connsiteX5-667" fmla="*/ 16 w 10988"/>
              <a:gd name="connsiteY5-668" fmla="*/ 0 h 9980"/>
              <a:gd name="connsiteX0-669" fmla="*/ 0 w 9985"/>
              <a:gd name="connsiteY0-670" fmla="*/ 0 h 9994"/>
              <a:gd name="connsiteX1-671" fmla="*/ 7041 w 9985"/>
              <a:gd name="connsiteY1-672" fmla="*/ 0 h 9994"/>
              <a:gd name="connsiteX2-673" fmla="*/ 7179 w 9985"/>
              <a:gd name="connsiteY2-674" fmla="*/ 9409 h 9994"/>
              <a:gd name="connsiteX3-675" fmla="*/ 9985 w 9985"/>
              <a:gd name="connsiteY3-676" fmla="*/ 9994 h 9994"/>
              <a:gd name="connsiteX4-677" fmla="*/ 11 w 9985"/>
              <a:gd name="connsiteY4-678" fmla="*/ 9987 h 9994"/>
              <a:gd name="connsiteX5-679" fmla="*/ 0 w 9985"/>
              <a:gd name="connsiteY5-680" fmla="*/ 0 h 9994"/>
              <a:gd name="connsiteX0-681" fmla="*/ 0 w 10000"/>
              <a:gd name="connsiteY0-682" fmla="*/ 0 h 10000"/>
              <a:gd name="connsiteX1-683" fmla="*/ 7052 w 10000"/>
              <a:gd name="connsiteY1-684" fmla="*/ 0 h 10000"/>
              <a:gd name="connsiteX2-685" fmla="*/ 7190 w 10000"/>
              <a:gd name="connsiteY2-686" fmla="*/ 9415 h 10000"/>
              <a:gd name="connsiteX3-687" fmla="*/ 10000 w 10000"/>
              <a:gd name="connsiteY3-688" fmla="*/ 10000 h 10000"/>
              <a:gd name="connsiteX4-689" fmla="*/ 11 w 10000"/>
              <a:gd name="connsiteY4-690" fmla="*/ 9996 h 10000"/>
              <a:gd name="connsiteX5-691" fmla="*/ 0 w 10000"/>
              <a:gd name="connsiteY5-692" fmla="*/ 0 h 10000"/>
              <a:gd name="connsiteX0-693" fmla="*/ 35 w 10035"/>
              <a:gd name="connsiteY0-694" fmla="*/ 0 h 10009"/>
              <a:gd name="connsiteX1-695" fmla="*/ 7087 w 10035"/>
              <a:gd name="connsiteY1-696" fmla="*/ 0 h 10009"/>
              <a:gd name="connsiteX2-697" fmla="*/ 7225 w 10035"/>
              <a:gd name="connsiteY2-698" fmla="*/ 9415 h 10009"/>
              <a:gd name="connsiteX3-699" fmla="*/ 10035 w 10035"/>
              <a:gd name="connsiteY3-700" fmla="*/ 10000 h 10009"/>
              <a:gd name="connsiteX4-701" fmla="*/ 3 w 10035"/>
              <a:gd name="connsiteY4-702" fmla="*/ 10009 h 10009"/>
              <a:gd name="connsiteX5-703" fmla="*/ 35 w 10035"/>
              <a:gd name="connsiteY5-704" fmla="*/ 0 h 10009"/>
              <a:gd name="connsiteX0-705" fmla="*/ 0 w 10000"/>
              <a:gd name="connsiteY0-706" fmla="*/ 0 h 10000"/>
              <a:gd name="connsiteX1-707" fmla="*/ 7052 w 10000"/>
              <a:gd name="connsiteY1-708" fmla="*/ 0 h 10000"/>
              <a:gd name="connsiteX2-709" fmla="*/ 7190 w 10000"/>
              <a:gd name="connsiteY2-710" fmla="*/ 9415 h 10000"/>
              <a:gd name="connsiteX3-711" fmla="*/ 10000 w 10000"/>
              <a:gd name="connsiteY3-712" fmla="*/ 10000 h 10000"/>
              <a:gd name="connsiteX4-713" fmla="*/ 66 w 10000"/>
              <a:gd name="connsiteY4-714" fmla="*/ 9989 h 10000"/>
              <a:gd name="connsiteX5-715" fmla="*/ 0 w 10000"/>
              <a:gd name="connsiteY5-716" fmla="*/ 0 h 10000"/>
              <a:gd name="connsiteX0-717" fmla="*/ 0 w 10000"/>
              <a:gd name="connsiteY0-718" fmla="*/ 0 h 10002"/>
              <a:gd name="connsiteX1-719" fmla="*/ 7052 w 10000"/>
              <a:gd name="connsiteY1-720" fmla="*/ 0 h 10002"/>
              <a:gd name="connsiteX2-721" fmla="*/ 7190 w 10000"/>
              <a:gd name="connsiteY2-722" fmla="*/ 9415 h 10002"/>
              <a:gd name="connsiteX3-723" fmla="*/ 10000 w 10000"/>
              <a:gd name="connsiteY3-724" fmla="*/ 10000 h 10002"/>
              <a:gd name="connsiteX4-725" fmla="*/ 23 w 10000"/>
              <a:gd name="connsiteY4-726" fmla="*/ 10002 h 10002"/>
              <a:gd name="connsiteX5-727" fmla="*/ 0 w 10000"/>
              <a:gd name="connsiteY5-728" fmla="*/ 0 h 10002"/>
              <a:gd name="connsiteX0-729" fmla="*/ 164 w 10164"/>
              <a:gd name="connsiteY0-730" fmla="*/ 0 h 10000"/>
              <a:gd name="connsiteX1-731" fmla="*/ 7216 w 10164"/>
              <a:gd name="connsiteY1-732" fmla="*/ 0 h 10000"/>
              <a:gd name="connsiteX2-733" fmla="*/ 7354 w 10164"/>
              <a:gd name="connsiteY2-734" fmla="*/ 9415 h 10000"/>
              <a:gd name="connsiteX3-735" fmla="*/ 10164 w 10164"/>
              <a:gd name="connsiteY3-736" fmla="*/ 10000 h 10000"/>
              <a:gd name="connsiteX4-737" fmla="*/ 2 w 10164"/>
              <a:gd name="connsiteY4-738" fmla="*/ 9999 h 10000"/>
              <a:gd name="connsiteX5-739" fmla="*/ 164 w 10164"/>
              <a:gd name="connsiteY5-740" fmla="*/ 0 h 10000"/>
              <a:gd name="connsiteX0-741" fmla="*/ 163 w 10163"/>
              <a:gd name="connsiteY0-742" fmla="*/ 0 h 10000"/>
              <a:gd name="connsiteX1-743" fmla="*/ 7215 w 10163"/>
              <a:gd name="connsiteY1-744" fmla="*/ 0 h 10000"/>
              <a:gd name="connsiteX2-745" fmla="*/ 7353 w 10163"/>
              <a:gd name="connsiteY2-746" fmla="*/ 9415 h 10000"/>
              <a:gd name="connsiteX3-747" fmla="*/ 10163 w 10163"/>
              <a:gd name="connsiteY3-748" fmla="*/ 10000 h 10000"/>
              <a:gd name="connsiteX4-749" fmla="*/ 1 w 10163"/>
              <a:gd name="connsiteY4-750" fmla="*/ 9999 h 10000"/>
              <a:gd name="connsiteX5-751" fmla="*/ 163 w 10163"/>
              <a:gd name="connsiteY5-752" fmla="*/ 0 h 10000"/>
              <a:gd name="connsiteX0-753" fmla="*/ 0 w 10174"/>
              <a:gd name="connsiteY0-754" fmla="*/ 0 h 10000"/>
              <a:gd name="connsiteX1-755" fmla="*/ 7226 w 10174"/>
              <a:gd name="connsiteY1-756" fmla="*/ 0 h 10000"/>
              <a:gd name="connsiteX2-757" fmla="*/ 7364 w 10174"/>
              <a:gd name="connsiteY2-758" fmla="*/ 9415 h 10000"/>
              <a:gd name="connsiteX3-759" fmla="*/ 10174 w 10174"/>
              <a:gd name="connsiteY3-760" fmla="*/ 10000 h 10000"/>
              <a:gd name="connsiteX4-761" fmla="*/ 12 w 10174"/>
              <a:gd name="connsiteY4-762" fmla="*/ 9999 h 10000"/>
              <a:gd name="connsiteX5-763" fmla="*/ 0 w 10174"/>
              <a:gd name="connsiteY5-764" fmla="*/ 0 h 10000"/>
              <a:gd name="connsiteX0-765" fmla="*/ 0 w 10174"/>
              <a:gd name="connsiteY0-766" fmla="*/ 0 h 10000"/>
              <a:gd name="connsiteX1-767" fmla="*/ 7226 w 10174"/>
              <a:gd name="connsiteY1-768" fmla="*/ 0 h 10000"/>
              <a:gd name="connsiteX2-769" fmla="*/ 7364 w 10174"/>
              <a:gd name="connsiteY2-770" fmla="*/ 9415 h 10000"/>
              <a:gd name="connsiteX3-771" fmla="*/ 10174 w 10174"/>
              <a:gd name="connsiteY3-772" fmla="*/ 10000 h 10000"/>
              <a:gd name="connsiteX4-773" fmla="*/ 12 w 10174"/>
              <a:gd name="connsiteY4-774" fmla="*/ 9999 h 10000"/>
              <a:gd name="connsiteX5-775" fmla="*/ 0 w 10174"/>
              <a:gd name="connsiteY5-776" fmla="*/ 0 h 10000"/>
              <a:gd name="connsiteX0-777" fmla="*/ 0 w 10174"/>
              <a:gd name="connsiteY0-778" fmla="*/ 3 h 10003"/>
              <a:gd name="connsiteX1-779" fmla="*/ 7335 w 10174"/>
              <a:gd name="connsiteY1-780" fmla="*/ 0 h 10003"/>
              <a:gd name="connsiteX2-781" fmla="*/ 7364 w 10174"/>
              <a:gd name="connsiteY2-782" fmla="*/ 9418 h 10003"/>
              <a:gd name="connsiteX3-783" fmla="*/ 10174 w 10174"/>
              <a:gd name="connsiteY3-784" fmla="*/ 10003 h 10003"/>
              <a:gd name="connsiteX4-785" fmla="*/ 12 w 10174"/>
              <a:gd name="connsiteY4-786" fmla="*/ 10002 h 10003"/>
              <a:gd name="connsiteX5-787" fmla="*/ 0 w 10174"/>
              <a:gd name="connsiteY5-788" fmla="*/ 3 h 10003"/>
              <a:gd name="connsiteX0-789" fmla="*/ 0 w 10174"/>
              <a:gd name="connsiteY0-790" fmla="*/ 6 h 10006"/>
              <a:gd name="connsiteX1-791" fmla="*/ 7346 w 10174"/>
              <a:gd name="connsiteY1-792" fmla="*/ 0 h 10006"/>
              <a:gd name="connsiteX2-793" fmla="*/ 7364 w 10174"/>
              <a:gd name="connsiteY2-794" fmla="*/ 9421 h 10006"/>
              <a:gd name="connsiteX3-795" fmla="*/ 10174 w 10174"/>
              <a:gd name="connsiteY3-796" fmla="*/ 10006 h 10006"/>
              <a:gd name="connsiteX4-797" fmla="*/ 12 w 10174"/>
              <a:gd name="connsiteY4-798" fmla="*/ 10005 h 10006"/>
              <a:gd name="connsiteX5-799" fmla="*/ 0 w 10174"/>
              <a:gd name="connsiteY5-800" fmla="*/ 6 h 10006"/>
              <a:gd name="connsiteX0-801" fmla="*/ 0 w 10174"/>
              <a:gd name="connsiteY0-802" fmla="*/ 6 h 10006"/>
              <a:gd name="connsiteX1-803" fmla="*/ 7346 w 10174"/>
              <a:gd name="connsiteY1-804" fmla="*/ 0 h 10006"/>
              <a:gd name="connsiteX2-805" fmla="*/ 7364 w 10174"/>
              <a:gd name="connsiteY2-806" fmla="*/ 9421 h 10006"/>
              <a:gd name="connsiteX3-807" fmla="*/ 10174 w 10174"/>
              <a:gd name="connsiteY3-808" fmla="*/ 10006 h 10006"/>
              <a:gd name="connsiteX4-809" fmla="*/ 12 w 10174"/>
              <a:gd name="connsiteY4-810" fmla="*/ 10005 h 10006"/>
              <a:gd name="connsiteX5-811" fmla="*/ 0 w 10174"/>
              <a:gd name="connsiteY5-812" fmla="*/ 6 h 10006"/>
              <a:gd name="connsiteX0-813" fmla="*/ 0 w 10174"/>
              <a:gd name="connsiteY0-814" fmla="*/ 9 h 10009"/>
              <a:gd name="connsiteX1-815" fmla="*/ 7346 w 10174"/>
              <a:gd name="connsiteY1-816" fmla="*/ 0 h 10009"/>
              <a:gd name="connsiteX2-817" fmla="*/ 7364 w 10174"/>
              <a:gd name="connsiteY2-818" fmla="*/ 9424 h 10009"/>
              <a:gd name="connsiteX3-819" fmla="*/ 10174 w 10174"/>
              <a:gd name="connsiteY3-820" fmla="*/ 10009 h 10009"/>
              <a:gd name="connsiteX4-821" fmla="*/ 12 w 10174"/>
              <a:gd name="connsiteY4-822" fmla="*/ 10008 h 10009"/>
              <a:gd name="connsiteX5-823" fmla="*/ 0 w 10174"/>
              <a:gd name="connsiteY5-824" fmla="*/ 9 h 10009"/>
              <a:gd name="connsiteX0-825" fmla="*/ 0 w 10174"/>
              <a:gd name="connsiteY0-826" fmla="*/ 9 h 10009"/>
              <a:gd name="connsiteX1-827" fmla="*/ 7346 w 10174"/>
              <a:gd name="connsiteY1-828" fmla="*/ 0 h 10009"/>
              <a:gd name="connsiteX2-829" fmla="*/ 7364 w 10174"/>
              <a:gd name="connsiteY2-830" fmla="*/ 9424 h 10009"/>
              <a:gd name="connsiteX3-831" fmla="*/ 10174 w 10174"/>
              <a:gd name="connsiteY3-832" fmla="*/ 10009 h 10009"/>
              <a:gd name="connsiteX4-833" fmla="*/ 12 w 10174"/>
              <a:gd name="connsiteY4-834" fmla="*/ 10008 h 10009"/>
              <a:gd name="connsiteX5-835" fmla="*/ 0 w 10174"/>
              <a:gd name="connsiteY5-836" fmla="*/ 9 h 10009"/>
              <a:gd name="connsiteX0-837" fmla="*/ 0 w 10174"/>
              <a:gd name="connsiteY0-838" fmla="*/ 9 h 10009"/>
              <a:gd name="connsiteX1-839" fmla="*/ 7346 w 10174"/>
              <a:gd name="connsiteY1-840" fmla="*/ 0 h 10009"/>
              <a:gd name="connsiteX2-841" fmla="*/ 7364 w 10174"/>
              <a:gd name="connsiteY2-842" fmla="*/ 9424 h 10009"/>
              <a:gd name="connsiteX3-843" fmla="*/ 10174 w 10174"/>
              <a:gd name="connsiteY3-844" fmla="*/ 10009 h 10009"/>
              <a:gd name="connsiteX4-845" fmla="*/ 12 w 10174"/>
              <a:gd name="connsiteY4-846" fmla="*/ 10008 h 10009"/>
              <a:gd name="connsiteX5-847" fmla="*/ 0 w 10174"/>
              <a:gd name="connsiteY5-848" fmla="*/ 9 h 10009"/>
              <a:gd name="connsiteX0-849" fmla="*/ 0 w 10174"/>
              <a:gd name="connsiteY0-850" fmla="*/ 9 h 10009"/>
              <a:gd name="connsiteX1-851" fmla="*/ 7346 w 10174"/>
              <a:gd name="connsiteY1-852" fmla="*/ 0 h 10009"/>
              <a:gd name="connsiteX2-853" fmla="*/ 7364 w 10174"/>
              <a:gd name="connsiteY2-854" fmla="*/ 9424 h 10009"/>
              <a:gd name="connsiteX3-855" fmla="*/ 10174 w 10174"/>
              <a:gd name="connsiteY3-856" fmla="*/ 10009 h 10009"/>
              <a:gd name="connsiteX4-857" fmla="*/ 12 w 10174"/>
              <a:gd name="connsiteY4-858" fmla="*/ 10008 h 10009"/>
              <a:gd name="connsiteX5-859" fmla="*/ 0 w 10174"/>
              <a:gd name="connsiteY5-860" fmla="*/ 9 h 10009"/>
              <a:gd name="connsiteX0-861" fmla="*/ 550 w 10163"/>
              <a:gd name="connsiteY0-862" fmla="*/ 3 h 10009"/>
              <a:gd name="connsiteX1-863" fmla="*/ 7335 w 10163"/>
              <a:gd name="connsiteY1-864" fmla="*/ 0 h 10009"/>
              <a:gd name="connsiteX2-865" fmla="*/ 7353 w 10163"/>
              <a:gd name="connsiteY2-866" fmla="*/ 9424 h 10009"/>
              <a:gd name="connsiteX3-867" fmla="*/ 10163 w 10163"/>
              <a:gd name="connsiteY3-868" fmla="*/ 10009 h 10009"/>
              <a:gd name="connsiteX4-869" fmla="*/ 1 w 10163"/>
              <a:gd name="connsiteY4-870" fmla="*/ 10008 h 10009"/>
              <a:gd name="connsiteX5-871" fmla="*/ 550 w 10163"/>
              <a:gd name="connsiteY5-872" fmla="*/ 3 h 10009"/>
              <a:gd name="connsiteX0-873" fmla="*/ 550 w 10163"/>
              <a:gd name="connsiteY0-874" fmla="*/ 3 h 10009"/>
              <a:gd name="connsiteX1-875" fmla="*/ 7335 w 10163"/>
              <a:gd name="connsiteY1-876" fmla="*/ 0 h 10009"/>
              <a:gd name="connsiteX2-877" fmla="*/ 7353 w 10163"/>
              <a:gd name="connsiteY2-878" fmla="*/ 9424 h 10009"/>
              <a:gd name="connsiteX3-879" fmla="*/ 10163 w 10163"/>
              <a:gd name="connsiteY3-880" fmla="*/ 10009 h 10009"/>
              <a:gd name="connsiteX4-881" fmla="*/ 1 w 10163"/>
              <a:gd name="connsiteY4-882" fmla="*/ 10008 h 10009"/>
              <a:gd name="connsiteX5-883" fmla="*/ 550 w 10163"/>
              <a:gd name="connsiteY5-884" fmla="*/ 3 h 10009"/>
              <a:gd name="connsiteX0-885" fmla="*/ 550 w 10163"/>
              <a:gd name="connsiteY0-886" fmla="*/ 3 h 10009"/>
              <a:gd name="connsiteX1-887" fmla="*/ 7335 w 10163"/>
              <a:gd name="connsiteY1-888" fmla="*/ 0 h 10009"/>
              <a:gd name="connsiteX2-889" fmla="*/ 7353 w 10163"/>
              <a:gd name="connsiteY2-890" fmla="*/ 9424 h 10009"/>
              <a:gd name="connsiteX3-891" fmla="*/ 10163 w 10163"/>
              <a:gd name="connsiteY3-892" fmla="*/ 10009 h 10009"/>
              <a:gd name="connsiteX4-893" fmla="*/ 1 w 10163"/>
              <a:gd name="connsiteY4-894" fmla="*/ 10008 h 10009"/>
              <a:gd name="connsiteX5-895" fmla="*/ 550 w 10163"/>
              <a:gd name="connsiteY5-896" fmla="*/ 3 h 10009"/>
              <a:gd name="connsiteX0-897" fmla="*/ 0 w 9613"/>
              <a:gd name="connsiteY0-898" fmla="*/ 3 h 10009"/>
              <a:gd name="connsiteX1-899" fmla="*/ 6785 w 9613"/>
              <a:gd name="connsiteY1-900" fmla="*/ 0 h 10009"/>
              <a:gd name="connsiteX2-901" fmla="*/ 6803 w 9613"/>
              <a:gd name="connsiteY2-902" fmla="*/ 9424 h 10009"/>
              <a:gd name="connsiteX3-903" fmla="*/ 9613 w 9613"/>
              <a:gd name="connsiteY3-904" fmla="*/ 10009 h 10009"/>
              <a:gd name="connsiteX4-905" fmla="*/ 95 w 9613"/>
              <a:gd name="connsiteY4-906" fmla="*/ 9998 h 10009"/>
              <a:gd name="connsiteX5-907" fmla="*/ 0 w 9613"/>
              <a:gd name="connsiteY5-908" fmla="*/ 3 h 10009"/>
              <a:gd name="connsiteX0-909" fmla="*/ 0 w 10000"/>
              <a:gd name="connsiteY0-910" fmla="*/ 3 h 10000"/>
              <a:gd name="connsiteX1-911" fmla="*/ 7058 w 10000"/>
              <a:gd name="connsiteY1-912" fmla="*/ 0 h 10000"/>
              <a:gd name="connsiteX2-913" fmla="*/ 7077 w 10000"/>
              <a:gd name="connsiteY2-914" fmla="*/ 9416 h 10000"/>
              <a:gd name="connsiteX3-915" fmla="*/ 10000 w 10000"/>
              <a:gd name="connsiteY3-916" fmla="*/ 10000 h 10000"/>
              <a:gd name="connsiteX4-917" fmla="*/ 14 w 10000"/>
              <a:gd name="connsiteY4-918" fmla="*/ 9999 h 10000"/>
              <a:gd name="connsiteX5-919" fmla="*/ 0 w 10000"/>
              <a:gd name="connsiteY5-920" fmla="*/ 3 h 10000"/>
              <a:gd name="connsiteX0-921" fmla="*/ 0 w 10000"/>
              <a:gd name="connsiteY0-922" fmla="*/ 3 h 10000"/>
              <a:gd name="connsiteX1-923" fmla="*/ 7058 w 10000"/>
              <a:gd name="connsiteY1-924" fmla="*/ 0 h 10000"/>
              <a:gd name="connsiteX2-925" fmla="*/ 7077 w 10000"/>
              <a:gd name="connsiteY2-926" fmla="*/ 9416 h 10000"/>
              <a:gd name="connsiteX3-927" fmla="*/ 10000 w 10000"/>
              <a:gd name="connsiteY3-928" fmla="*/ 10000 h 10000"/>
              <a:gd name="connsiteX4-929" fmla="*/ 14 w 10000"/>
              <a:gd name="connsiteY4-930" fmla="*/ 9999 h 10000"/>
              <a:gd name="connsiteX5-931" fmla="*/ 0 w 10000"/>
              <a:gd name="connsiteY5-932" fmla="*/ 3 h 10000"/>
              <a:gd name="connsiteX0-933" fmla="*/ 0 w 10000"/>
              <a:gd name="connsiteY0-934" fmla="*/ 3 h 10000"/>
              <a:gd name="connsiteX1-935" fmla="*/ 7058 w 10000"/>
              <a:gd name="connsiteY1-936" fmla="*/ 0 h 10000"/>
              <a:gd name="connsiteX2-937" fmla="*/ 7077 w 10000"/>
              <a:gd name="connsiteY2-938" fmla="*/ 9416 h 10000"/>
              <a:gd name="connsiteX3-939" fmla="*/ 10000 w 10000"/>
              <a:gd name="connsiteY3-940" fmla="*/ 10000 h 10000"/>
              <a:gd name="connsiteX4-941" fmla="*/ 14 w 10000"/>
              <a:gd name="connsiteY4-942" fmla="*/ 9999 h 10000"/>
              <a:gd name="connsiteX5-943" fmla="*/ 0 w 10000"/>
              <a:gd name="connsiteY5-944" fmla="*/ 3 h 10000"/>
              <a:gd name="connsiteX0-945" fmla="*/ 0 w 10000"/>
              <a:gd name="connsiteY0-946" fmla="*/ 3 h 10000"/>
              <a:gd name="connsiteX1-947" fmla="*/ 7058 w 10000"/>
              <a:gd name="connsiteY1-948" fmla="*/ 0 h 10000"/>
              <a:gd name="connsiteX2-949" fmla="*/ 7077 w 10000"/>
              <a:gd name="connsiteY2-950" fmla="*/ 9416 h 10000"/>
              <a:gd name="connsiteX3-951" fmla="*/ 10000 w 10000"/>
              <a:gd name="connsiteY3-952" fmla="*/ 10000 h 10000"/>
              <a:gd name="connsiteX4-953" fmla="*/ 14 w 10000"/>
              <a:gd name="connsiteY4-954" fmla="*/ 9999 h 10000"/>
              <a:gd name="connsiteX5-955" fmla="*/ 0 w 10000"/>
              <a:gd name="connsiteY5-956" fmla="*/ 3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/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-1" fmla="*/ 1667 w 10000"/>
              <a:gd name="connsiteY0-2" fmla="*/ 0 h 10000"/>
              <a:gd name="connsiteX1-3" fmla="*/ 10000 w 10000"/>
              <a:gd name="connsiteY1-4" fmla="*/ 0 h 10000"/>
              <a:gd name="connsiteX2-5" fmla="*/ 8333 w 10000"/>
              <a:gd name="connsiteY2-6" fmla="*/ 5000 h 10000"/>
              <a:gd name="connsiteX3-7" fmla="*/ 10000 w 10000"/>
              <a:gd name="connsiteY3-8" fmla="*/ 10000 h 10000"/>
              <a:gd name="connsiteX4-9" fmla="*/ 1667 w 10000"/>
              <a:gd name="connsiteY4-10" fmla="*/ 10000 h 10000"/>
              <a:gd name="connsiteX5-11" fmla="*/ 0 w 10000"/>
              <a:gd name="connsiteY5-12" fmla="*/ 5000 h 10000"/>
              <a:gd name="connsiteX6-13" fmla="*/ 1667 w 10000"/>
              <a:gd name="connsiteY6-14" fmla="*/ 0 h 10000"/>
              <a:gd name="connsiteX0-15" fmla="*/ 1667 w 10000"/>
              <a:gd name="connsiteY0-16" fmla="*/ 38798 h 49391"/>
              <a:gd name="connsiteX1-17" fmla="*/ 7817 w 10000"/>
              <a:gd name="connsiteY1-18" fmla="*/ 0 h 49391"/>
              <a:gd name="connsiteX2-19" fmla="*/ 8333 w 10000"/>
              <a:gd name="connsiteY2-20" fmla="*/ 43798 h 49391"/>
              <a:gd name="connsiteX3-21" fmla="*/ 10000 w 10000"/>
              <a:gd name="connsiteY3-22" fmla="*/ 48798 h 49391"/>
              <a:gd name="connsiteX4-23" fmla="*/ 1667 w 10000"/>
              <a:gd name="connsiteY4-24" fmla="*/ 48798 h 49391"/>
              <a:gd name="connsiteX5-25" fmla="*/ 0 w 10000"/>
              <a:gd name="connsiteY5-26" fmla="*/ 43798 h 49391"/>
              <a:gd name="connsiteX6-27" fmla="*/ 1667 w 10000"/>
              <a:gd name="connsiteY6-28" fmla="*/ 38798 h 49391"/>
              <a:gd name="connsiteX0-29" fmla="*/ 1667 w 10000"/>
              <a:gd name="connsiteY0-30" fmla="*/ 38798 h 49391"/>
              <a:gd name="connsiteX1-31" fmla="*/ 7817 w 10000"/>
              <a:gd name="connsiteY1-32" fmla="*/ 0 h 49391"/>
              <a:gd name="connsiteX2-33" fmla="*/ 8333 w 10000"/>
              <a:gd name="connsiteY2-34" fmla="*/ 43798 h 49391"/>
              <a:gd name="connsiteX3-35" fmla="*/ 10000 w 10000"/>
              <a:gd name="connsiteY3-36" fmla="*/ 48798 h 49391"/>
              <a:gd name="connsiteX4-37" fmla="*/ 1667 w 10000"/>
              <a:gd name="connsiteY4-38" fmla="*/ 48798 h 49391"/>
              <a:gd name="connsiteX5-39" fmla="*/ 0 w 10000"/>
              <a:gd name="connsiteY5-40" fmla="*/ 43798 h 49391"/>
              <a:gd name="connsiteX6-41" fmla="*/ 1667 w 10000"/>
              <a:gd name="connsiteY6-42" fmla="*/ 38798 h 49391"/>
              <a:gd name="connsiteX0-43" fmla="*/ 1667 w 10000"/>
              <a:gd name="connsiteY0-44" fmla="*/ 89795 h 103750"/>
              <a:gd name="connsiteX1-45" fmla="*/ 8293 w 10000"/>
              <a:gd name="connsiteY1-46" fmla="*/ 0 h 103750"/>
              <a:gd name="connsiteX2-47" fmla="*/ 8333 w 10000"/>
              <a:gd name="connsiteY2-48" fmla="*/ 94795 h 103750"/>
              <a:gd name="connsiteX3-49" fmla="*/ 10000 w 10000"/>
              <a:gd name="connsiteY3-50" fmla="*/ 99795 h 103750"/>
              <a:gd name="connsiteX4-51" fmla="*/ 1667 w 10000"/>
              <a:gd name="connsiteY4-52" fmla="*/ 99795 h 103750"/>
              <a:gd name="connsiteX5-53" fmla="*/ 0 w 10000"/>
              <a:gd name="connsiteY5-54" fmla="*/ 94795 h 103750"/>
              <a:gd name="connsiteX6-55" fmla="*/ 1667 w 10000"/>
              <a:gd name="connsiteY6-56" fmla="*/ 89795 h 103750"/>
              <a:gd name="connsiteX0-57" fmla="*/ 1667 w 10000"/>
              <a:gd name="connsiteY0-58" fmla="*/ 87862 h 101680"/>
              <a:gd name="connsiteX1-59" fmla="*/ 7836 w 10000"/>
              <a:gd name="connsiteY1-60" fmla="*/ 0 h 101680"/>
              <a:gd name="connsiteX2-61" fmla="*/ 8333 w 10000"/>
              <a:gd name="connsiteY2-62" fmla="*/ 92862 h 101680"/>
              <a:gd name="connsiteX3-63" fmla="*/ 10000 w 10000"/>
              <a:gd name="connsiteY3-64" fmla="*/ 97862 h 101680"/>
              <a:gd name="connsiteX4-65" fmla="*/ 1667 w 10000"/>
              <a:gd name="connsiteY4-66" fmla="*/ 97862 h 101680"/>
              <a:gd name="connsiteX5-67" fmla="*/ 0 w 10000"/>
              <a:gd name="connsiteY5-68" fmla="*/ 92862 h 101680"/>
              <a:gd name="connsiteX6-69" fmla="*/ 1667 w 10000"/>
              <a:gd name="connsiteY6-70" fmla="*/ 87862 h 101680"/>
              <a:gd name="connsiteX0-71" fmla="*/ 1667 w 10000"/>
              <a:gd name="connsiteY0-72" fmla="*/ 87862 h 101680"/>
              <a:gd name="connsiteX1-73" fmla="*/ 7836 w 10000"/>
              <a:gd name="connsiteY1-74" fmla="*/ 0 h 101680"/>
              <a:gd name="connsiteX2-75" fmla="*/ 8333 w 10000"/>
              <a:gd name="connsiteY2-76" fmla="*/ 92862 h 101680"/>
              <a:gd name="connsiteX3-77" fmla="*/ 10000 w 10000"/>
              <a:gd name="connsiteY3-78" fmla="*/ 97862 h 101680"/>
              <a:gd name="connsiteX4-79" fmla="*/ 1667 w 10000"/>
              <a:gd name="connsiteY4-80" fmla="*/ 97862 h 101680"/>
              <a:gd name="connsiteX5-81" fmla="*/ 0 w 10000"/>
              <a:gd name="connsiteY5-82" fmla="*/ 92862 h 101680"/>
              <a:gd name="connsiteX6-83" fmla="*/ 1667 w 10000"/>
              <a:gd name="connsiteY6-84" fmla="*/ 87862 h 101680"/>
              <a:gd name="connsiteX0-85" fmla="*/ 1667 w 10000"/>
              <a:gd name="connsiteY0-86" fmla="*/ 93062 h 107249"/>
              <a:gd name="connsiteX1-87" fmla="*/ 8511 w 10000"/>
              <a:gd name="connsiteY1-88" fmla="*/ 0 h 107249"/>
              <a:gd name="connsiteX2-89" fmla="*/ 8333 w 10000"/>
              <a:gd name="connsiteY2-90" fmla="*/ 98062 h 107249"/>
              <a:gd name="connsiteX3-91" fmla="*/ 10000 w 10000"/>
              <a:gd name="connsiteY3-92" fmla="*/ 103062 h 107249"/>
              <a:gd name="connsiteX4-93" fmla="*/ 1667 w 10000"/>
              <a:gd name="connsiteY4-94" fmla="*/ 103062 h 107249"/>
              <a:gd name="connsiteX5-95" fmla="*/ 0 w 10000"/>
              <a:gd name="connsiteY5-96" fmla="*/ 98062 h 107249"/>
              <a:gd name="connsiteX6-97" fmla="*/ 1667 w 10000"/>
              <a:gd name="connsiteY6-98" fmla="*/ 93062 h 107249"/>
              <a:gd name="connsiteX0-99" fmla="*/ 1667 w 10000"/>
              <a:gd name="connsiteY0-100" fmla="*/ 93062 h 107249"/>
              <a:gd name="connsiteX1-101" fmla="*/ 8511 w 10000"/>
              <a:gd name="connsiteY1-102" fmla="*/ 0 h 107249"/>
              <a:gd name="connsiteX2-103" fmla="*/ 8333 w 10000"/>
              <a:gd name="connsiteY2-104" fmla="*/ 98062 h 107249"/>
              <a:gd name="connsiteX3-105" fmla="*/ 10000 w 10000"/>
              <a:gd name="connsiteY3-106" fmla="*/ 103062 h 107249"/>
              <a:gd name="connsiteX4-107" fmla="*/ 1667 w 10000"/>
              <a:gd name="connsiteY4-108" fmla="*/ 103062 h 107249"/>
              <a:gd name="connsiteX5-109" fmla="*/ 0 w 10000"/>
              <a:gd name="connsiteY5-110" fmla="*/ 98062 h 107249"/>
              <a:gd name="connsiteX6-111" fmla="*/ 1667 w 10000"/>
              <a:gd name="connsiteY6-112" fmla="*/ 93062 h 107249"/>
              <a:gd name="connsiteX0-113" fmla="*/ 5639 w 10161"/>
              <a:gd name="connsiteY0-114" fmla="*/ 18392 h 112308"/>
              <a:gd name="connsiteX1-115" fmla="*/ 8672 w 10161"/>
              <a:gd name="connsiteY1-116" fmla="*/ 5059 h 112308"/>
              <a:gd name="connsiteX2-117" fmla="*/ 8494 w 10161"/>
              <a:gd name="connsiteY2-118" fmla="*/ 103121 h 112308"/>
              <a:gd name="connsiteX3-119" fmla="*/ 10161 w 10161"/>
              <a:gd name="connsiteY3-120" fmla="*/ 108121 h 112308"/>
              <a:gd name="connsiteX4-121" fmla="*/ 1828 w 10161"/>
              <a:gd name="connsiteY4-122" fmla="*/ 108121 h 112308"/>
              <a:gd name="connsiteX5-123" fmla="*/ 161 w 10161"/>
              <a:gd name="connsiteY5-124" fmla="*/ 103121 h 112308"/>
              <a:gd name="connsiteX6-125" fmla="*/ 5639 w 10161"/>
              <a:gd name="connsiteY6-126" fmla="*/ 18392 h 112308"/>
              <a:gd name="connsiteX0-127" fmla="*/ 5639 w 10161"/>
              <a:gd name="connsiteY0-128" fmla="*/ 48998 h 145481"/>
              <a:gd name="connsiteX1-129" fmla="*/ 8354 w 10161"/>
              <a:gd name="connsiteY1-130" fmla="*/ 0 h 145481"/>
              <a:gd name="connsiteX2-131" fmla="*/ 8494 w 10161"/>
              <a:gd name="connsiteY2-132" fmla="*/ 133727 h 145481"/>
              <a:gd name="connsiteX3-133" fmla="*/ 10161 w 10161"/>
              <a:gd name="connsiteY3-134" fmla="*/ 138727 h 145481"/>
              <a:gd name="connsiteX4-135" fmla="*/ 1828 w 10161"/>
              <a:gd name="connsiteY4-136" fmla="*/ 138727 h 145481"/>
              <a:gd name="connsiteX5-137" fmla="*/ 161 w 10161"/>
              <a:gd name="connsiteY5-138" fmla="*/ 133727 h 145481"/>
              <a:gd name="connsiteX6-139" fmla="*/ 5639 w 10161"/>
              <a:gd name="connsiteY6-140" fmla="*/ 48998 h 145481"/>
              <a:gd name="connsiteX0-141" fmla="*/ 4738 w 10113"/>
              <a:gd name="connsiteY0-142" fmla="*/ 13812 h 159292"/>
              <a:gd name="connsiteX1-143" fmla="*/ 8306 w 10113"/>
              <a:gd name="connsiteY1-144" fmla="*/ 13811 h 159292"/>
              <a:gd name="connsiteX2-145" fmla="*/ 8446 w 10113"/>
              <a:gd name="connsiteY2-146" fmla="*/ 147538 h 159292"/>
              <a:gd name="connsiteX3-147" fmla="*/ 10113 w 10113"/>
              <a:gd name="connsiteY3-148" fmla="*/ 152538 h 159292"/>
              <a:gd name="connsiteX4-149" fmla="*/ 1780 w 10113"/>
              <a:gd name="connsiteY4-150" fmla="*/ 152538 h 159292"/>
              <a:gd name="connsiteX5-151" fmla="*/ 113 w 10113"/>
              <a:gd name="connsiteY5-152" fmla="*/ 147538 h 159292"/>
              <a:gd name="connsiteX6-153" fmla="*/ 4738 w 10113"/>
              <a:gd name="connsiteY6-154" fmla="*/ 13812 h 159292"/>
              <a:gd name="connsiteX0-155" fmla="*/ 4738 w 10113"/>
              <a:gd name="connsiteY0-156" fmla="*/ 2870 h 148350"/>
              <a:gd name="connsiteX1-157" fmla="*/ 8306 w 10113"/>
              <a:gd name="connsiteY1-158" fmla="*/ 2869 h 148350"/>
              <a:gd name="connsiteX2-159" fmla="*/ 8446 w 10113"/>
              <a:gd name="connsiteY2-160" fmla="*/ 136596 h 148350"/>
              <a:gd name="connsiteX3-161" fmla="*/ 10113 w 10113"/>
              <a:gd name="connsiteY3-162" fmla="*/ 141596 h 148350"/>
              <a:gd name="connsiteX4-163" fmla="*/ 1780 w 10113"/>
              <a:gd name="connsiteY4-164" fmla="*/ 141596 h 148350"/>
              <a:gd name="connsiteX5-165" fmla="*/ 113 w 10113"/>
              <a:gd name="connsiteY5-166" fmla="*/ 136596 h 148350"/>
              <a:gd name="connsiteX6-167" fmla="*/ 4738 w 10113"/>
              <a:gd name="connsiteY6-168" fmla="*/ 2870 h 148350"/>
              <a:gd name="connsiteX0-169" fmla="*/ 4738 w 10113"/>
              <a:gd name="connsiteY0-170" fmla="*/ 51 h 145531"/>
              <a:gd name="connsiteX1-171" fmla="*/ 8306 w 10113"/>
              <a:gd name="connsiteY1-172" fmla="*/ 50 h 145531"/>
              <a:gd name="connsiteX2-173" fmla="*/ 8446 w 10113"/>
              <a:gd name="connsiteY2-174" fmla="*/ 133777 h 145531"/>
              <a:gd name="connsiteX3-175" fmla="*/ 10113 w 10113"/>
              <a:gd name="connsiteY3-176" fmla="*/ 138777 h 145531"/>
              <a:gd name="connsiteX4-177" fmla="*/ 1780 w 10113"/>
              <a:gd name="connsiteY4-178" fmla="*/ 138777 h 145531"/>
              <a:gd name="connsiteX5-179" fmla="*/ 113 w 10113"/>
              <a:gd name="connsiteY5-180" fmla="*/ 133777 h 145531"/>
              <a:gd name="connsiteX6-181" fmla="*/ 4738 w 10113"/>
              <a:gd name="connsiteY6-182" fmla="*/ 51 h 145531"/>
              <a:gd name="connsiteX0-183" fmla="*/ 4738 w 10113"/>
              <a:gd name="connsiteY0-184" fmla="*/ 68 h 145548"/>
              <a:gd name="connsiteX1-185" fmla="*/ 8306 w 10113"/>
              <a:gd name="connsiteY1-186" fmla="*/ 67 h 145548"/>
              <a:gd name="connsiteX2-187" fmla="*/ 8446 w 10113"/>
              <a:gd name="connsiteY2-188" fmla="*/ 133794 h 145548"/>
              <a:gd name="connsiteX3-189" fmla="*/ 10113 w 10113"/>
              <a:gd name="connsiteY3-190" fmla="*/ 138794 h 145548"/>
              <a:gd name="connsiteX4-191" fmla="*/ 1780 w 10113"/>
              <a:gd name="connsiteY4-192" fmla="*/ 138794 h 145548"/>
              <a:gd name="connsiteX5-193" fmla="*/ 113 w 10113"/>
              <a:gd name="connsiteY5-194" fmla="*/ 133794 h 145548"/>
              <a:gd name="connsiteX6-195" fmla="*/ 4738 w 10113"/>
              <a:gd name="connsiteY6-196" fmla="*/ 68 h 145548"/>
              <a:gd name="connsiteX0-197" fmla="*/ 4738 w 10113"/>
              <a:gd name="connsiteY0-198" fmla="*/ 68 h 145548"/>
              <a:gd name="connsiteX1-199" fmla="*/ 8306 w 10113"/>
              <a:gd name="connsiteY1-200" fmla="*/ 67 h 145548"/>
              <a:gd name="connsiteX2-201" fmla="*/ 8446 w 10113"/>
              <a:gd name="connsiteY2-202" fmla="*/ 133794 h 145548"/>
              <a:gd name="connsiteX3-203" fmla="*/ 10113 w 10113"/>
              <a:gd name="connsiteY3-204" fmla="*/ 138794 h 145548"/>
              <a:gd name="connsiteX4-205" fmla="*/ 1780 w 10113"/>
              <a:gd name="connsiteY4-206" fmla="*/ 138794 h 145548"/>
              <a:gd name="connsiteX5-207" fmla="*/ 113 w 10113"/>
              <a:gd name="connsiteY5-208" fmla="*/ 133794 h 145548"/>
              <a:gd name="connsiteX6-209" fmla="*/ 4738 w 10113"/>
              <a:gd name="connsiteY6-210" fmla="*/ 68 h 145548"/>
              <a:gd name="connsiteX0-211" fmla="*/ 4674 w 10109"/>
              <a:gd name="connsiteY0-212" fmla="*/ 170 h 145517"/>
              <a:gd name="connsiteX1-213" fmla="*/ 8302 w 10109"/>
              <a:gd name="connsiteY1-214" fmla="*/ 36 h 145517"/>
              <a:gd name="connsiteX2-215" fmla="*/ 8442 w 10109"/>
              <a:gd name="connsiteY2-216" fmla="*/ 133763 h 145517"/>
              <a:gd name="connsiteX3-217" fmla="*/ 10109 w 10109"/>
              <a:gd name="connsiteY3-218" fmla="*/ 138763 h 145517"/>
              <a:gd name="connsiteX4-219" fmla="*/ 1776 w 10109"/>
              <a:gd name="connsiteY4-220" fmla="*/ 138763 h 145517"/>
              <a:gd name="connsiteX5-221" fmla="*/ 109 w 10109"/>
              <a:gd name="connsiteY5-222" fmla="*/ 133763 h 145517"/>
              <a:gd name="connsiteX6-223" fmla="*/ 4674 w 10109"/>
              <a:gd name="connsiteY6-224" fmla="*/ 170 h 145517"/>
              <a:gd name="connsiteX0-225" fmla="*/ 3080 w 8515"/>
              <a:gd name="connsiteY0-226" fmla="*/ 170 h 145517"/>
              <a:gd name="connsiteX1-227" fmla="*/ 6708 w 8515"/>
              <a:gd name="connsiteY1-228" fmla="*/ 36 h 145517"/>
              <a:gd name="connsiteX2-229" fmla="*/ 6848 w 8515"/>
              <a:gd name="connsiteY2-230" fmla="*/ 133763 h 145517"/>
              <a:gd name="connsiteX3-231" fmla="*/ 8515 w 8515"/>
              <a:gd name="connsiteY3-232" fmla="*/ 138763 h 145517"/>
              <a:gd name="connsiteX4-233" fmla="*/ 182 w 8515"/>
              <a:gd name="connsiteY4-234" fmla="*/ 138763 h 145517"/>
              <a:gd name="connsiteX5-235" fmla="*/ 3080 w 8515"/>
              <a:gd name="connsiteY5-236" fmla="*/ 170 h 145517"/>
              <a:gd name="connsiteX0-237" fmla="*/ 3617 w 10000"/>
              <a:gd name="connsiteY0-238" fmla="*/ 12 h 9536"/>
              <a:gd name="connsiteX1-239" fmla="*/ 7878 w 10000"/>
              <a:gd name="connsiteY1-240" fmla="*/ 2 h 9536"/>
              <a:gd name="connsiteX2-241" fmla="*/ 8042 w 10000"/>
              <a:gd name="connsiteY2-242" fmla="*/ 9192 h 9536"/>
              <a:gd name="connsiteX3-243" fmla="*/ 10000 w 10000"/>
              <a:gd name="connsiteY3-244" fmla="*/ 9536 h 9536"/>
              <a:gd name="connsiteX4-245" fmla="*/ 214 w 10000"/>
              <a:gd name="connsiteY4-246" fmla="*/ 9536 h 9536"/>
              <a:gd name="connsiteX5-247" fmla="*/ 3617 w 10000"/>
              <a:gd name="connsiteY5-248" fmla="*/ 12 h 9536"/>
              <a:gd name="connsiteX0-249" fmla="*/ 3403 w 9786"/>
              <a:gd name="connsiteY0-250" fmla="*/ 13 h 10000"/>
              <a:gd name="connsiteX1-251" fmla="*/ 7664 w 9786"/>
              <a:gd name="connsiteY1-252" fmla="*/ 2 h 10000"/>
              <a:gd name="connsiteX2-253" fmla="*/ 7828 w 9786"/>
              <a:gd name="connsiteY2-254" fmla="*/ 9639 h 10000"/>
              <a:gd name="connsiteX3-255" fmla="*/ 9786 w 9786"/>
              <a:gd name="connsiteY3-256" fmla="*/ 10000 h 10000"/>
              <a:gd name="connsiteX4-257" fmla="*/ 0 w 9786"/>
              <a:gd name="connsiteY4-258" fmla="*/ 10000 h 10000"/>
              <a:gd name="connsiteX5-259" fmla="*/ 3403 w 9786"/>
              <a:gd name="connsiteY5-260" fmla="*/ 13 h 10000"/>
              <a:gd name="connsiteX0-261" fmla="*/ 494 w 7017"/>
              <a:gd name="connsiteY0-262" fmla="*/ 743 h 10730"/>
              <a:gd name="connsiteX1-263" fmla="*/ 4849 w 7017"/>
              <a:gd name="connsiteY1-264" fmla="*/ 732 h 10730"/>
              <a:gd name="connsiteX2-265" fmla="*/ 5016 w 7017"/>
              <a:gd name="connsiteY2-266" fmla="*/ 10369 h 10730"/>
              <a:gd name="connsiteX3-267" fmla="*/ 7017 w 7017"/>
              <a:gd name="connsiteY3-268" fmla="*/ 10730 h 10730"/>
              <a:gd name="connsiteX4-269" fmla="*/ 45 w 7017"/>
              <a:gd name="connsiteY4-270" fmla="*/ 10709 h 10730"/>
              <a:gd name="connsiteX5-271" fmla="*/ 494 w 7017"/>
              <a:gd name="connsiteY5-272" fmla="*/ 743 h 10730"/>
              <a:gd name="connsiteX0-273" fmla="*/ 521 w 9817"/>
              <a:gd name="connsiteY0-274" fmla="*/ 692 h 10000"/>
              <a:gd name="connsiteX1-275" fmla="*/ 6727 w 9817"/>
              <a:gd name="connsiteY1-276" fmla="*/ 682 h 10000"/>
              <a:gd name="connsiteX2-277" fmla="*/ 6965 w 9817"/>
              <a:gd name="connsiteY2-278" fmla="*/ 9664 h 10000"/>
              <a:gd name="connsiteX3-279" fmla="*/ 9817 w 9817"/>
              <a:gd name="connsiteY3-280" fmla="*/ 10000 h 10000"/>
              <a:gd name="connsiteX4-281" fmla="*/ 273 w 9817"/>
              <a:gd name="connsiteY4-282" fmla="*/ 9980 h 10000"/>
              <a:gd name="connsiteX5-283" fmla="*/ 521 w 9817"/>
              <a:gd name="connsiteY5-284" fmla="*/ 692 h 10000"/>
              <a:gd name="connsiteX0-285" fmla="*/ 531 w 10000"/>
              <a:gd name="connsiteY0-286" fmla="*/ 692 h 10000"/>
              <a:gd name="connsiteX1-287" fmla="*/ 6852 w 10000"/>
              <a:gd name="connsiteY1-288" fmla="*/ 682 h 10000"/>
              <a:gd name="connsiteX2-289" fmla="*/ 7095 w 10000"/>
              <a:gd name="connsiteY2-290" fmla="*/ 9664 h 10000"/>
              <a:gd name="connsiteX3-291" fmla="*/ 10000 w 10000"/>
              <a:gd name="connsiteY3-292" fmla="*/ 10000 h 10000"/>
              <a:gd name="connsiteX4-293" fmla="*/ 278 w 10000"/>
              <a:gd name="connsiteY4-294" fmla="*/ 9980 h 10000"/>
              <a:gd name="connsiteX5-295" fmla="*/ 531 w 10000"/>
              <a:gd name="connsiteY5-296" fmla="*/ 692 h 10000"/>
              <a:gd name="connsiteX0-297" fmla="*/ 531 w 10000"/>
              <a:gd name="connsiteY0-298" fmla="*/ 692 h 10000"/>
              <a:gd name="connsiteX1-299" fmla="*/ 6852 w 10000"/>
              <a:gd name="connsiteY1-300" fmla="*/ 682 h 10000"/>
              <a:gd name="connsiteX2-301" fmla="*/ 7095 w 10000"/>
              <a:gd name="connsiteY2-302" fmla="*/ 9664 h 10000"/>
              <a:gd name="connsiteX3-303" fmla="*/ 10000 w 10000"/>
              <a:gd name="connsiteY3-304" fmla="*/ 10000 h 10000"/>
              <a:gd name="connsiteX4-305" fmla="*/ 278 w 10000"/>
              <a:gd name="connsiteY4-306" fmla="*/ 9980 h 10000"/>
              <a:gd name="connsiteX5-307" fmla="*/ 531 w 10000"/>
              <a:gd name="connsiteY5-308" fmla="*/ 692 h 10000"/>
              <a:gd name="connsiteX0-309" fmla="*/ 531 w 10000"/>
              <a:gd name="connsiteY0-310" fmla="*/ 692 h 10000"/>
              <a:gd name="connsiteX1-311" fmla="*/ 6852 w 10000"/>
              <a:gd name="connsiteY1-312" fmla="*/ 682 h 10000"/>
              <a:gd name="connsiteX2-313" fmla="*/ 7095 w 10000"/>
              <a:gd name="connsiteY2-314" fmla="*/ 9664 h 10000"/>
              <a:gd name="connsiteX3-315" fmla="*/ 10000 w 10000"/>
              <a:gd name="connsiteY3-316" fmla="*/ 10000 h 10000"/>
              <a:gd name="connsiteX4-317" fmla="*/ 278 w 10000"/>
              <a:gd name="connsiteY4-318" fmla="*/ 9980 h 10000"/>
              <a:gd name="connsiteX5-319" fmla="*/ 531 w 10000"/>
              <a:gd name="connsiteY5-320" fmla="*/ 692 h 10000"/>
              <a:gd name="connsiteX0-321" fmla="*/ 570 w 10039"/>
              <a:gd name="connsiteY0-322" fmla="*/ 695 h 10015"/>
              <a:gd name="connsiteX1-323" fmla="*/ 6891 w 10039"/>
              <a:gd name="connsiteY1-324" fmla="*/ 685 h 10015"/>
              <a:gd name="connsiteX2-325" fmla="*/ 7134 w 10039"/>
              <a:gd name="connsiteY2-326" fmla="*/ 9667 h 10015"/>
              <a:gd name="connsiteX3-327" fmla="*/ 10039 w 10039"/>
              <a:gd name="connsiteY3-328" fmla="*/ 10003 h 10015"/>
              <a:gd name="connsiteX4-329" fmla="*/ 217 w 10039"/>
              <a:gd name="connsiteY4-330" fmla="*/ 10015 h 10015"/>
              <a:gd name="connsiteX5-331" fmla="*/ 570 w 10039"/>
              <a:gd name="connsiteY5-332" fmla="*/ 695 h 10015"/>
              <a:gd name="connsiteX0-333" fmla="*/ 615 w 10084"/>
              <a:gd name="connsiteY0-334" fmla="*/ 695 h 10015"/>
              <a:gd name="connsiteX1-335" fmla="*/ 6936 w 10084"/>
              <a:gd name="connsiteY1-336" fmla="*/ 685 h 10015"/>
              <a:gd name="connsiteX2-337" fmla="*/ 7179 w 10084"/>
              <a:gd name="connsiteY2-338" fmla="*/ 9667 h 10015"/>
              <a:gd name="connsiteX3-339" fmla="*/ 10084 w 10084"/>
              <a:gd name="connsiteY3-340" fmla="*/ 10003 h 10015"/>
              <a:gd name="connsiteX4-341" fmla="*/ 262 w 10084"/>
              <a:gd name="connsiteY4-342" fmla="*/ 10015 h 10015"/>
              <a:gd name="connsiteX5-343" fmla="*/ 615 w 10084"/>
              <a:gd name="connsiteY5-344" fmla="*/ 695 h 10015"/>
              <a:gd name="connsiteX0-345" fmla="*/ 356 w 9825"/>
              <a:gd name="connsiteY0-346" fmla="*/ 695 h 10015"/>
              <a:gd name="connsiteX1-347" fmla="*/ 6677 w 9825"/>
              <a:gd name="connsiteY1-348" fmla="*/ 685 h 10015"/>
              <a:gd name="connsiteX2-349" fmla="*/ 6920 w 9825"/>
              <a:gd name="connsiteY2-350" fmla="*/ 9667 h 10015"/>
              <a:gd name="connsiteX3-351" fmla="*/ 9825 w 9825"/>
              <a:gd name="connsiteY3-352" fmla="*/ 10003 h 10015"/>
              <a:gd name="connsiteX4-353" fmla="*/ 3 w 9825"/>
              <a:gd name="connsiteY4-354" fmla="*/ 10015 h 10015"/>
              <a:gd name="connsiteX5-355" fmla="*/ 356 w 9825"/>
              <a:gd name="connsiteY5-356" fmla="*/ 695 h 10015"/>
              <a:gd name="connsiteX0-357" fmla="*/ 362 w 10000"/>
              <a:gd name="connsiteY0-358" fmla="*/ 10 h 9316"/>
              <a:gd name="connsiteX1-359" fmla="*/ 6796 w 10000"/>
              <a:gd name="connsiteY1-360" fmla="*/ 0 h 9316"/>
              <a:gd name="connsiteX2-361" fmla="*/ 7043 w 10000"/>
              <a:gd name="connsiteY2-362" fmla="*/ 8969 h 9316"/>
              <a:gd name="connsiteX3-363" fmla="*/ 10000 w 10000"/>
              <a:gd name="connsiteY3-364" fmla="*/ 9304 h 9316"/>
              <a:gd name="connsiteX4-365" fmla="*/ 3 w 10000"/>
              <a:gd name="connsiteY4-366" fmla="*/ 9316 h 9316"/>
              <a:gd name="connsiteX5-367" fmla="*/ 362 w 10000"/>
              <a:gd name="connsiteY5-368" fmla="*/ 10 h 9316"/>
              <a:gd name="connsiteX0-369" fmla="*/ 362 w 10000"/>
              <a:gd name="connsiteY0-370" fmla="*/ 11 h 10000"/>
              <a:gd name="connsiteX1-371" fmla="*/ 6796 w 10000"/>
              <a:gd name="connsiteY1-372" fmla="*/ 0 h 10000"/>
              <a:gd name="connsiteX2-373" fmla="*/ 7043 w 10000"/>
              <a:gd name="connsiteY2-374" fmla="*/ 9628 h 10000"/>
              <a:gd name="connsiteX3-375" fmla="*/ 10000 w 10000"/>
              <a:gd name="connsiteY3-376" fmla="*/ 9987 h 10000"/>
              <a:gd name="connsiteX4-377" fmla="*/ 3 w 10000"/>
              <a:gd name="connsiteY4-378" fmla="*/ 10000 h 10000"/>
              <a:gd name="connsiteX5-379" fmla="*/ 362 w 10000"/>
              <a:gd name="connsiteY5-380" fmla="*/ 11 h 10000"/>
              <a:gd name="connsiteX0-381" fmla="*/ 362 w 10000"/>
              <a:gd name="connsiteY0-382" fmla="*/ 11 h 10000"/>
              <a:gd name="connsiteX1-383" fmla="*/ 6796 w 10000"/>
              <a:gd name="connsiteY1-384" fmla="*/ 0 h 10000"/>
              <a:gd name="connsiteX2-385" fmla="*/ 7043 w 10000"/>
              <a:gd name="connsiteY2-386" fmla="*/ 9628 h 10000"/>
              <a:gd name="connsiteX3-387" fmla="*/ 10000 w 10000"/>
              <a:gd name="connsiteY3-388" fmla="*/ 9987 h 10000"/>
              <a:gd name="connsiteX4-389" fmla="*/ 3 w 10000"/>
              <a:gd name="connsiteY4-390" fmla="*/ 10000 h 10000"/>
              <a:gd name="connsiteX5-391" fmla="*/ 362 w 10000"/>
              <a:gd name="connsiteY5-392" fmla="*/ 11 h 10000"/>
              <a:gd name="connsiteX0-393" fmla="*/ 362 w 10000"/>
              <a:gd name="connsiteY0-394" fmla="*/ 11 h 10474"/>
              <a:gd name="connsiteX1-395" fmla="*/ 7101 w 10000"/>
              <a:gd name="connsiteY1-396" fmla="*/ 0 h 10474"/>
              <a:gd name="connsiteX2-397" fmla="*/ 7043 w 10000"/>
              <a:gd name="connsiteY2-398" fmla="*/ 9628 h 10474"/>
              <a:gd name="connsiteX3-399" fmla="*/ 10000 w 10000"/>
              <a:gd name="connsiteY3-400" fmla="*/ 9987 h 10474"/>
              <a:gd name="connsiteX4-401" fmla="*/ 3 w 10000"/>
              <a:gd name="connsiteY4-402" fmla="*/ 10000 h 10474"/>
              <a:gd name="connsiteX5-403" fmla="*/ 362 w 10000"/>
              <a:gd name="connsiteY5-404" fmla="*/ 11 h 10474"/>
              <a:gd name="connsiteX0-405" fmla="*/ 362 w 10000"/>
              <a:gd name="connsiteY0-406" fmla="*/ 11 h 10474"/>
              <a:gd name="connsiteX1-407" fmla="*/ 7101 w 10000"/>
              <a:gd name="connsiteY1-408" fmla="*/ 0 h 10474"/>
              <a:gd name="connsiteX2-409" fmla="*/ 7043 w 10000"/>
              <a:gd name="connsiteY2-410" fmla="*/ 9628 h 10474"/>
              <a:gd name="connsiteX3-411" fmla="*/ 10000 w 10000"/>
              <a:gd name="connsiteY3-412" fmla="*/ 9987 h 10474"/>
              <a:gd name="connsiteX4-413" fmla="*/ 3 w 10000"/>
              <a:gd name="connsiteY4-414" fmla="*/ 10000 h 10474"/>
              <a:gd name="connsiteX5-415" fmla="*/ 362 w 10000"/>
              <a:gd name="connsiteY5-416" fmla="*/ 11 h 10474"/>
              <a:gd name="connsiteX0-417" fmla="*/ 362 w 10000"/>
              <a:gd name="connsiteY0-418" fmla="*/ 11 h 10474"/>
              <a:gd name="connsiteX1-419" fmla="*/ 7101 w 10000"/>
              <a:gd name="connsiteY1-420" fmla="*/ 0 h 10474"/>
              <a:gd name="connsiteX2-421" fmla="*/ 7043 w 10000"/>
              <a:gd name="connsiteY2-422" fmla="*/ 9628 h 10474"/>
              <a:gd name="connsiteX3-423" fmla="*/ 10000 w 10000"/>
              <a:gd name="connsiteY3-424" fmla="*/ 9987 h 10474"/>
              <a:gd name="connsiteX4-425" fmla="*/ 3 w 10000"/>
              <a:gd name="connsiteY4-426" fmla="*/ 10000 h 10474"/>
              <a:gd name="connsiteX5-427" fmla="*/ 362 w 10000"/>
              <a:gd name="connsiteY5-428" fmla="*/ 11 h 10474"/>
              <a:gd name="connsiteX0-429" fmla="*/ 362 w 10000"/>
              <a:gd name="connsiteY0-430" fmla="*/ 11 h 10000"/>
              <a:gd name="connsiteX1-431" fmla="*/ 7101 w 10000"/>
              <a:gd name="connsiteY1-432" fmla="*/ 0 h 10000"/>
              <a:gd name="connsiteX2-433" fmla="*/ 7043 w 10000"/>
              <a:gd name="connsiteY2-434" fmla="*/ 9628 h 10000"/>
              <a:gd name="connsiteX3-435" fmla="*/ 10000 w 10000"/>
              <a:gd name="connsiteY3-436" fmla="*/ 9987 h 10000"/>
              <a:gd name="connsiteX4-437" fmla="*/ 3 w 10000"/>
              <a:gd name="connsiteY4-438" fmla="*/ 10000 h 10000"/>
              <a:gd name="connsiteX5-439" fmla="*/ 362 w 10000"/>
              <a:gd name="connsiteY5-440" fmla="*/ 11 h 10000"/>
              <a:gd name="connsiteX0-441" fmla="*/ 362 w 10000"/>
              <a:gd name="connsiteY0-442" fmla="*/ 11 h 10000"/>
              <a:gd name="connsiteX1-443" fmla="*/ 7101 w 10000"/>
              <a:gd name="connsiteY1-444" fmla="*/ 0 h 10000"/>
              <a:gd name="connsiteX2-445" fmla="*/ 7043 w 10000"/>
              <a:gd name="connsiteY2-446" fmla="*/ 9628 h 10000"/>
              <a:gd name="connsiteX3-447" fmla="*/ 10000 w 10000"/>
              <a:gd name="connsiteY3-448" fmla="*/ 9987 h 10000"/>
              <a:gd name="connsiteX4-449" fmla="*/ 3 w 10000"/>
              <a:gd name="connsiteY4-450" fmla="*/ 10000 h 10000"/>
              <a:gd name="connsiteX5-451" fmla="*/ 362 w 10000"/>
              <a:gd name="connsiteY5-452" fmla="*/ 11 h 10000"/>
              <a:gd name="connsiteX0-453" fmla="*/ 362 w 10000"/>
              <a:gd name="connsiteY0-454" fmla="*/ 11 h 10000"/>
              <a:gd name="connsiteX1-455" fmla="*/ 7101 w 10000"/>
              <a:gd name="connsiteY1-456" fmla="*/ 0 h 10000"/>
              <a:gd name="connsiteX2-457" fmla="*/ 7043 w 10000"/>
              <a:gd name="connsiteY2-458" fmla="*/ 9628 h 10000"/>
              <a:gd name="connsiteX3-459" fmla="*/ 10000 w 10000"/>
              <a:gd name="connsiteY3-460" fmla="*/ 9987 h 10000"/>
              <a:gd name="connsiteX4-461" fmla="*/ 3 w 10000"/>
              <a:gd name="connsiteY4-462" fmla="*/ 10000 h 10000"/>
              <a:gd name="connsiteX5-463" fmla="*/ 362 w 10000"/>
              <a:gd name="connsiteY5-464" fmla="*/ 11 h 10000"/>
              <a:gd name="connsiteX0-465" fmla="*/ 362 w 10000"/>
              <a:gd name="connsiteY0-466" fmla="*/ 11 h 10000"/>
              <a:gd name="connsiteX1-467" fmla="*/ 7101 w 10000"/>
              <a:gd name="connsiteY1-468" fmla="*/ 0 h 10000"/>
              <a:gd name="connsiteX2-469" fmla="*/ 7043 w 10000"/>
              <a:gd name="connsiteY2-470" fmla="*/ 9628 h 10000"/>
              <a:gd name="connsiteX3-471" fmla="*/ 10000 w 10000"/>
              <a:gd name="connsiteY3-472" fmla="*/ 9987 h 10000"/>
              <a:gd name="connsiteX4-473" fmla="*/ 3 w 10000"/>
              <a:gd name="connsiteY4-474" fmla="*/ 10000 h 10000"/>
              <a:gd name="connsiteX5-475" fmla="*/ 362 w 10000"/>
              <a:gd name="connsiteY5-476" fmla="*/ 11 h 10000"/>
              <a:gd name="connsiteX0-477" fmla="*/ 362 w 10000"/>
              <a:gd name="connsiteY0-478" fmla="*/ 11 h 10000"/>
              <a:gd name="connsiteX1-479" fmla="*/ 7101 w 10000"/>
              <a:gd name="connsiteY1-480" fmla="*/ 0 h 10000"/>
              <a:gd name="connsiteX2-481" fmla="*/ 7043 w 10000"/>
              <a:gd name="connsiteY2-482" fmla="*/ 9628 h 10000"/>
              <a:gd name="connsiteX3-483" fmla="*/ 10000 w 10000"/>
              <a:gd name="connsiteY3-484" fmla="*/ 9987 h 10000"/>
              <a:gd name="connsiteX4-485" fmla="*/ 3 w 10000"/>
              <a:gd name="connsiteY4-486" fmla="*/ 10000 h 10000"/>
              <a:gd name="connsiteX5-487" fmla="*/ 362 w 10000"/>
              <a:gd name="connsiteY5-488" fmla="*/ 11 h 10000"/>
              <a:gd name="connsiteX0-489" fmla="*/ 362 w 10000"/>
              <a:gd name="connsiteY0-490" fmla="*/ 11 h 10000"/>
              <a:gd name="connsiteX1-491" fmla="*/ 7101 w 10000"/>
              <a:gd name="connsiteY1-492" fmla="*/ 0 h 10000"/>
              <a:gd name="connsiteX2-493" fmla="*/ 7043 w 10000"/>
              <a:gd name="connsiteY2-494" fmla="*/ 9628 h 10000"/>
              <a:gd name="connsiteX3-495" fmla="*/ 10000 w 10000"/>
              <a:gd name="connsiteY3-496" fmla="*/ 9987 h 10000"/>
              <a:gd name="connsiteX4-497" fmla="*/ 3 w 10000"/>
              <a:gd name="connsiteY4-498" fmla="*/ 10000 h 10000"/>
              <a:gd name="connsiteX5-499" fmla="*/ 362 w 10000"/>
              <a:gd name="connsiteY5-500" fmla="*/ 11 h 10000"/>
              <a:gd name="connsiteX0-501" fmla="*/ 360 w 9998"/>
              <a:gd name="connsiteY0-502" fmla="*/ 11 h 10000"/>
              <a:gd name="connsiteX1-503" fmla="*/ 7099 w 9998"/>
              <a:gd name="connsiteY1-504" fmla="*/ 0 h 10000"/>
              <a:gd name="connsiteX2-505" fmla="*/ 7041 w 9998"/>
              <a:gd name="connsiteY2-506" fmla="*/ 9628 h 10000"/>
              <a:gd name="connsiteX3-507" fmla="*/ 9998 w 9998"/>
              <a:gd name="connsiteY3-508" fmla="*/ 9987 h 10000"/>
              <a:gd name="connsiteX4-509" fmla="*/ 1 w 9998"/>
              <a:gd name="connsiteY4-510" fmla="*/ 10000 h 10000"/>
              <a:gd name="connsiteX5-511" fmla="*/ 360 w 9998"/>
              <a:gd name="connsiteY5-512" fmla="*/ 11 h 10000"/>
              <a:gd name="connsiteX0-513" fmla="*/ 0 w 9640"/>
              <a:gd name="connsiteY0-514" fmla="*/ 11 h 10000"/>
              <a:gd name="connsiteX1-515" fmla="*/ 6740 w 9640"/>
              <a:gd name="connsiteY1-516" fmla="*/ 0 h 10000"/>
              <a:gd name="connsiteX2-517" fmla="*/ 6682 w 9640"/>
              <a:gd name="connsiteY2-518" fmla="*/ 9628 h 10000"/>
              <a:gd name="connsiteX3-519" fmla="*/ 9640 w 9640"/>
              <a:gd name="connsiteY3-520" fmla="*/ 9987 h 10000"/>
              <a:gd name="connsiteX4-521" fmla="*/ 302 w 9640"/>
              <a:gd name="connsiteY4-522" fmla="*/ 10000 h 10000"/>
              <a:gd name="connsiteX5-523" fmla="*/ 0 w 9640"/>
              <a:gd name="connsiteY5-524" fmla="*/ 11 h 10000"/>
              <a:gd name="connsiteX0-525" fmla="*/ 0 w 10000"/>
              <a:gd name="connsiteY0-526" fmla="*/ 11 h 10000"/>
              <a:gd name="connsiteX1-527" fmla="*/ 6992 w 10000"/>
              <a:gd name="connsiteY1-528" fmla="*/ 0 h 10000"/>
              <a:gd name="connsiteX2-529" fmla="*/ 6932 w 10000"/>
              <a:gd name="connsiteY2-530" fmla="*/ 9628 h 10000"/>
              <a:gd name="connsiteX3-531" fmla="*/ 10000 w 10000"/>
              <a:gd name="connsiteY3-532" fmla="*/ 9987 h 10000"/>
              <a:gd name="connsiteX4-533" fmla="*/ 6 w 10000"/>
              <a:gd name="connsiteY4-534" fmla="*/ 10000 h 10000"/>
              <a:gd name="connsiteX5-535" fmla="*/ 0 w 10000"/>
              <a:gd name="connsiteY5-536" fmla="*/ 11 h 10000"/>
              <a:gd name="connsiteX0-537" fmla="*/ 0 w 10000"/>
              <a:gd name="connsiteY0-538" fmla="*/ 11 h 10000"/>
              <a:gd name="connsiteX1-539" fmla="*/ 6992 w 10000"/>
              <a:gd name="connsiteY1-540" fmla="*/ 0 h 10000"/>
              <a:gd name="connsiteX2-541" fmla="*/ 6932 w 10000"/>
              <a:gd name="connsiteY2-542" fmla="*/ 9628 h 10000"/>
              <a:gd name="connsiteX3-543" fmla="*/ 10000 w 10000"/>
              <a:gd name="connsiteY3-544" fmla="*/ 9987 h 10000"/>
              <a:gd name="connsiteX4-545" fmla="*/ 6 w 10000"/>
              <a:gd name="connsiteY4-546" fmla="*/ 10000 h 10000"/>
              <a:gd name="connsiteX5-547" fmla="*/ 0 w 10000"/>
              <a:gd name="connsiteY5-548" fmla="*/ 11 h 10000"/>
              <a:gd name="connsiteX0-549" fmla="*/ 0 w 10056"/>
              <a:gd name="connsiteY0-550" fmla="*/ 4 h 10000"/>
              <a:gd name="connsiteX1-551" fmla="*/ 7048 w 10056"/>
              <a:gd name="connsiteY1-552" fmla="*/ 0 h 10000"/>
              <a:gd name="connsiteX2-553" fmla="*/ 6988 w 10056"/>
              <a:gd name="connsiteY2-554" fmla="*/ 9628 h 10000"/>
              <a:gd name="connsiteX3-555" fmla="*/ 10056 w 10056"/>
              <a:gd name="connsiteY3-556" fmla="*/ 9987 h 10000"/>
              <a:gd name="connsiteX4-557" fmla="*/ 62 w 10056"/>
              <a:gd name="connsiteY4-558" fmla="*/ 10000 h 10000"/>
              <a:gd name="connsiteX5-559" fmla="*/ 0 w 10056"/>
              <a:gd name="connsiteY5-560" fmla="*/ 4 h 10000"/>
              <a:gd name="connsiteX0-561" fmla="*/ 0 w 10056"/>
              <a:gd name="connsiteY0-562" fmla="*/ 4 h 10000"/>
              <a:gd name="connsiteX1-563" fmla="*/ 7048 w 10056"/>
              <a:gd name="connsiteY1-564" fmla="*/ 0 h 10000"/>
              <a:gd name="connsiteX2-565" fmla="*/ 6988 w 10056"/>
              <a:gd name="connsiteY2-566" fmla="*/ 9628 h 10000"/>
              <a:gd name="connsiteX3-567" fmla="*/ 10056 w 10056"/>
              <a:gd name="connsiteY3-568" fmla="*/ 9987 h 10000"/>
              <a:gd name="connsiteX4-569" fmla="*/ 62 w 10056"/>
              <a:gd name="connsiteY4-570" fmla="*/ 10000 h 10000"/>
              <a:gd name="connsiteX5-571" fmla="*/ 0 w 10056"/>
              <a:gd name="connsiteY5-572" fmla="*/ 4 h 10000"/>
              <a:gd name="connsiteX0-573" fmla="*/ 0 w 10056"/>
              <a:gd name="connsiteY0-574" fmla="*/ 4 h 10000"/>
              <a:gd name="connsiteX1-575" fmla="*/ 7048 w 10056"/>
              <a:gd name="connsiteY1-576" fmla="*/ 0 h 10000"/>
              <a:gd name="connsiteX2-577" fmla="*/ 6988 w 10056"/>
              <a:gd name="connsiteY2-578" fmla="*/ 9628 h 10000"/>
              <a:gd name="connsiteX3-579" fmla="*/ 10056 w 10056"/>
              <a:gd name="connsiteY3-580" fmla="*/ 9987 h 10000"/>
              <a:gd name="connsiteX4-581" fmla="*/ 62 w 10056"/>
              <a:gd name="connsiteY4-582" fmla="*/ 10000 h 10000"/>
              <a:gd name="connsiteX5-583" fmla="*/ 0 w 10056"/>
              <a:gd name="connsiteY5-584" fmla="*/ 4 h 10000"/>
              <a:gd name="connsiteX0-585" fmla="*/ 0 w 10056"/>
              <a:gd name="connsiteY0-586" fmla="*/ 4 h 10000"/>
              <a:gd name="connsiteX1-587" fmla="*/ 7048 w 10056"/>
              <a:gd name="connsiteY1-588" fmla="*/ 0 h 10000"/>
              <a:gd name="connsiteX2-589" fmla="*/ 6988 w 10056"/>
              <a:gd name="connsiteY2-590" fmla="*/ 9628 h 10000"/>
              <a:gd name="connsiteX3-591" fmla="*/ 10056 w 10056"/>
              <a:gd name="connsiteY3-592" fmla="*/ 9987 h 10000"/>
              <a:gd name="connsiteX4-593" fmla="*/ 62 w 10056"/>
              <a:gd name="connsiteY4-594" fmla="*/ 10000 h 10000"/>
              <a:gd name="connsiteX5-595" fmla="*/ 0 w 10056"/>
              <a:gd name="connsiteY5-596" fmla="*/ 4 h 10000"/>
              <a:gd name="connsiteX0-597" fmla="*/ 0 w 10056"/>
              <a:gd name="connsiteY0-598" fmla="*/ 4 h 10000"/>
              <a:gd name="connsiteX1-599" fmla="*/ 7048 w 10056"/>
              <a:gd name="connsiteY1-600" fmla="*/ 0 h 10000"/>
              <a:gd name="connsiteX2-601" fmla="*/ 6988 w 10056"/>
              <a:gd name="connsiteY2-602" fmla="*/ 9628 h 10000"/>
              <a:gd name="connsiteX3-603" fmla="*/ 10056 w 10056"/>
              <a:gd name="connsiteY3-604" fmla="*/ 9987 h 10000"/>
              <a:gd name="connsiteX4-605" fmla="*/ 62 w 10056"/>
              <a:gd name="connsiteY4-606" fmla="*/ 10000 h 10000"/>
              <a:gd name="connsiteX5-607" fmla="*/ 0 w 10056"/>
              <a:gd name="connsiteY5-608" fmla="*/ 4 h 10000"/>
              <a:gd name="connsiteX0-609" fmla="*/ 0 w 10056"/>
              <a:gd name="connsiteY0-610" fmla="*/ 4 h 10000"/>
              <a:gd name="connsiteX1-611" fmla="*/ 7048 w 10056"/>
              <a:gd name="connsiteY1-612" fmla="*/ 0 h 10000"/>
              <a:gd name="connsiteX2-613" fmla="*/ 6988 w 10056"/>
              <a:gd name="connsiteY2-614" fmla="*/ 9628 h 10000"/>
              <a:gd name="connsiteX3-615" fmla="*/ 10056 w 10056"/>
              <a:gd name="connsiteY3-616" fmla="*/ 9987 h 10000"/>
              <a:gd name="connsiteX4-617" fmla="*/ 62 w 10056"/>
              <a:gd name="connsiteY4-618" fmla="*/ 10000 h 10000"/>
              <a:gd name="connsiteX5-619" fmla="*/ 0 w 10056"/>
              <a:gd name="connsiteY5-620" fmla="*/ 4 h 10000"/>
              <a:gd name="connsiteX0-621" fmla="*/ 0 w 10056"/>
              <a:gd name="connsiteY0-622" fmla="*/ 4 h 10000"/>
              <a:gd name="connsiteX1-623" fmla="*/ 7048 w 10056"/>
              <a:gd name="connsiteY1-624" fmla="*/ 0 h 10000"/>
              <a:gd name="connsiteX2-625" fmla="*/ 6988 w 10056"/>
              <a:gd name="connsiteY2-626" fmla="*/ 9628 h 10000"/>
              <a:gd name="connsiteX3-627" fmla="*/ 10056 w 10056"/>
              <a:gd name="connsiteY3-628" fmla="*/ 9987 h 10000"/>
              <a:gd name="connsiteX4-629" fmla="*/ 62 w 10056"/>
              <a:gd name="connsiteY4-630" fmla="*/ 10000 h 10000"/>
              <a:gd name="connsiteX5-631" fmla="*/ 0 w 10056"/>
              <a:gd name="connsiteY5-632" fmla="*/ 4 h 10000"/>
              <a:gd name="connsiteX0-633" fmla="*/ 0 w 10056"/>
              <a:gd name="connsiteY0-634" fmla="*/ 4 h 10000"/>
              <a:gd name="connsiteX1-635" fmla="*/ 7048 w 10056"/>
              <a:gd name="connsiteY1-636" fmla="*/ 0 h 10000"/>
              <a:gd name="connsiteX2-637" fmla="*/ 6988 w 10056"/>
              <a:gd name="connsiteY2-638" fmla="*/ 9628 h 10000"/>
              <a:gd name="connsiteX3-639" fmla="*/ 10056 w 10056"/>
              <a:gd name="connsiteY3-640" fmla="*/ 9987 h 10000"/>
              <a:gd name="connsiteX4-641" fmla="*/ 62 w 10056"/>
              <a:gd name="connsiteY4-642" fmla="*/ 10000 h 10000"/>
              <a:gd name="connsiteX5-643" fmla="*/ 0 w 10056"/>
              <a:gd name="connsiteY5-644" fmla="*/ 4 h 10000"/>
              <a:gd name="connsiteX0-645" fmla="*/ 0 w 10056"/>
              <a:gd name="connsiteY0-646" fmla="*/ 4 h 10000"/>
              <a:gd name="connsiteX1-647" fmla="*/ 7048 w 10056"/>
              <a:gd name="connsiteY1-648" fmla="*/ 0 h 10000"/>
              <a:gd name="connsiteX2-649" fmla="*/ 6988 w 10056"/>
              <a:gd name="connsiteY2-650" fmla="*/ 9628 h 10000"/>
              <a:gd name="connsiteX3-651" fmla="*/ 10056 w 10056"/>
              <a:gd name="connsiteY3-652" fmla="*/ 9987 h 10000"/>
              <a:gd name="connsiteX4-653" fmla="*/ 62 w 10056"/>
              <a:gd name="connsiteY4-654" fmla="*/ 10000 h 10000"/>
              <a:gd name="connsiteX5-655" fmla="*/ 0 w 10056"/>
              <a:gd name="connsiteY5-656" fmla="*/ 4 h 10000"/>
              <a:gd name="connsiteX0-657" fmla="*/ 0 w 10056"/>
              <a:gd name="connsiteY0-658" fmla="*/ 4 h 10000"/>
              <a:gd name="connsiteX1-659" fmla="*/ 7048 w 10056"/>
              <a:gd name="connsiteY1-660" fmla="*/ 0 h 10000"/>
              <a:gd name="connsiteX2-661" fmla="*/ 6988 w 10056"/>
              <a:gd name="connsiteY2-662" fmla="*/ 9628 h 10000"/>
              <a:gd name="connsiteX3-663" fmla="*/ 10056 w 10056"/>
              <a:gd name="connsiteY3-664" fmla="*/ 9987 h 10000"/>
              <a:gd name="connsiteX4-665" fmla="*/ 62 w 10056"/>
              <a:gd name="connsiteY4-666" fmla="*/ 10000 h 10000"/>
              <a:gd name="connsiteX5-667" fmla="*/ 0 w 10056"/>
              <a:gd name="connsiteY5-668" fmla="*/ 4 h 10000"/>
              <a:gd name="connsiteX0-669" fmla="*/ 0 w 10056"/>
              <a:gd name="connsiteY0-670" fmla="*/ 0 h 9996"/>
              <a:gd name="connsiteX1-671" fmla="*/ 7001 w 10056"/>
              <a:gd name="connsiteY1-672" fmla="*/ 1 h 9996"/>
              <a:gd name="connsiteX2-673" fmla="*/ 6988 w 10056"/>
              <a:gd name="connsiteY2-674" fmla="*/ 9624 h 9996"/>
              <a:gd name="connsiteX3-675" fmla="*/ 10056 w 10056"/>
              <a:gd name="connsiteY3-676" fmla="*/ 9983 h 9996"/>
              <a:gd name="connsiteX4-677" fmla="*/ 62 w 10056"/>
              <a:gd name="connsiteY4-678" fmla="*/ 9996 h 9996"/>
              <a:gd name="connsiteX5-679" fmla="*/ 0 w 10056"/>
              <a:gd name="connsiteY5-680" fmla="*/ 0 h 9996"/>
              <a:gd name="connsiteX0-681" fmla="*/ 0 w 10000"/>
              <a:gd name="connsiteY0-682" fmla="*/ 2 h 10002"/>
              <a:gd name="connsiteX1-683" fmla="*/ 6962 w 10000"/>
              <a:gd name="connsiteY1-684" fmla="*/ 0 h 10002"/>
              <a:gd name="connsiteX2-685" fmla="*/ 6949 w 10000"/>
              <a:gd name="connsiteY2-686" fmla="*/ 9630 h 10002"/>
              <a:gd name="connsiteX3-687" fmla="*/ 10000 w 10000"/>
              <a:gd name="connsiteY3-688" fmla="*/ 9989 h 10002"/>
              <a:gd name="connsiteX4-689" fmla="*/ 62 w 10000"/>
              <a:gd name="connsiteY4-690" fmla="*/ 10002 h 10002"/>
              <a:gd name="connsiteX5-691" fmla="*/ 0 w 10000"/>
              <a:gd name="connsiteY5-692" fmla="*/ 2 h 10002"/>
              <a:gd name="connsiteX0-693" fmla="*/ 0 w 10000"/>
              <a:gd name="connsiteY0-694" fmla="*/ 4 h 10004"/>
              <a:gd name="connsiteX1-695" fmla="*/ 6927 w 10000"/>
              <a:gd name="connsiteY1-696" fmla="*/ 0 h 10004"/>
              <a:gd name="connsiteX2-697" fmla="*/ 6949 w 10000"/>
              <a:gd name="connsiteY2-698" fmla="*/ 9632 h 10004"/>
              <a:gd name="connsiteX3-699" fmla="*/ 10000 w 10000"/>
              <a:gd name="connsiteY3-700" fmla="*/ 9991 h 10004"/>
              <a:gd name="connsiteX4-701" fmla="*/ 62 w 10000"/>
              <a:gd name="connsiteY4-702" fmla="*/ 10004 h 10004"/>
              <a:gd name="connsiteX5-703" fmla="*/ 0 w 10000"/>
              <a:gd name="connsiteY5-704" fmla="*/ 4 h 10004"/>
              <a:gd name="connsiteX0-705" fmla="*/ 0 w 10000"/>
              <a:gd name="connsiteY0-706" fmla="*/ 4 h 10004"/>
              <a:gd name="connsiteX1-707" fmla="*/ 6927 w 10000"/>
              <a:gd name="connsiteY1-708" fmla="*/ 0 h 10004"/>
              <a:gd name="connsiteX2-709" fmla="*/ 6949 w 10000"/>
              <a:gd name="connsiteY2-710" fmla="*/ 9632 h 10004"/>
              <a:gd name="connsiteX3-711" fmla="*/ 10000 w 10000"/>
              <a:gd name="connsiteY3-712" fmla="*/ 9991 h 10004"/>
              <a:gd name="connsiteX4-713" fmla="*/ 62 w 10000"/>
              <a:gd name="connsiteY4-714" fmla="*/ 10004 h 10004"/>
              <a:gd name="connsiteX5-715" fmla="*/ 0 w 10000"/>
              <a:gd name="connsiteY5-716" fmla="*/ 4 h 100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/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/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Flowchart: Stored Data 4"/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-1" fmla="*/ 1667 w 10000"/>
              <a:gd name="connsiteY0-2" fmla="*/ 0 h 10000"/>
              <a:gd name="connsiteX1-3" fmla="*/ 10000 w 10000"/>
              <a:gd name="connsiteY1-4" fmla="*/ 0 h 10000"/>
              <a:gd name="connsiteX2-5" fmla="*/ 8333 w 10000"/>
              <a:gd name="connsiteY2-6" fmla="*/ 5000 h 10000"/>
              <a:gd name="connsiteX3-7" fmla="*/ 10000 w 10000"/>
              <a:gd name="connsiteY3-8" fmla="*/ 10000 h 10000"/>
              <a:gd name="connsiteX4-9" fmla="*/ 1667 w 10000"/>
              <a:gd name="connsiteY4-10" fmla="*/ 10000 h 10000"/>
              <a:gd name="connsiteX5-11" fmla="*/ 0 w 10000"/>
              <a:gd name="connsiteY5-12" fmla="*/ 5000 h 10000"/>
              <a:gd name="connsiteX6-13" fmla="*/ 1667 w 10000"/>
              <a:gd name="connsiteY6-14" fmla="*/ 0 h 10000"/>
              <a:gd name="connsiteX0-15" fmla="*/ 1667 w 10000"/>
              <a:gd name="connsiteY0-16" fmla="*/ 38798 h 49391"/>
              <a:gd name="connsiteX1-17" fmla="*/ 7817 w 10000"/>
              <a:gd name="connsiteY1-18" fmla="*/ 0 h 49391"/>
              <a:gd name="connsiteX2-19" fmla="*/ 8333 w 10000"/>
              <a:gd name="connsiteY2-20" fmla="*/ 43798 h 49391"/>
              <a:gd name="connsiteX3-21" fmla="*/ 10000 w 10000"/>
              <a:gd name="connsiteY3-22" fmla="*/ 48798 h 49391"/>
              <a:gd name="connsiteX4-23" fmla="*/ 1667 w 10000"/>
              <a:gd name="connsiteY4-24" fmla="*/ 48798 h 49391"/>
              <a:gd name="connsiteX5-25" fmla="*/ 0 w 10000"/>
              <a:gd name="connsiteY5-26" fmla="*/ 43798 h 49391"/>
              <a:gd name="connsiteX6-27" fmla="*/ 1667 w 10000"/>
              <a:gd name="connsiteY6-28" fmla="*/ 38798 h 49391"/>
              <a:gd name="connsiteX0-29" fmla="*/ 1667 w 10000"/>
              <a:gd name="connsiteY0-30" fmla="*/ 38798 h 49391"/>
              <a:gd name="connsiteX1-31" fmla="*/ 7817 w 10000"/>
              <a:gd name="connsiteY1-32" fmla="*/ 0 h 49391"/>
              <a:gd name="connsiteX2-33" fmla="*/ 8333 w 10000"/>
              <a:gd name="connsiteY2-34" fmla="*/ 43798 h 49391"/>
              <a:gd name="connsiteX3-35" fmla="*/ 10000 w 10000"/>
              <a:gd name="connsiteY3-36" fmla="*/ 48798 h 49391"/>
              <a:gd name="connsiteX4-37" fmla="*/ 1667 w 10000"/>
              <a:gd name="connsiteY4-38" fmla="*/ 48798 h 49391"/>
              <a:gd name="connsiteX5-39" fmla="*/ 0 w 10000"/>
              <a:gd name="connsiteY5-40" fmla="*/ 43798 h 49391"/>
              <a:gd name="connsiteX6-41" fmla="*/ 1667 w 10000"/>
              <a:gd name="connsiteY6-42" fmla="*/ 38798 h 49391"/>
              <a:gd name="connsiteX0-43" fmla="*/ 1667 w 10000"/>
              <a:gd name="connsiteY0-44" fmla="*/ 89795 h 103750"/>
              <a:gd name="connsiteX1-45" fmla="*/ 8293 w 10000"/>
              <a:gd name="connsiteY1-46" fmla="*/ 0 h 103750"/>
              <a:gd name="connsiteX2-47" fmla="*/ 8333 w 10000"/>
              <a:gd name="connsiteY2-48" fmla="*/ 94795 h 103750"/>
              <a:gd name="connsiteX3-49" fmla="*/ 10000 w 10000"/>
              <a:gd name="connsiteY3-50" fmla="*/ 99795 h 103750"/>
              <a:gd name="connsiteX4-51" fmla="*/ 1667 w 10000"/>
              <a:gd name="connsiteY4-52" fmla="*/ 99795 h 103750"/>
              <a:gd name="connsiteX5-53" fmla="*/ 0 w 10000"/>
              <a:gd name="connsiteY5-54" fmla="*/ 94795 h 103750"/>
              <a:gd name="connsiteX6-55" fmla="*/ 1667 w 10000"/>
              <a:gd name="connsiteY6-56" fmla="*/ 89795 h 103750"/>
              <a:gd name="connsiteX0-57" fmla="*/ 1667 w 10000"/>
              <a:gd name="connsiteY0-58" fmla="*/ 87862 h 101680"/>
              <a:gd name="connsiteX1-59" fmla="*/ 7836 w 10000"/>
              <a:gd name="connsiteY1-60" fmla="*/ 0 h 101680"/>
              <a:gd name="connsiteX2-61" fmla="*/ 8333 w 10000"/>
              <a:gd name="connsiteY2-62" fmla="*/ 92862 h 101680"/>
              <a:gd name="connsiteX3-63" fmla="*/ 10000 w 10000"/>
              <a:gd name="connsiteY3-64" fmla="*/ 97862 h 101680"/>
              <a:gd name="connsiteX4-65" fmla="*/ 1667 w 10000"/>
              <a:gd name="connsiteY4-66" fmla="*/ 97862 h 101680"/>
              <a:gd name="connsiteX5-67" fmla="*/ 0 w 10000"/>
              <a:gd name="connsiteY5-68" fmla="*/ 92862 h 101680"/>
              <a:gd name="connsiteX6-69" fmla="*/ 1667 w 10000"/>
              <a:gd name="connsiteY6-70" fmla="*/ 87862 h 101680"/>
              <a:gd name="connsiteX0-71" fmla="*/ 1667 w 10000"/>
              <a:gd name="connsiteY0-72" fmla="*/ 87862 h 101680"/>
              <a:gd name="connsiteX1-73" fmla="*/ 7836 w 10000"/>
              <a:gd name="connsiteY1-74" fmla="*/ 0 h 101680"/>
              <a:gd name="connsiteX2-75" fmla="*/ 8333 w 10000"/>
              <a:gd name="connsiteY2-76" fmla="*/ 92862 h 101680"/>
              <a:gd name="connsiteX3-77" fmla="*/ 10000 w 10000"/>
              <a:gd name="connsiteY3-78" fmla="*/ 97862 h 101680"/>
              <a:gd name="connsiteX4-79" fmla="*/ 1667 w 10000"/>
              <a:gd name="connsiteY4-80" fmla="*/ 97862 h 101680"/>
              <a:gd name="connsiteX5-81" fmla="*/ 0 w 10000"/>
              <a:gd name="connsiteY5-82" fmla="*/ 92862 h 101680"/>
              <a:gd name="connsiteX6-83" fmla="*/ 1667 w 10000"/>
              <a:gd name="connsiteY6-84" fmla="*/ 87862 h 101680"/>
              <a:gd name="connsiteX0-85" fmla="*/ 1667 w 10000"/>
              <a:gd name="connsiteY0-86" fmla="*/ 93062 h 107249"/>
              <a:gd name="connsiteX1-87" fmla="*/ 8511 w 10000"/>
              <a:gd name="connsiteY1-88" fmla="*/ 0 h 107249"/>
              <a:gd name="connsiteX2-89" fmla="*/ 8333 w 10000"/>
              <a:gd name="connsiteY2-90" fmla="*/ 98062 h 107249"/>
              <a:gd name="connsiteX3-91" fmla="*/ 10000 w 10000"/>
              <a:gd name="connsiteY3-92" fmla="*/ 103062 h 107249"/>
              <a:gd name="connsiteX4-93" fmla="*/ 1667 w 10000"/>
              <a:gd name="connsiteY4-94" fmla="*/ 103062 h 107249"/>
              <a:gd name="connsiteX5-95" fmla="*/ 0 w 10000"/>
              <a:gd name="connsiteY5-96" fmla="*/ 98062 h 107249"/>
              <a:gd name="connsiteX6-97" fmla="*/ 1667 w 10000"/>
              <a:gd name="connsiteY6-98" fmla="*/ 93062 h 107249"/>
              <a:gd name="connsiteX0-99" fmla="*/ 1667 w 10000"/>
              <a:gd name="connsiteY0-100" fmla="*/ 93062 h 107249"/>
              <a:gd name="connsiteX1-101" fmla="*/ 8511 w 10000"/>
              <a:gd name="connsiteY1-102" fmla="*/ 0 h 107249"/>
              <a:gd name="connsiteX2-103" fmla="*/ 8333 w 10000"/>
              <a:gd name="connsiteY2-104" fmla="*/ 98062 h 107249"/>
              <a:gd name="connsiteX3-105" fmla="*/ 10000 w 10000"/>
              <a:gd name="connsiteY3-106" fmla="*/ 103062 h 107249"/>
              <a:gd name="connsiteX4-107" fmla="*/ 1667 w 10000"/>
              <a:gd name="connsiteY4-108" fmla="*/ 103062 h 107249"/>
              <a:gd name="connsiteX5-109" fmla="*/ 0 w 10000"/>
              <a:gd name="connsiteY5-110" fmla="*/ 98062 h 107249"/>
              <a:gd name="connsiteX6-111" fmla="*/ 1667 w 10000"/>
              <a:gd name="connsiteY6-112" fmla="*/ 93062 h 107249"/>
              <a:gd name="connsiteX0-113" fmla="*/ 5639 w 10161"/>
              <a:gd name="connsiteY0-114" fmla="*/ 18392 h 112308"/>
              <a:gd name="connsiteX1-115" fmla="*/ 8672 w 10161"/>
              <a:gd name="connsiteY1-116" fmla="*/ 5059 h 112308"/>
              <a:gd name="connsiteX2-117" fmla="*/ 8494 w 10161"/>
              <a:gd name="connsiteY2-118" fmla="*/ 103121 h 112308"/>
              <a:gd name="connsiteX3-119" fmla="*/ 10161 w 10161"/>
              <a:gd name="connsiteY3-120" fmla="*/ 108121 h 112308"/>
              <a:gd name="connsiteX4-121" fmla="*/ 1828 w 10161"/>
              <a:gd name="connsiteY4-122" fmla="*/ 108121 h 112308"/>
              <a:gd name="connsiteX5-123" fmla="*/ 161 w 10161"/>
              <a:gd name="connsiteY5-124" fmla="*/ 103121 h 112308"/>
              <a:gd name="connsiteX6-125" fmla="*/ 5639 w 10161"/>
              <a:gd name="connsiteY6-126" fmla="*/ 18392 h 112308"/>
              <a:gd name="connsiteX0-127" fmla="*/ 5639 w 10161"/>
              <a:gd name="connsiteY0-128" fmla="*/ 48998 h 145481"/>
              <a:gd name="connsiteX1-129" fmla="*/ 8354 w 10161"/>
              <a:gd name="connsiteY1-130" fmla="*/ 0 h 145481"/>
              <a:gd name="connsiteX2-131" fmla="*/ 8494 w 10161"/>
              <a:gd name="connsiteY2-132" fmla="*/ 133727 h 145481"/>
              <a:gd name="connsiteX3-133" fmla="*/ 10161 w 10161"/>
              <a:gd name="connsiteY3-134" fmla="*/ 138727 h 145481"/>
              <a:gd name="connsiteX4-135" fmla="*/ 1828 w 10161"/>
              <a:gd name="connsiteY4-136" fmla="*/ 138727 h 145481"/>
              <a:gd name="connsiteX5-137" fmla="*/ 161 w 10161"/>
              <a:gd name="connsiteY5-138" fmla="*/ 133727 h 145481"/>
              <a:gd name="connsiteX6-139" fmla="*/ 5639 w 10161"/>
              <a:gd name="connsiteY6-140" fmla="*/ 48998 h 145481"/>
              <a:gd name="connsiteX0-141" fmla="*/ 4738 w 10113"/>
              <a:gd name="connsiteY0-142" fmla="*/ 13812 h 159292"/>
              <a:gd name="connsiteX1-143" fmla="*/ 8306 w 10113"/>
              <a:gd name="connsiteY1-144" fmla="*/ 13811 h 159292"/>
              <a:gd name="connsiteX2-145" fmla="*/ 8446 w 10113"/>
              <a:gd name="connsiteY2-146" fmla="*/ 147538 h 159292"/>
              <a:gd name="connsiteX3-147" fmla="*/ 10113 w 10113"/>
              <a:gd name="connsiteY3-148" fmla="*/ 152538 h 159292"/>
              <a:gd name="connsiteX4-149" fmla="*/ 1780 w 10113"/>
              <a:gd name="connsiteY4-150" fmla="*/ 152538 h 159292"/>
              <a:gd name="connsiteX5-151" fmla="*/ 113 w 10113"/>
              <a:gd name="connsiteY5-152" fmla="*/ 147538 h 159292"/>
              <a:gd name="connsiteX6-153" fmla="*/ 4738 w 10113"/>
              <a:gd name="connsiteY6-154" fmla="*/ 13812 h 159292"/>
              <a:gd name="connsiteX0-155" fmla="*/ 4738 w 10113"/>
              <a:gd name="connsiteY0-156" fmla="*/ 2870 h 148350"/>
              <a:gd name="connsiteX1-157" fmla="*/ 8306 w 10113"/>
              <a:gd name="connsiteY1-158" fmla="*/ 2869 h 148350"/>
              <a:gd name="connsiteX2-159" fmla="*/ 8446 w 10113"/>
              <a:gd name="connsiteY2-160" fmla="*/ 136596 h 148350"/>
              <a:gd name="connsiteX3-161" fmla="*/ 10113 w 10113"/>
              <a:gd name="connsiteY3-162" fmla="*/ 141596 h 148350"/>
              <a:gd name="connsiteX4-163" fmla="*/ 1780 w 10113"/>
              <a:gd name="connsiteY4-164" fmla="*/ 141596 h 148350"/>
              <a:gd name="connsiteX5-165" fmla="*/ 113 w 10113"/>
              <a:gd name="connsiteY5-166" fmla="*/ 136596 h 148350"/>
              <a:gd name="connsiteX6-167" fmla="*/ 4738 w 10113"/>
              <a:gd name="connsiteY6-168" fmla="*/ 2870 h 148350"/>
              <a:gd name="connsiteX0-169" fmla="*/ 4738 w 10113"/>
              <a:gd name="connsiteY0-170" fmla="*/ 51 h 145531"/>
              <a:gd name="connsiteX1-171" fmla="*/ 8306 w 10113"/>
              <a:gd name="connsiteY1-172" fmla="*/ 50 h 145531"/>
              <a:gd name="connsiteX2-173" fmla="*/ 8446 w 10113"/>
              <a:gd name="connsiteY2-174" fmla="*/ 133777 h 145531"/>
              <a:gd name="connsiteX3-175" fmla="*/ 10113 w 10113"/>
              <a:gd name="connsiteY3-176" fmla="*/ 138777 h 145531"/>
              <a:gd name="connsiteX4-177" fmla="*/ 1780 w 10113"/>
              <a:gd name="connsiteY4-178" fmla="*/ 138777 h 145531"/>
              <a:gd name="connsiteX5-179" fmla="*/ 113 w 10113"/>
              <a:gd name="connsiteY5-180" fmla="*/ 133777 h 145531"/>
              <a:gd name="connsiteX6-181" fmla="*/ 4738 w 10113"/>
              <a:gd name="connsiteY6-182" fmla="*/ 51 h 145531"/>
              <a:gd name="connsiteX0-183" fmla="*/ 4738 w 10113"/>
              <a:gd name="connsiteY0-184" fmla="*/ 68 h 145548"/>
              <a:gd name="connsiteX1-185" fmla="*/ 8306 w 10113"/>
              <a:gd name="connsiteY1-186" fmla="*/ 67 h 145548"/>
              <a:gd name="connsiteX2-187" fmla="*/ 8446 w 10113"/>
              <a:gd name="connsiteY2-188" fmla="*/ 133794 h 145548"/>
              <a:gd name="connsiteX3-189" fmla="*/ 10113 w 10113"/>
              <a:gd name="connsiteY3-190" fmla="*/ 138794 h 145548"/>
              <a:gd name="connsiteX4-191" fmla="*/ 1780 w 10113"/>
              <a:gd name="connsiteY4-192" fmla="*/ 138794 h 145548"/>
              <a:gd name="connsiteX5-193" fmla="*/ 113 w 10113"/>
              <a:gd name="connsiteY5-194" fmla="*/ 133794 h 145548"/>
              <a:gd name="connsiteX6-195" fmla="*/ 4738 w 10113"/>
              <a:gd name="connsiteY6-196" fmla="*/ 68 h 145548"/>
              <a:gd name="connsiteX0-197" fmla="*/ 4738 w 10113"/>
              <a:gd name="connsiteY0-198" fmla="*/ 68 h 145548"/>
              <a:gd name="connsiteX1-199" fmla="*/ 8306 w 10113"/>
              <a:gd name="connsiteY1-200" fmla="*/ 67 h 145548"/>
              <a:gd name="connsiteX2-201" fmla="*/ 8446 w 10113"/>
              <a:gd name="connsiteY2-202" fmla="*/ 133794 h 145548"/>
              <a:gd name="connsiteX3-203" fmla="*/ 10113 w 10113"/>
              <a:gd name="connsiteY3-204" fmla="*/ 138794 h 145548"/>
              <a:gd name="connsiteX4-205" fmla="*/ 1780 w 10113"/>
              <a:gd name="connsiteY4-206" fmla="*/ 138794 h 145548"/>
              <a:gd name="connsiteX5-207" fmla="*/ 113 w 10113"/>
              <a:gd name="connsiteY5-208" fmla="*/ 133794 h 145548"/>
              <a:gd name="connsiteX6-209" fmla="*/ 4738 w 10113"/>
              <a:gd name="connsiteY6-210" fmla="*/ 68 h 145548"/>
              <a:gd name="connsiteX0-211" fmla="*/ 4674 w 10109"/>
              <a:gd name="connsiteY0-212" fmla="*/ 170 h 145517"/>
              <a:gd name="connsiteX1-213" fmla="*/ 8302 w 10109"/>
              <a:gd name="connsiteY1-214" fmla="*/ 36 h 145517"/>
              <a:gd name="connsiteX2-215" fmla="*/ 8442 w 10109"/>
              <a:gd name="connsiteY2-216" fmla="*/ 133763 h 145517"/>
              <a:gd name="connsiteX3-217" fmla="*/ 10109 w 10109"/>
              <a:gd name="connsiteY3-218" fmla="*/ 138763 h 145517"/>
              <a:gd name="connsiteX4-219" fmla="*/ 1776 w 10109"/>
              <a:gd name="connsiteY4-220" fmla="*/ 138763 h 145517"/>
              <a:gd name="connsiteX5-221" fmla="*/ 109 w 10109"/>
              <a:gd name="connsiteY5-222" fmla="*/ 133763 h 145517"/>
              <a:gd name="connsiteX6-223" fmla="*/ 4674 w 10109"/>
              <a:gd name="connsiteY6-224" fmla="*/ 170 h 145517"/>
              <a:gd name="connsiteX0-225" fmla="*/ 3080 w 8515"/>
              <a:gd name="connsiteY0-226" fmla="*/ 170 h 145517"/>
              <a:gd name="connsiteX1-227" fmla="*/ 6708 w 8515"/>
              <a:gd name="connsiteY1-228" fmla="*/ 36 h 145517"/>
              <a:gd name="connsiteX2-229" fmla="*/ 6848 w 8515"/>
              <a:gd name="connsiteY2-230" fmla="*/ 133763 h 145517"/>
              <a:gd name="connsiteX3-231" fmla="*/ 8515 w 8515"/>
              <a:gd name="connsiteY3-232" fmla="*/ 138763 h 145517"/>
              <a:gd name="connsiteX4-233" fmla="*/ 182 w 8515"/>
              <a:gd name="connsiteY4-234" fmla="*/ 138763 h 145517"/>
              <a:gd name="connsiteX5-235" fmla="*/ 3080 w 8515"/>
              <a:gd name="connsiteY5-236" fmla="*/ 170 h 145517"/>
              <a:gd name="connsiteX0-237" fmla="*/ 3617 w 10000"/>
              <a:gd name="connsiteY0-238" fmla="*/ 12 h 9536"/>
              <a:gd name="connsiteX1-239" fmla="*/ 7878 w 10000"/>
              <a:gd name="connsiteY1-240" fmla="*/ 2 h 9536"/>
              <a:gd name="connsiteX2-241" fmla="*/ 8042 w 10000"/>
              <a:gd name="connsiteY2-242" fmla="*/ 9192 h 9536"/>
              <a:gd name="connsiteX3-243" fmla="*/ 10000 w 10000"/>
              <a:gd name="connsiteY3-244" fmla="*/ 9536 h 9536"/>
              <a:gd name="connsiteX4-245" fmla="*/ 214 w 10000"/>
              <a:gd name="connsiteY4-246" fmla="*/ 9536 h 9536"/>
              <a:gd name="connsiteX5-247" fmla="*/ 3617 w 10000"/>
              <a:gd name="connsiteY5-248" fmla="*/ 12 h 9536"/>
              <a:gd name="connsiteX0-249" fmla="*/ 3403 w 9786"/>
              <a:gd name="connsiteY0-250" fmla="*/ 13 h 10000"/>
              <a:gd name="connsiteX1-251" fmla="*/ 7664 w 9786"/>
              <a:gd name="connsiteY1-252" fmla="*/ 2 h 10000"/>
              <a:gd name="connsiteX2-253" fmla="*/ 7828 w 9786"/>
              <a:gd name="connsiteY2-254" fmla="*/ 9639 h 10000"/>
              <a:gd name="connsiteX3-255" fmla="*/ 9786 w 9786"/>
              <a:gd name="connsiteY3-256" fmla="*/ 10000 h 10000"/>
              <a:gd name="connsiteX4-257" fmla="*/ 0 w 9786"/>
              <a:gd name="connsiteY4-258" fmla="*/ 10000 h 10000"/>
              <a:gd name="connsiteX5-259" fmla="*/ 3403 w 9786"/>
              <a:gd name="connsiteY5-260" fmla="*/ 13 h 10000"/>
              <a:gd name="connsiteX0-261" fmla="*/ 494 w 7017"/>
              <a:gd name="connsiteY0-262" fmla="*/ 743 h 10730"/>
              <a:gd name="connsiteX1-263" fmla="*/ 4849 w 7017"/>
              <a:gd name="connsiteY1-264" fmla="*/ 732 h 10730"/>
              <a:gd name="connsiteX2-265" fmla="*/ 5016 w 7017"/>
              <a:gd name="connsiteY2-266" fmla="*/ 10369 h 10730"/>
              <a:gd name="connsiteX3-267" fmla="*/ 7017 w 7017"/>
              <a:gd name="connsiteY3-268" fmla="*/ 10730 h 10730"/>
              <a:gd name="connsiteX4-269" fmla="*/ 45 w 7017"/>
              <a:gd name="connsiteY4-270" fmla="*/ 10709 h 10730"/>
              <a:gd name="connsiteX5-271" fmla="*/ 494 w 7017"/>
              <a:gd name="connsiteY5-272" fmla="*/ 743 h 10730"/>
              <a:gd name="connsiteX0-273" fmla="*/ 521 w 9817"/>
              <a:gd name="connsiteY0-274" fmla="*/ 692 h 10000"/>
              <a:gd name="connsiteX1-275" fmla="*/ 6727 w 9817"/>
              <a:gd name="connsiteY1-276" fmla="*/ 682 h 10000"/>
              <a:gd name="connsiteX2-277" fmla="*/ 6965 w 9817"/>
              <a:gd name="connsiteY2-278" fmla="*/ 9664 h 10000"/>
              <a:gd name="connsiteX3-279" fmla="*/ 9817 w 9817"/>
              <a:gd name="connsiteY3-280" fmla="*/ 10000 h 10000"/>
              <a:gd name="connsiteX4-281" fmla="*/ 273 w 9817"/>
              <a:gd name="connsiteY4-282" fmla="*/ 9980 h 10000"/>
              <a:gd name="connsiteX5-283" fmla="*/ 521 w 9817"/>
              <a:gd name="connsiteY5-284" fmla="*/ 692 h 10000"/>
              <a:gd name="connsiteX0-285" fmla="*/ 531 w 10000"/>
              <a:gd name="connsiteY0-286" fmla="*/ 692 h 10000"/>
              <a:gd name="connsiteX1-287" fmla="*/ 6852 w 10000"/>
              <a:gd name="connsiteY1-288" fmla="*/ 682 h 10000"/>
              <a:gd name="connsiteX2-289" fmla="*/ 7095 w 10000"/>
              <a:gd name="connsiteY2-290" fmla="*/ 9664 h 10000"/>
              <a:gd name="connsiteX3-291" fmla="*/ 10000 w 10000"/>
              <a:gd name="connsiteY3-292" fmla="*/ 10000 h 10000"/>
              <a:gd name="connsiteX4-293" fmla="*/ 278 w 10000"/>
              <a:gd name="connsiteY4-294" fmla="*/ 9980 h 10000"/>
              <a:gd name="connsiteX5-295" fmla="*/ 531 w 10000"/>
              <a:gd name="connsiteY5-296" fmla="*/ 692 h 10000"/>
              <a:gd name="connsiteX0-297" fmla="*/ 531 w 10000"/>
              <a:gd name="connsiteY0-298" fmla="*/ 692 h 10000"/>
              <a:gd name="connsiteX1-299" fmla="*/ 6852 w 10000"/>
              <a:gd name="connsiteY1-300" fmla="*/ 682 h 10000"/>
              <a:gd name="connsiteX2-301" fmla="*/ 7095 w 10000"/>
              <a:gd name="connsiteY2-302" fmla="*/ 9664 h 10000"/>
              <a:gd name="connsiteX3-303" fmla="*/ 10000 w 10000"/>
              <a:gd name="connsiteY3-304" fmla="*/ 10000 h 10000"/>
              <a:gd name="connsiteX4-305" fmla="*/ 278 w 10000"/>
              <a:gd name="connsiteY4-306" fmla="*/ 9980 h 10000"/>
              <a:gd name="connsiteX5-307" fmla="*/ 531 w 10000"/>
              <a:gd name="connsiteY5-308" fmla="*/ 692 h 10000"/>
              <a:gd name="connsiteX0-309" fmla="*/ 531 w 10000"/>
              <a:gd name="connsiteY0-310" fmla="*/ 692 h 10000"/>
              <a:gd name="connsiteX1-311" fmla="*/ 6852 w 10000"/>
              <a:gd name="connsiteY1-312" fmla="*/ 682 h 10000"/>
              <a:gd name="connsiteX2-313" fmla="*/ 7095 w 10000"/>
              <a:gd name="connsiteY2-314" fmla="*/ 9664 h 10000"/>
              <a:gd name="connsiteX3-315" fmla="*/ 10000 w 10000"/>
              <a:gd name="connsiteY3-316" fmla="*/ 10000 h 10000"/>
              <a:gd name="connsiteX4-317" fmla="*/ 278 w 10000"/>
              <a:gd name="connsiteY4-318" fmla="*/ 9980 h 10000"/>
              <a:gd name="connsiteX5-319" fmla="*/ 531 w 10000"/>
              <a:gd name="connsiteY5-320" fmla="*/ 692 h 10000"/>
              <a:gd name="connsiteX0-321" fmla="*/ 570 w 10039"/>
              <a:gd name="connsiteY0-322" fmla="*/ 695 h 10015"/>
              <a:gd name="connsiteX1-323" fmla="*/ 6891 w 10039"/>
              <a:gd name="connsiteY1-324" fmla="*/ 685 h 10015"/>
              <a:gd name="connsiteX2-325" fmla="*/ 7134 w 10039"/>
              <a:gd name="connsiteY2-326" fmla="*/ 9667 h 10015"/>
              <a:gd name="connsiteX3-327" fmla="*/ 10039 w 10039"/>
              <a:gd name="connsiteY3-328" fmla="*/ 10003 h 10015"/>
              <a:gd name="connsiteX4-329" fmla="*/ 217 w 10039"/>
              <a:gd name="connsiteY4-330" fmla="*/ 10015 h 10015"/>
              <a:gd name="connsiteX5-331" fmla="*/ 570 w 10039"/>
              <a:gd name="connsiteY5-332" fmla="*/ 695 h 10015"/>
              <a:gd name="connsiteX0-333" fmla="*/ 615 w 10084"/>
              <a:gd name="connsiteY0-334" fmla="*/ 695 h 10015"/>
              <a:gd name="connsiteX1-335" fmla="*/ 6936 w 10084"/>
              <a:gd name="connsiteY1-336" fmla="*/ 685 h 10015"/>
              <a:gd name="connsiteX2-337" fmla="*/ 7179 w 10084"/>
              <a:gd name="connsiteY2-338" fmla="*/ 9667 h 10015"/>
              <a:gd name="connsiteX3-339" fmla="*/ 10084 w 10084"/>
              <a:gd name="connsiteY3-340" fmla="*/ 10003 h 10015"/>
              <a:gd name="connsiteX4-341" fmla="*/ 262 w 10084"/>
              <a:gd name="connsiteY4-342" fmla="*/ 10015 h 10015"/>
              <a:gd name="connsiteX5-343" fmla="*/ 615 w 10084"/>
              <a:gd name="connsiteY5-344" fmla="*/ 695 h 10015"/>
              <a:gd name="connsiteX0-345" fmla="*/ 356 w 9825"/>
              <a:gd name="connsiteY0-346" fmla="*/ 695 h 10015"/>
              <a:gd name="connsiteX1-347" fmla="*/ 6677 w 9825"/>
              <a:gd name="connsiteY1-348" fmla="*/ 685 h 10015"/>
              <a:gd name="connsiteX2-349" fmla="*/ 6920 w 9825"/>
              <a:gd name="connsiteY2-350" fmla="*/ 9667 h 10015"/>
              <a:gd name="connsiteX3-351" fmla="*/ 9825 w 9825"/>
              <a:gd name="connsiteY3-352" fmla="*/ 10003 h 10015"/>
              <a:gd name="connsiteX4-353" fmla="*/ 3 w 9825"/>
              <a:gd name="connsiteY4-354" fmla="*/ 10015 h 10015"/>
              <a:gd name="connsiteX5-355" fmla="*/ 356 w 9825"/>
              <a:gd name="connsiteY5-356" fmla="*/ 695 h 10015"/>
              <a:gd name="connsiteX0-357" fmla="*/ 362 w 10000"/>
              <a:gd name="connsiteY0-358" fmla="*/ 10 h 9316"/>
              <a:gd name="connsiteX1-359" fmla="*/ 6796 w 10000"/>
              <a:gd name="connsiteY1-360" fmla="*/ 0 h 9316"/>
              <a:gd name="connsiteX2-361" fmla="*/ 7043 w 10000"/>
              <a:gd name="connsiteY2-362" fmla="*/ 8969 h 9316"/>
              <a:gd name="connsiteX3-363" fmla="*/ 10000 w 10000"/>
              <a:gd name="connsiteY3-364" fmla="*/ 9304 h 9316"/>
              <a:gd name="connsiteX4-365" fmla="*/ 3 w 10000"/>
              <a:gd name="connsiteY4-366" fmla="*/ 9316 h 9316"/>
              <a:gd name="connsiteX5-367" fmla="*/ 362 w 10000"/>
              <a:gd name="connsiteY5-368" fmla="*/ 10 h 9316"/>
              <a:gd name="connsiteX0-369" fmla="*/ 362 w 10000"/>
              <a:gd name="connsiteY0-370" fmla="*/ 11 h 10000"/>
              <a:gd name="connsiteX1-371" fmla="*/ 6796 w 10000"/>
              <a:gd name="connsiteY1-372" fmla="*/ 0 h 10000"/>
              <a:gd name="connsiteX2-373" fmla="*/ 7043 w 10000"/>
              <a:gd name="connsiteY2-374" fmla="*/ 9628 h 10000"/>
              <a:gd name="connsiteX3-375" fmla="*/ 10000 w 10000"/>
              <a:gd name="connsiteY3-376" fmla="*/ 9987 h 10000"/>
              <a:gd name="connsiteX4-377" fmla="*/ 3 w 10000"/>
              <a:gd name="connsiteY4-378" fmla="*/ 10000 h 10000"/>
              <a:gd name="connsiteX5-379" fmla="*/ 362 w 10000"/>
              <a:gd name="connsiteY5-380" fmla="*/ 11 h 10000"/>
              <a:gd name="connsiteX0-381" fmla="*/ 362 w 10000"/>
              <a:gd name="connsiteY0-382" fmla="*/ 11 h 10000"/>
              <a:gd name="connsiteX1-383" fmla="*/ 6796 w 10000"/>
              <a:gd name="connsiteY1-384" fmla="*/ 0 h 10000"/>
              <a:gd name="connsiteX2-385" fmla="*/ 7043 w 10000"/>
              <a:gd name="connsiteY2-386" fmla="*/ 9628 h 10000"/>
              <a:gd name="connsiteX3-387" fmla="*/ 10000 w 10000"/>
              <a:gd name="connsiteY3-388" fmla="*/ 9987 h 10000"/>
              <a:gd name="connsiteX4-389" fmla="*/ 3 w 10000"/>
              <a:gd name="connsiteY4-390" fmla="*/ 10000 h 10000"/>
              <a:gd name="connsiteX5-391" fmla="*/ 362 w 10000"/>
              <a:gd name="connsiteY5-392" fmla="*/ 11 h 10000"/>
              <a:gd name="connsiteX0-393" fmla="*/ 362 w 10000"/>
              <a:gd name="connsiteY0-394" fmla="*/ 11 h 10474"/>
              <a:gd name="connsiteX1-395" fmla="*/ 7101 w 10000"/>
              <a:gd name="connsiteY1-396" fmla="*/ 0 h 10474"/>
              <a:gd name="connsiteX2-397" fmla="*/ 7043 w 10000"/>
              <a:gd name="connsiteY2-398" fmla="*/ 9628 h 10474"/>
              <a:gd name="connsiteX3-399" fmla="*/ 10000 w 10000"/>
              <a:gd name="connsiteY3-400" fmla="*/ 9987 h 10474"/>
              <a:gd name="connsiteX4-401" fmla="*/ 3 w 10000"/>
              <a:gd name="connsiteY4-402" fmla="*/ 10000 h 10474"/>
              <a:gd name="connsiteX5-403" fmla="*/ 362 w 10000"/>
              <a:gd name="connsiteY5-404" fmla="*/ 11 h 10474"/>
              <a:gd name="connsiteX0-405" fmla="*/ 362 w 10000"/>
              <a:gd name="connsiteY0-406" fmla="*/ 11 h 10474"/>
              <a:gd name="connsiteX1-407" fmla="*/ 7101 w 10000"/>
              <a:gd name="connsiteY1-408" fmla="*/ 0 h 10474"/>
              <a:gd name="connsiteX2-409" fmla="*/ 7043 w 10000"/>
              <a:gd name="connsiteY2-410" fmla="*/ 9628 h 10474"/>
              <a:gd name="connsiteX3-411" fmla="*/ 10000 w 10000"/>
              <a:gd name="connsiteY3-412" fmla="*/ 9987 h 10474"/>
              <a:gd name="connsiteX4-413" fmla="*/ 3 w 10000"/>
              <a:gd name="connsiteY4-414" fmla="*/ 10000 h 10474"/>
              <a:gd name="connsiteX5-415" fmla="*/ 362 w 10000"/>
              <a:gd name="connsiteY5-416" fmla="*/ 11 h 10474"/>
              <a:gd name="connsiteX0-417" fmla="*/ 362 w 10000"/>
              <a:gd name="connsiteY0-418" fmla="*/ 11 h 10474"/>
              <a:gd name="connsiteX1-419" fmla="*/ 7101 w 10000"/>
              <a:gd name="connsiteY1-420" fmla="*/ 0 h 10474"/>
              <a:gd name="connsiteX2-421" fmla="*/ 7043 w 10000"/>
              <a:gd name="connsiteY2-422" fmla="*/ 9628 h 10474"/>
              <a:gd name="connsiteX3-423" fmla="*/ 10000 w 10000"/>
              <a:gd name="connsiteY3-424" fmla="*/ 9987 h 10474"/>
              <a:gd name="connsiteX4-425" fmla="*/ 3 w 10000"/>
              <a:gd name="connsiteY4-426" fmla="*/ 10000 h 10474"/>
              <a:gd name="connsiteX5-427" fmla="*/ 362 w 10000"/>
              <a:gd name="connsiteY5-428" fmla="*/ 11 h 10474"/>
              <a:gd name="connsiteX0-429" fmla="*/ 362 w 10000"/>
              <a:gd name="connsiteY0-430" fmla="*/ 11 h 10000"/>
              <a:gd name="connsiteX1-431" fmla="*/ 7101 w 10000"/>
              <a:gd name="connsiteY1-432" fmla="*/ 0 h 10000"/>
              <a:gd name="connsiteX2-433" fmla="*/ 7043 w 10000"/>
              <a:gd name="connsiteY2-434" fmla="*/ 9628 h 10000"/>
              <a:gd name="connsiteX3-435" fmla="*/ 10000 w 10000"/>
              <a:gd name="connsiteY3-436" fmla="*/ 9987 h 10000"/>
              <a:gd name="connsiteX4-437" fmla="*/ 3 w 10000"/>
              <a:gd name="connsiteY4-438" fmla="*/ 10000 h 10000"/>
              <a:gd name="connsiteX5-439" fmla="*/ 362 w 10000"/>
              <a:gd name="connsiteY5-440" fmla="*/ 11 h 10000"/>
              <a:gd name="connsiteX0-441" fmla="*/ 362 w 10000"/>
              <a:gd name="connsiteY0-442" fmla="*/ 11 h 10000"/>
              <a:gd name="connsiteX1-443" fmla="*/ 7101 w 10000"/>
              <a:gd name="connsiteY1-444" fmla="*/ 0 h 10000"/>
              <a:gd name="connsiteX2-445" fmla="*/ 7043 w 10000"/>
              <a:gd name="connsiteY2-446" fmla="*/ 9628 h 10000"/>
              <a:gd name="connsiteX3-447" fmla="*/ 10000 w 10000"/>
              <a:gd name="connsiteY3-448" fmla="*/ 9987 h 10000"/>
              <a:gd name="connsiteX4-449" fmla="*/ 3 w 10000"/>
              <a:gd name="connsiteY4-450" fmla="*/ 10000 h 10000"/>
              <a:gd name="connsiteX5-451" fmla="*/ 362 w 10000"/>
              <a:gd name="connsiteY5-452" fmla="*/ 11 h 10000"/>
              <a:gd name="connsiteX0-453" fmla="*/ 362 w 10000"/>
              <a:gd name="connsiteY0-454" fmla="*/ 11 h 10000"/>
              <a:gd name="connsiteX1-455" fmla="*/ 7101 w 10000"/>
              <a:gd name="connsiteY1-456" fmla="*/ 0 h 10000"/>
              <a:gd name="connsiteX2-457" fmla="*/ 7043 w 10000"/>
              <a:gd name="connsiteY2-458" fmla="*/ 9628 h 10000"/>
              <a:gd name="connsiteX3-459" fmla="*/ 10000 w 10000"/>
              <a:gd name="connsiteY3-460" fmla="*/ 9987 h 10000"/>
              <a:gd name="connsiteX4-461" fmla="*/ 3 w 10000"/>
              <a:gd name="connsiteY4-462" fmla="*/ 10000 h 10000"/>
              <a:gd name="connsiteX5-463" fmla="*/ 362 w 10000"/>
              <a:gd name="connsiteY5-464" fmla="*/ 11 h 10000"/>
              <a:gd name="connsiteX0-465" fmla="*/ 362 w 10000"/>
              <a:gd name="connsiteY0-466" fmla="*/ 11 h 10000"/>
              <a:gd name="connsiteX1-467" fmla="*/ 7101 w 10000"/>
              <a:gd name="connsiteY1-468" fmla="*/ 0 h 10000"/>
              <a:gd name="connsiteX2-469" fmla="*/ 7043 w 10000"/>
              <a:gd name="connsiteY2-470" fmla="*/ 9628 h 10000"/>
              <a:gd name="connsiteX3-471" fmla="*/ 10000 w 10000"/>
              <a:gd name="connsiteY3-472" fmla="*/ 9987 h 10000"/>
              <a:gd name="connsiteX4-473" fmla="*/ 3 w 10000"/>
              <a:gd name="connsiteY4-474" fmla="*/ 10000 h 10000"/>
              <a:gd name="connsiteX5-475" fmla="*/ 362 w 10000"/>
              <a:gd name="connsiteY5-476" fmla="*/ 11 h 10000"/>
              <a:gd name="connsiteX0-477" fmla="*/ 362 w 10000"/>
              <a:gd name="connsiteY0-478" fmla="*/ 11 h 10000"/>
              <a:gd name="connsiteX1-479" fmla="*/ 7101 w 10000"/>
              <a:gd name="connsiteY1-480" fmla="*/ 0 h 10000"/>
              <a:gd name="connsiteX2-481" fmla="*/ 7043 w 10000"/>
              <a:gd name="connsiteY2-482" fmla="*/ 9628 h 10000"/>
              <a:gd name="connsiteX3-483" fmla="*/ 10000 w 10000"/>
              <a:gd name="connsiteY3-484" fmla="*/ 9987 h 10000"/>
              <a:gd name="connsiteX4-485" fmla="*/ 3 w 10000"/>
              <a:gd name="connsiteY4-486" fmla="*/ 10000 h 10000"/>
              <a:gd name="connsiteX5-487" fmla="*/ 362 w 10000"/>
              <a:gd name="connsiteY5-488" fmla="*/ 11 h 10000"/>
              <a:gd name="connsiteX0-489" fmla="*/ 362 w 10000"/>
              <a:gd name="connsiteY0-490" fmla="*/ 11 h 10000"/>
              <a:gd name="connsiteX1-491" fmla="*/ 7101 w 10000"/>
              <a:gd name="connsiteY1-492" fmla="*/ 0 h 10000"/>
              <a:gd name="connsiteX2-493" fmla="*/ 7043 w 10000"/>
              <a:gd name="connsiteY2-494" fmla="*/ 9628 h 10000"/>
              <a:gd name="connsiteX3-495" fmla="*/ 10000 w 10000"/>
              <a:gd name="connsiteY3-496" fmla="*/ 9987 h 10000"/>
              <a:gd name="connsiteX4-497" fmla="*/ 3 w 10000"/>
              <a:gd name="connsiteY4-498" fmla="*/ 10000 h 10000"/>
              <a:gd name="connsiteX5-499" fmla="*/ 362 w 10000"/>
              <a:gd name="connsiteY5-500" fmla="*/ 11 h 10000"/>
              <a:gd name="connsiteX0-501" fmla="*/ 360 w 9998"/>
              <a:gd name="connsiteY0-502" fmla="*/ 11 h 10000"/>
              <a:gd name="connsiteX1-503" fmla="*/ 7099 w 9998"/>
              <a:gd name="connsiteY1-504" fmla="*/ 0 h 10000"/>
              <a:gd name="connsiteX2-505" fmla="*/ 7041 w 9998"/>
              <a:gd name="connsiteY2-506" fmla="*/ 9628 h 10000"/>
              <a:gd name="connsiteX3-507" fmla="*/ 9998 w 9998"/>
              <a:gd name="connsiteY3-508" fmla="*/ 9987 h 10000"/>
              <a:gd name="connsiteX4-509" fmla="*/ 1 w 9998"/>
              <a:gd name="connsiteY4-510" fmla="*/ 10000 h 10000"/>
              <a:gd name="connsiteX5-511" fmla="*/ 360 w 9998"/>
              <a:gd name="connsiteY5-512" fmla="*/ 11 h 10000"/>
              <a:gd name="connsiteX0-513" fmla="*/ 0 w 9640"/>
              <a:gd name="connsiteY0-514" fmla="*/ 11 h 10000"/>
              <a:gd name="connsiteX1-515" fmla="*/ 6740 w 9640"/>
              <a:gd name="connsiteY1-516" fmla="*/ 0 h 10000"/>
              <a:gd name="connsiteX2-517" fmla="*/ 6682 w 9640"/>
              <a:gd name="connsiteY2-518" fmla="*/ 9628 h 10000"/>
              <a:gd name="connsiteX3-519" fmla="*/ 9640 w 9640"/>
              <a:gd name="connsiteY3-520" fmla="*/ 9987 h 10000"/>
              <a:gd name="connsiteX4-521" fmla="*/ 302 w 9640"/>
              <a:gd name="connsiteY4-522" fmla="*/ 10000 h 10000"/>
              <a:gd name="connsiteX5-523" fmla="*/ 0 w 9640"/>
              <a:gd name="connsiteY5-524" fmla="*/ 11 h 10000"/>
              <a:gd name="connsiteX0-525" fmla="*/ 0 w 10000"/>
              <a:gd name="connsiteY0-526" fmla="*/ 11 h 10000"/>
              <a:gd name="connsiteX1-527" fmla="*/ 6992 w 10000"/>
              <a:gd name="connsiteY1-528" fmla="*/ 0 h 10000"/>
              <a:gd name="connsiteX2-529" fmla="*/ 6932 w 10000"/>
              <a:gd name="connsiteY2-530" fmla="*/ 9628 h 10000"/>
              <a:gd name="connsiteX3-531" fmla="*/ 10000 w 10000"/>
              <a:gd name="connsiteY3-532" fmla="*/ 9987 h 10000"/>
              <a:gd name="connsiteX4-533" fmla="*/ 6 w 10000"/>
              <a:gd name="connsiteY4-534" fmla="*/ 10000 h 10000"/>
              <a:gd name="connsiteX5-535" fmla="*/ 0 w 10000"/>
              <a:gd name="connsiteY5-536" fmla="*/ 11 h 10000"/>
              <a:gd name="connsiteX0-537" fmla="*/ 0 w 10000"/>
              <a:gd name="connsiteY0-538" fmla="*/ 11 h 10000"/>
              <a:gd name="connsiteX1-539" fmla="*/ 6992 w 10000"/>
              <a:gd name="connsiteY1-540" fmla="*/ 0 h 10000"/>
              <a:gd name="connsiteX2-541" fmla="*/ 6932 w 10000"/>
              <a:gd name="connsiteY2-542" fmla="*/ 9628 h 10000"/>
              <a:gd name="connsiteX3-543" fmla="*/ 10000 w 10000"/>
              <a:gd name="connsiteY3-544" fmla="*/ 9987 h 10000"/>
              <a:gd name="connsiteX4-545" fmla="*/ 6 w 10000"/>
              <a:gd name="connsiteY4-546" fmla="*/ 10000 h 10000"/>
              <a:gd name="connsiteX5-547" fmla="*/ 0 w 10000"/>
              <a:gd name="connsiteY5-548" fmla="*/ 11 h 10000"/>
              <a:gd name="connsiteX0-549" fmla="*/ 0 w 10056"/>
              <a:gd name="connsiteY0-550" fmla="*/ 4 h 10000"/>
              <a:gd name="connsiteX1-551" fmla="*/ 7048 w 10056"/>
              <a:gd name="connsiteY1-552" fmla="*/ 0 h 10000"/>
              <a:gd name="connsiteX2-553" fmla="*/ 6988 w 10056"/>
              <a:gd name="connsiteY2-554" fmla="*/ 9628 h 10000"/>
              <a:gd name="connsiteX3-555" fmla="*/ 10056 w 10056"/>
              <a:gd name="connsiteY3-556" fmla="*/ 9987 h 10000"/>
              <a:gd name="connsiteX4-557" fmla="*/ 62 w 10056"/>
              <a:gd name="connsiteY4-558" fmla="*/ 10000 h 10000"/>
              <a:gd name="connsiteX5-559" fmla="*/ 0 w 10056"/>
              <a:gd name="connsiteY5-560" fmla="*/ 4 h 10000"/>
              <a:gd name="connsiteX0-561" fmla="*/ 0 w 10056"/>
              <a:gd name="connsiteY0-562" fmla="*/ 4 h 10000"/>
              <a:gd name="connsiteX1-563" fmla="*/ 7048 w 10056"/>
              <a:gd name="connsiteY1-564" fmla="*/ 0 h 10000"/>
              <a:gd name="connsiteX2-565" fmla="*/ 6988 w 10056"/>
              <a:gd name="connsiteY2-566" fmla="*/ 9628 h 10000"/>
              <a:gd name="connsiteX3-567" fmla="*/ 10056 w 10056"/>
              <a:gd name="connsiteY3-568" fmla="*/ 9987 h 10000"/>
              <a:gd name="connsiteX4-569" fmla="*/ 62 w 10056"/>
              <a:gd name="connsiteY4-570" fmla="*/ 10000 h 10000"/>
              <a:gd name="connsiteX5-571" fmla="*/ 0 w 10056"/>
              <a:gd name="connsiteY5-572" fmla="*/ 4 h 10000"/>
              <a:gd name="connsiteX0-573" fmla="*/ 0 w 10056"/>
              <a:gd name="connsiteY0-574" fmla="*/ 4 h 9991"/>
              <a:gd name="connsiteX1-575" fmla="*/ 7048 w 10056"/>
              <a:gd name="connsiteY1-576" fmla="*/ 0 h 9991"/>
              <a:gd name="connsiteX2-577" fmla="*/ 6988 w 10056"/>
              <a:gd name="connsiteY2-578" fmla="*/ 9628 h 9991"/>
              <a:gd name="connsiteX3-579" fmla="*/ 10056 w 10056"/>
              <a:gd name="connsiteY3-580" fmla="*/ 9987 h 9991"/>
              <a:gd name="connsiteX4-581" fmla="*/ 129 w 10056"/>
              <a:gd name="connsiteY4-582" fmla="*/ 9991 h 9991"/>
              <a:gd name="connsiteX5-583" fmla="*/ 0 w 10056"/>
              <a:gd name="connsiteY5-584" fmla="*/ 4 h 9991"/>
              <a:gd name="connsiteX0-585" fmla="*/ 0 w 10000"/>
              <a:gd name="connsiteY0-586" fmla="*/ 0 h 9996"/>
              <a:gd name="connsiteX1-587" fmla="*/ 6799 w 10000"/>
              <a:gd name="connsiteY1-588" fmla="*/ 3842 h 9996"/>
              <a:gd name="connsiteX2-589" fmla="*/ 6949 w 10000"/>
              <a:gd name="connsiteY2-590" fmla="*/ 9633 h 9996"/>
              <a:gd name="connsiteX3-591" fmla="*/ 10000 w 10000"/>
              <a:gd name="connsiteY3-592" fmla="*/ 9992 h 9996"/>
              <a:gd name="connsiteX4-593" fmla="*/ 128 w 10000"/>
              <a:gd name="connsiteY4-594" fmla="*/ 9996 h 9996"/>
              <a:gd name="connsiteX5-595" fmla="*/ 0 w 10000"/>
              <a:gd name="connsiteY5-596" fmla="*/ 0 h 9996"/>
              <a:gd name="connsiteX0-597" fmla="*/ 0 w 9895"/>
              <a:gd name="connsiteY0-598" fmla="*/ 11 h 6156"/>
              <a:gd name="connsiteX1-599" fmla="*/ 6694 w 9895"/>
              <a:gd name="connsiteY1-600" fmla="*/ 0 h 6156"/>
              <a:gd name="connsiteX2-601" fmla="*/ 6844 w 9895"/>
              <a:gd name="connsiteY2-602" fmla="*/ 5793 h 6156"/>
              <a:gd name="connsiteX3-603" fmla="*/ 9895 w 9895"/>
              <a:gd name="connsiteY3-604" fmla="*/ 6152 h 6156"/>
              <a:gd name="connsiteX4-605" fmla="*/ 23 w 9895"/>
              <a:gd name="connsiteY4-606" fmla="*/ 6156 h 6156"/>
              <a:gd name="connsiteX5-607" fmla="*/ 0 w 9895"/>
              <a:gd name="connsiteY5-608" fmla="*/ 11 h 6156"/>
              <a:gd name="connsiteX0-609" fmla="*/ 0 w 11007"/>
              <a:gd name="connsiteY0-610" fmla="*/ 7 h 10000"/>
              <a:gd name="connsiteX1-611" fmla="*/ 7772 w 11007"/>
              <a:gd name="connsiteY1-612" fmla="*/ 0 h 10000"/>
              <a:gd name="connsiteX2-613" fmla="*/ 7924 w 11007"/>
              <a:gd name="connsiteY2-614" fmla="*/ 9410 h 10000"/>
              <a:gd name="connsiteX3-615" fmla="*/ 11007 w 11007"/>
              <a:gd name="connsiteY3-616" fmla="*/ 9994 h 10000"/>
              <a:gd name="connsiteX4-617" fmla="*/ 1030 w 11007"/>
              <a:gd name="connsiteY4-618" fmla="*/ 10000 h 10000"/>
              <a:gd name="connsiteX5-619" fmla="*/ 0 w 11007"/>
              <a:gd name="connsiteY5-620" fmla="*/ 7 h 10000"/>
              <a:gd name="connsiteX0-621" fmla="*/ 0 w 11007"/>
              <a:gd name="connsiteY0-622" fmla="*/ 7 h 10000"/>
              <a:gd name="connsiteX1-623" fmla="*/ 7772 w 11007"/>
              <a:gd name="connsiteY1-624" fmla="*/ 0 h 10000"/>
              <a:gd name="connsiteX2-625" fmla="*/ 7924 w 11007"/>
              <a:gd name="connsiteY2-626" fmla="*/ 9410 h 10000"/>
              <a:gd name="connsiteX3-627" fmla="*/ 11007 w 11007"/>
              <a:gd name="connsiteY3-628" fmla="*/ 9994 h 10000"/>
              <a:gd name="connsiteX4-629" fmla="*/ 23 w 11007"/>
              <a:gd name="connsiteY4-630" fmla="*/ 10000 h 10000"/>
              <a:gd name="connsiteX5-631" fmla="*/ 0 w 11007"/>
              <a:gd name="connsiteY5-632" fmla="*/ 7 h 10000"/>
              <a:gd name="connsiteX0-633" fmla="*/ 76 w 10988"/>
              <a:gd name="connsiteY0-634" fmla="*/ 45 h 10000"/>
              <a:gd name="connsiteX1-635" fmla="*/ 7753 w 10988"/>
              <a:gd name="connsiteY1-636" fmla="*/ 0 h 10000"/>
              <a:gd name="connsiteX2-637" fmla="*/ 7905 w 10988"/>
              <a:gd name="connsiteY2-638" fmla="*/ 9410 h 10000"/>
              <a:gd name="connsiteX3-639" fmla="*/ 10988 w 10988"/>
              <a:gd name="connsiteY3-640" fmla="*/ 9994 h 10000"/>
              <a:gd name="connsiteX4-641" fmla="*/ 4 w 10988"/>
              <a:gd name="connsiteY4-642" fmla="*/ 10000 h 10000"/>
              <a:gd name="connsiteX5-643" fmla="*/ 76 w 10988"/>
              <a:gd name="connsiteY5-644" fmla="*/ 45 h 10000"/>
              <a:gd name="connsiteX0-645" fmla="*/ 16 w 10988"/>
              <a:gd name="connsiteY0-646" fmla="*/ 20 h 10000"/>
              <a:gd name="connsiteX1-647" fmla="*/ 7753 w 10988"/>
              <a:gd name="connsiteY1-648" fmla="*/ 0 h 10000"/>
              <a:gd name="connsiteX2-649" fmla="*/ 7905 w 10988"/>
              <a:gd name="connsiteY2-650" fmla="*/ 9410 h 10000"/>
              <a:gd name="connsiteX3-651" fmla="*/ 10988 w 10988"/>
              <a:gd name="connsiteY3-652" fmla="*/ 9994 h 10000"/>
              <a:gd name="connsiteX4-653" fmla="*/ 4 w 10988"/>
              <a:gd name="connsiteY4-654" fmla="*/ 10000 h 10000"/>
              <a:gd name="connsiteX5-655" fmla="*/ 16 w 10988"/>
              <a:gd name="connsiteY5-656" fmla="*/ 20 h 10000"/>
              <a:gd name="connsiteX0-657" fmla="*/ 16 w 10988"/>
              <a:gd name="connsiteY0-658" fmla="*/ 0 h 9980"/>
              <a:gd name="connsiteX1-659" fmla="*/ 7753 w 10988"/>
              <a:gd name="connsiteY1-660" fmla="*/ 0 h 9980"/>
              <a:gd name="connsiteX2-661" fmla="*/ 7905 w 10988"/>
              <a:gd name="connsiteY2-662" fmla="*/ 9390 h 9980"/>
              <a:gd name="connsiteX3-663" fmla="*/ 10988 w 10988"/>
              <a:gd name="connsiteY3-664" fmla="*/ 9974 h 9980"/>
              <a:gd name="connsiteX4-665" fmla="*/ 4 w 10988"/>
              <a:gd name="connsiteY4-666" fmla="*/ 9980 h 9980"/>
              <a:gd name="connsiteX5-667" fmla="*/ 16 w 10988"/>
              <a:gd name="connsiteY5-668" fmla="*/ 0 h 9980"/>
              <a:gd name="connsiteX0-669" fmla="*/ 0 w 9985"/>
              <a:gd name="connsiteY0-670" fmla="*/ 0 h 9994"/>
              <a:gd name="connsiteX1-671" fmla="*/ 7041 w 9985"/>
              <a:gd name="connsiteY1-672" fmla="*/ 0 h 9994"/>
              <a:gd name="connsiteX2-673" fmla="*/ 7179 w 9985"/>
              <a:gd name="connsiteY2-674" fmla="*/ 9409 h 9994"/>
              <a:gd name="connsiteX3-675" fmla="*/ 9985 w 9985"/>
              <a:gd name="connsiteY3-676" fmla="*/ 9994 h 9994"/>
              <a:gd name="connsiteX4-677" fmla="*/ 11 w 9985"/>
              <a:gd name="connsiteY4-678" fmla="*/ 9987 h 9994"/>
              <a:gd name="connsiteX5-679" fmla="*/ 0 w 9985"/>
              <a:gd name="connsiteY5-680" fmla="*/ 0 h 9994"/>
              <a:gd name="connsiteX0-681" fmla="*/ 0 w 10000"/>
              <a:gd name="connsiteY0-682" fmla="*/ 0 h 10000"/>
              <a:gd name="connsiteX1-683" fmla="*/ 7052 w 10000"/>
              <a:gd name="connsiteY1-684" fmla="*/ 0 h 10000"/>
              <a:gd name="connsiteX2-685" fmla="*/ 7190 w 10000"/>
              <a:gd name="connsiteY2-686" fmla="*/ 9415 h 10000"/>
              <a:gd name="connsiteX3-687" fmla="*/ 10000 w 10000"/>
              <a:gd name="connsiteY3-688" fmla="*/ 10000 h 10000"/>
              <a:gd name="connsiteX4-689" fmla="*/ 11 w 10000"/>
              <a:gd name="connsiteY4-690" fmla="*/ 9996 h 10000"/>
              <a:gd name="connsiteX5-691" fmla="*/ 0 w 10000"/>
              <a:gd name="connsiteY5-692" fmla="*/ 0 h 10000"/>
              <a:gd name="connsiteX0-693" fmla="*/ 35 w 10035"/>
              <a:gd name="connsiteY0-694" fmla="*/ 0 h 10009"/>
              <a:gd name="connsiteX1-695" fmla="*/ 7087 w 10035"/>
              <a:gd name="connsiteY1-696" fmla="*/ 0 h 10009"/>
              <a:gd name="connsiteX2-697" fmla="*/ 7225 w 10035"/>
              <a:gd name="connsiteY2-698" fmla="*/ 9415 h 10009"/>
              <a:gd name="connsiteX3-699" fmla="*/ 10035 w 10035"/>
              <a:gd name="connsiteY3-700" fmla="*/ 10000 h 10009"/>
              <a:gd name="connsiteX4-701" fmla="*/ 3 w 10035"/>
              <a:gd name="connsiteY4-702" fmla="*/ 10009 h 10009"/>
              <a:gd name="connsiteX5-703" fmla="*/ 35 w 10035"/>
              <a:gd name="connsiteY5-704" fmla="*/ 0 h 10009"/>
              <a:gd name="connsiteX0-705" fmla="*/ 0 w 10000"/>
              <a:gd name="connsiteY0-706" fmla="*/ 0 h 10000"/>
              <a:gd name="connsiteX1-707" fmla="*/ 7052 w 10000"/>
              <a:gd name="connsiteY1-708" fmla="*/ 0 h 10000"/>
              <a:gd name="connsiteX2-709" fmla="*/ 7190 w 10000"/>
              <a:gd name="connsiteY2-710" fmla="*/ 9415 h 10000"/>
              <a:gd name="connsiteX3-711" fmla="*/ 10000 w 10000"/>
              <a:gd name="connsiteY3-712" fmla="*/ 10000 h 10000"/>
              <a:gd name="connsiteX4-713" fmla="*/ 66 w 10000"/>
              <a:gd name="connsiteY4-714" fmla="*/ 9989 h 10000"/>
              <a:gd name="connsiteX5-715" fmla="*/ 0 w 10000"/>
              <a:gd name="connsiteY5-716" fmla="*/ 0 h 10000"/>
              <a:gd name="connsiteX0-717" fmla="*/ 0 w 10000"/>
              <a:gd name="connsiteY0-718" fmla="*/ 0 h 10002"/>
              <a:gd name="connsiteX1-719" fmla="*/ 7052 w 10000"/>
              <a:gd name="connsiteY1-720" fmla="*/ 0 h 10002"/>
              <a:gd name="connsiteX2-721" fmla="*/ 7190 w 10000"/>
              <a:gd name="connsiteY2-722" fmla="*/ 9415 h 10002"/>
              <a:gd name="connsiteX3-723" fmla="*/ 10000 w 10000"/>
              <a:gd name="connsiteY3-724" fmla="*/ 10000 h 10002"/>
              <a:gd name="connsiteX4-725" fmla="*/ 23 w 10000"/>
              <a:gd name="connsiteY4-726" fmla="*/ 10002 h 10002"/>
              <a:gd name="connsiteX5-727" fmla="*/ 0 w 10000"/>
              <a:gd name="connsiteY5-728" fmla="*/ 0 h 10002"/>
              <a:gd name="connsiteX0-729" fmla="*/ 164 w 10164"/>
              <a:gd name="connsiteY0-730" fmla="*/ 0 h 10000"/>
              <a:gd name="connsiteX1-731" fmla="*/ 7216 w 10164"/>
              <a:gd name="connsiteY1-732" fmla="*/ 0 h 10000"/>
              <a:gd name="connsiteX2-733" fmla="*/ 7354 w 10164"/>
              <a:gd name="connsiteY2-734" fmla="*/ 9415 h 10000"/>
              <a:gd name="connsiteX3-735" fmla="*/ 10164 w 10164"/>
              <a:gd name="connsiteY3-736" fmla="*/ 10000 h 10000"/>
              <a:gd name="connsiteX4-737" fmla="*/ 2 w 10164"/>
              <a:gd name="connsiteY4-738" fmla="*/ 9999 h 10000"/>
              <a:gd name="connsiteX5-739" fmla="*/ 164 w 10164"/>
              <a:gd name="connsiteY5-740" fmla="*/ 0 h 10000"/>
              <a:gd name="connsiteX0-741" fmla="*/ 163 w 10163"/>
              <a:gd name="connsiteY0-742" fmla="*/ 0 h 10000"/>
              <a:gd name="connsiteX1-743" fmla="*/ 7215 w 10163"/>
              <a:gd name="connsiteY1-744" fmla="*/ 0 h 10000"/>
              <a:gd name="connsiteX2-745" fmla="*/ 7353 w 10163"/>
              <a:gd name="connsiteY2-746" fmla="*/ 9415 h 10000"/>
              <a:gd name="connsiteX3-747" fmla="*/ 10163 w 10163"/>
              <a:gd name="connsiteY3-748" fmla="*/ 10000 h 10000"/>
              <a:gd name="connsiteX4-749" fmla="*/ 1 w 10163"/>
              <a:gd name="connsiteY4-750" fmla="*/ 9999 h 10000"/>
              <a:gd name="connsiteX5-751" fmla="*/ 163 w 10163"/>
              <a:gd name="connsiteY5-752" fmla="*/ 0 h 10000"/>
              <a:gd name="connsiteX0-753" fmla="*/ 0 w 10174"/>
              <a:gd name="connsiteY0-754" fmla="*/ 0 h 10000"/>
              <a:gd name="connsiteX1-755" fmla="*/ 7226 w 10174"/>
              <a:gd name="connsiteY1-756" fmla="*/ 0 h 10000"/>
              <a:gd name="connsiteX2-757" fmla="*/ 7364 w 10174"/>
              <a:gd name="connsiteY2-758" fmla="*/ 9415 h 10000"/>
              <a:gd name="connsiteX3-759" fmla="*/ 10174 w 10174"/>
              <a:gd name="connsiteY3-760" fmla="*/ 10000 h 10000"/>
              <a:gd name="connsiteX4-761" fmla="*/ 12 w 10174"/>
              <a:gd name="connsiteY4-762" fmla="*/ 9999 h 10000"/>
              <a:gd name="connsiteX5-763" fmla="*/ 0 w 10174"/>
              <a:gd name="connsiteY5-764" fmla="*/ 0 h 10000"/>
              <a:gd name="connsiteX0-765" fmla="*/ 0 w 10174"/>
              <a:gd name="connsiteY0-766" fmla="*/ 0 h 10000"/>
              <a:gd name="connsiteX1-767" fmla="*/ 7226 w 10174"/>
              <a:gd name="connsiteY1-768" fmla="*/ 0 h 10000"/>
              <a:gd name="connsiteX2-769" fmla="*/ 7364 w 10174"/>
              <a:gd name="connsiteY2-770" fmla="*/ 9415 h 10000"/>
              <a:gd name="connsiteX3-771" fmla="*/ 10174 w 10174"/>
              <a:gd name="connsiteY3-772" fmla="*/ 10000 h 10000"/>
              <a:gd name="connsiteX4-773" fmla="*/ 12 w 10174"/>
              <a:gd name="connsiteY4-774" fmla="*/ 9999 h 10000"/>
              <a:gd name="connsiteX5-775" fmla="*/ 0 w 10174"/>
              <a:gd name="connsiteY5-776" fmla="*/ 0 h 10000"/>
              <a:gd name="connsiteX0-777" fmla="*/ 0 w 10174"/>
              <a:gd name="connsiteY0-778" fmla="*/ 3 h 10003"/>
              <a:gd name="connsiteX1-779" fmla="*/ 7335 w 10174"/>
              <a:gd name="connsiteY1-780" fmla="*/ 0 h 10003"/>
              <a:gd name="connsiteX2-781" fmla="*/ 7364 w 10174"/>
              <a:gd name="connsiteY2-782" fmla="*/ 9418 h 10003"/>
              <a:gd name="connsiteX3-783" fmla="*/ 10174 w 10174"/>
              <a:gd name="connsiteY3-784" fmla="*/ 10003 h 10003"/>
              <a:gd name="connsiteX4-785" fmla="*/ 12 w 10174"/>
              <a:gd name="connsiteY4-786" fmla="*/ 10002 h 10003"/>
              <a:gd name="connsiteX5-787" fmla="*/ 0 w 10174"/>
              <a:gd name="connsiteY5-788" fmla="*/ 3 h 10003"/>
              <a:gd name="connsiteX0-789" fmla="*/ 0 w 10174"/>
              <a:gd name="connsiteY0-790" fmla="*/ 6 h 10006"/>
              <a:gd name="connsiteX1-791" fmla="*/ 7346 w 10174"/>
              <a:gd name="connsiteY1-792" fmla="*/ 0 h 10006"/>
              <a:gd name="connsiteX2-793" fmla="*/ 7364 w 10174"/>
              <a:gd name="connsiteY2-794" fmla="*/ 9421 h 10006"/>
              <a:gd name="connsiteX3-795" fmla="*/ 10174 w 10174"/>
              <a:gd name="connsiteY3-796" fmla="*/ 10006 h 10006"/>
              <a:gd name="connsiteX4-797" fmla="*/ 12 w 10174"/>
              <a:gd name="connsiteY4-798" fmla="*/ 10005 h 10006"/>
              <a:gd name="connsiteX5-799" fmla="*/ 0 w 10174"/>
              <a:gd name="connsiteY5-800" fmla="*/ 6 h 10006"/>
              <a:gd name="connsiteX0-801" fmla="*/ 0 w 10174"/>
              <a:gd name="connsiteY0-802" fmla="*/ 6 h 10006"/>
              <a:gd name="connsiteX1-803" fmla="*/ 7346 w 10174"/>
              <a:gd name="connsiteY1-804" fmla="*/ 0 h 10006"/>
              <a:gd name="connsiteX2-805" fmla="*/ 7364 w 10174"/>
              <a:gd name="connsiteY2-806" fmla="*/ 9421 h 10006"/>
              <a:gd name="connsiteX3-807" fmla="*/ 10174 w 10174"/>
              <a:gd name="connsiteY3-808" fmla="*/ 10006 h 10006"/>
              <a:gd name="connsiteX4-809" fmla="*/ 12 w 10174"/>
              <a:gd name="connsiteY4-810" fmla="*/ 10005 h 10006"/>
              <a:gd name="connsiteX5-811" fmla="*/ 0 w 10174"/>
              <a:gd name="connsiteY5-812" fmla="*/ 6 h 10006"/>
              <a:gd name="connsiteX0-813" fmla="*/ 0 w 10174"/>
              <a:gd name="connsiteY0-814" fmla="*/ 9 h 10009"/>
              <a:gd name="connsiteX1-815" fmla="*/ 7346 w 10174"/>
              <a:gd name="connsiteY1-816" fmla="*/ 0 h 10009"/>
              <a:gd name="connsiteX2-817" fmla="*/ 7364 w 10174"/>
              <a:gd name="connsiteY2-818" fmla="*/ 9424 h 10009"/>
              <a:gd name="connsiteX3-819" fmla="*/ 10174 w 10174"/>
              <a:gd name="connsiteY3-820" fmla="*/ 10009 h 10009"/>
              <a:gd name="connsiteX4-821" fmla="*/ 12 w 10174"/>
              <a:gd name="connsiteY4-822" fmla="*/ 10008 h 10009"/>
              <a:gd name="connsiteX5-823" fmla="*/ 0 w 10174"/>
              <a:gd name="connsiteY5-824" fmla="*/ 9 h 10009"/>
              <a:gd name="connsiteX0-825" fmla="*/ 0 w 10174"/>
              <a:gd name="connsiteY0-826" fmla="*/ 9 h 10009"/>
              <a:gd name="connsiteX1-827" fmla="*/ 7346 w 10174"/>
              <a:gd name="connsiteY1-828" fmla="*/ 0 h 10009"/>
              <a:gd name="connsiteX2-829" fmla="*/ 7364 w 10174"/>
              <a:gd name="connsiteY2-830" fmla="*/ 9424 h 10009"/>
              <a:gd name="connsiteX3-831" fmla="*/ 10174 w 10174"/>
              <a:gd name="connsiteY3-832" fmla="*/ 10009 h 10009"/>
              <a:gd name="connsiteX4-833" fmla="*/ 12 w 10174"/>
              <a:gd name="connsiteY4-834" fmla="*/ 10008 h 10009"/>
              <a:gd name="connsiteX5-835" fmla="*/ 0 w 10174"/>
              <a:gd name="connsiteY5-836" fmla="*/ 9 h 10009"/>
              <a:gd name="connsiteX0-837" fmla="*/ 0 w 10174"/>
              <a:gd name="connsiteY0-838" fmla="*/ 9 h 10009"/>
              <a:gd name="connsiteX1-839" fmla="*/ 7346 w 10174"/>
              <a:gd name="connsiteY1-840" fmla="*/ 0 h 10009"/>
              <a:gd name="connsiteX2-841" fmla="*/ 7364 w 10174"/>
              <a:gd name="connsiteY2-842" fmla="*/ 9424 h 10009"/>
              <a:gd name="connsiteX3-843" fmla="*/ 10174 w 10174"/>
              <a:gd name="connsiteY3-844" fmla="*/ 10009 h 10009"/>
              <a:gd name="connsiteX4-845" fmla="*/ 12 w 10174"/>
              <a:gd name="connsiteY4-846" fmla="*/ 10008 h 10009"/>
              <a:gd name="connsiteX5-847" fmla="*/ 0 w 10174"/>
              <a:gd name="connsiteY5-848" fmla="*/ 9 h 10009"/>
              <a:gd name="connsiteX0-849" fmla="*/ 0 w 10174"/>
              <a:gd name="connsiteY0-850" fmla="*/ 9 h 10009"/>
              <a:gd name="connsiteX1-851" fmla="*/ 7346 w 10174"/>
              <a:gd name="connsiteY1-852" fmla="*/ 0 h 10009"/>
              <a:gd name="connsiteX2-853" fmla="*/ 7364 w 10174"/>
              <a:gd name="connsiteY2-854" fmla="*/ 9424 h 10009"/>
              <a:gd name="connsiteX3-855" fmla="*/ 10174 w 10174"/>
              <a:gd name="connsiteY3-856" fmla="*/ 10009 h 10009"/>
              <a:gd name="connsiteX4-857" fmla="*/ 12 w 10174"/>
              <a:gd name="connsiteY4-858" fmla="*/ 10008 h 10009"/>
              <a:gd name="connsiteX5-859" fmla="*/ 0 w 10174"/>
              <a:gd name="connsiteY5-860" fmla="*/ 9 h 10009"/>
              <a:gd name="connsiteX0-861" fmla="*/ 550 w 10163"/>
              <a:gd name="connsiteY0-862" fmla="*/ 3 h 10009"/>
              <a:gd name="connsiteX1-863" fmla="*/ 7335 w 10163"/>
              <a:gd name="connsiteY1-864" fmla="*/ 0 h 10009"/>
              <a:gd name="connsiteX2-865" fmla="*/ 7353 w 10163"/>
              <a:gd name="connsiteY2-866" fmla="*/ 9424 h 10009"/>
              <a:gd name="connsiteX3-867" fmla="*/ 10163 w 10163"/>
              <a:gd name="connsiteY3-868" fmla="*/ 10009 h 10009"/>
              <a:gd name="connsiteX4-869" fmla="*/ 1 w 10163"/>
              <a:gd name="connsiteY4-870" fmla="*/ 10008 h 10009"/>
              <a:gd name="connsiteX5-871" fmla="*/ 550 w 10163"/>
              <a:gd name="connsiteY5-872" fmla="*/ 3 h 10009"/>
              <a:gd name="connsiteX0-873" fmla="*/ 550 w 10163"/>
              <a:gd name="connsiteY0-874" fmla="*/ 3 h 10009"/>
              <a:gd name="connsiteX1-875" fmla="*/ 7335 w 10163"/>
              <a:gd name="connsiteY1-876" fmla="*/ 0 h 10009"/>
              <a:gd name="connsiteX2-877" fmla="*/ 7353 w 10163"/>
              <a:gd name="connsiteY2-878" fmla="*/ 9424 h 10009"/>
              <a:gd name="connsiteX3-879" fmla="*/ 10163 w 10163"/>
              <a:gd name="connsiteY3-880" fmla="*/ 10009 h 10009"/>
              <a:gd name="connsiteX4-881" fmla="*/ 1 w 10163"/>
              <a:gd name="connsiteY4-882" fmla="*/ 10008 h 10009"/>
              <a:gd name="connsiteX5-883" fmla="*/ 550 w 10163"/>
              <a:gd name="connsiteY5-884" fmla="*/ 3 h 10009"/>
              <a:gd name="connsiteX0-885" fmla="*/ 550 w 10163"/>
              <a:gd name="connsiteY0-886" fmla="*/ 3 h 10009"/>
              <a:gd name="connsiteX1-887" fmla="*/ 7335 w 10163"/>
              <a:gd name="connsiteY1-888" fmla="*/ 0 h 10009"/>
              <a:gd name="connsiteX2-889" fmla="*/ 7353 w 10163"/>
              <a:gd name="connsiteY2-890" fmla="*/ 9424 h 10009"/>
              <a:gd name="connsiteX3-891" fmla="*/ 10163 w 10163"/>
              <a:gd name="connsiteY3-892" fmla="*/ 10009 h 10009"/>
              <a:gd name="connsiteX4-893" fmla="*/ 1 w 10163"/>
              <a:gd name="connsiteY4-894" fmla="*/ 10008 h 10009"/>
              <a:gd name="connsiteX5-895" fmla="*/ 550 w 10163"/>
              <a:gd name="connsiteY5-896" fmla="*/ 3 h 10009"/>
              <a:gd name="connsiteX0-897" fmla="*/ 0 w 9613"/>
              <a:gd name="connsiteY0-898" fmla="*/ 3 h 10009"/>
              <a:gd name="connsiteX1-899" fmla="*/ 6785 w 9613"/>
              <a:gd name="connsiteY1-900" fmla="*/ 0 h 10009"/>
              <a:gd name="connsiteX2-901" fmla="*/ 6803 w 9613"/>
              <a:gd name="connsiteY2-902" fmla="*/ 9424 h 10009"/>
              <a:gd name="connsiteX3-903" fmla="*/ 9613 w 9613"/>
              <a:gd name="connsiteY3-904" fmla="*/ 10009 h 10009"/>
              <a:gd name="connsiteX4-905" fmla="*/ 95 w 9613"/>
              <a:gd name="connsiteY4-906" fmla="*/ 9998 h 10009"/>
              <a:gd name="connsiteX5-907" fmla="*/ 0 w 9613"/>
              <a:gd name="connsiteY5-908" fmla="*/ 3 h 10009"/>
              <a:gd name="connsiteX0-909" fmla="*/ 0 w 10000"/>
              <a:gd name="connsiteY0-910" fmla="*/ 3 h 10000"/>
              <a:gd name="connsiteX1-911" fmla="*/ 7058 w 10000"/>
              <a:gd name="connsiteY1-912" fmla="*/ 0 h 10000"/>
              <a:gd name="connsiteX2-913" fmla="*/ 7077 w 10000"/>
              <a:gd name="connsiteY2-914" fmla="*/ 9416 h 10000"/>
              <a:gd name="connsiteX3-915" fmla="*/ 10000 w 10000"/>
              <a:gd name="connsiteY3-916" fmla="*/ 10000 h 10000"/>
              <a:gd name="connsiteX4-917" fmla="*/ 14 w 10000"/>
              <a:gd name="connsiteY4-918" fmla="*/ 9999 h 10000"/>
              <a:gd name="connsiteX5-919" fmla="*/ 0 w 10000"/>
              <a:gd name="connsiteY5-920" fmla="*/ 3 h 10000"/>
              <a:gd name="connsiteX0-921" fmla="*/ 0 w 10000"/>
              <a:gd name="connsiteY0-922" fmla="*/ 3 h 10000"/>
              <a:gd name="connsiteX1-923" fmla="*/ 7058 w 10000"/>
              <a:gd name="connsiteY1-924" fmla="*/ 0 h 10000"/>
              <a:gd name="connsiteX2-925" fmla="*/ 7077 w 10000"/>
              <a:gd name="connsiteY2-926" fmla="*/ 9416 h 10000"/>
              <a:gd name="connsiteX3-927" fmla="*/ 10000 w 10000"/>
              <a:gd name="connsiteY3-928" fmla="*/ 10000 h 10000"/>
              <a:gd name="connsiteX4-929" fmla="*/ 14 w 10000"/>
              <a:gd name="connsiteY4-930" fmla="*/ 9999 h 10000"/>
              <a:gd name="connsiteX5-931" fmla="*/ 0 w 10000"/>
              <a:gd name="connsiteY5-932" fmla="*/ 3 h 10000"/>
              <a:gd name="connsiteX0-933" fmla="*/ 18 w 10018"/>
              <a:gd name="connsiteY0-934" fmla="*/ 3 h 10000"/>
              <a:gd name="connsiteX1-935" fmla="*/ 7076 w 10018"/>
              <a:gd name="connsiteY1-936" fmla="*/ 0 h 10000"/>
              <a:gd name="connsiteX2-937" fmla="*/ 7095 w 10018"/>
              <a:gd name="connsiteY2-938" fmla="*/ 9416 h 10000"/>
              <a:gd name="connsiteX3-939" fmla="*/ 10018 w 10018"/>
              <a:gd name="connsiteY3-940" fmla="*/ 10000 h 10000"/>
              <a:gd name="connsiteX4-941" fmla="*/ 32 w 10018"/>
              <a:gd name="connsiteY4-942" fmla="*/ 9999 h 10000"/>
              <a:gd name="connsiteX5-943" fmla="*/ 18 w 10018"/>
              <a:gd name="connsiteY5-944" fmla="*/ 3 h 10000"/>
              <a:gd name="connsiteX0-945" fmla="*/ 0 w 10065"/>
              <a:gd name="connsiteY0-946" fmla="*/ 3 h 10000"/>
              <a:gd name="connsiteX1-947" fmla="*/ 7123 w 10065"/>
              <a:gd name="connsiteY1-948" fmla="*/ 0 h 10000"/>
              <a:gd name="connsiteX2-949" fmla="*/ 7142 w 10065"/>
              <a:gd name="connsiteY2-950" fmla="*/ 9416 h 10000"/>
              <a:gd name="connsiteX3-951" fmla="*/ 10065 w 10065"/>
              <a:gd name="connsiteY3-952" fmla="*/ 10000 h 10000"/>
              <a:gd name="connsiteX4-953" fmla="*/ 79 w 10065"/>
              <a:gd name="connsiteY4-954" fmla="*/ 9999 h 10000"/>
              <a:gd name="connsiteX5-955" fmla="*/ 0 w 10065"/>
              <a:gd name="connsiteY5-956" fmla="*/ 3 h 10000"/>
              <a:gd name="connsiteX0-957" fmla="*/ 0 w 10065"/>
              <a:gd name="connsiteY0-958" fmla="*/ 3 h 10000"/>
              <a:gd name="connsiteX1-959" fmla="*/ 7123 w 10065"/>
              <a:gd name="connsiteY1-960" fmla="*/ 0 h 10000"/>
              <a:gd name="connsiteX2-961" fmla="*/ 7142 w 10065"/>
              <a:gd name="connsiteY2-962" fmla="*/ 9416 h 10000"/>
              <a:gd name="connsiteX3-963" fmla="*/ 10065 w 10065"/>
              <a:gd name="connsiteY3-964" fmla="*/ 10000 h 10000"/>
              <a:gd name="connsiteX4-965" fmla="*/ 79 w 10065"/>
              <a:gd name="connsiteY4-966" fmla="*/ 9999 h 10000"/>
              <a:gd name="connsiteX5-967" fmla="*/ 0 w 10065"/>
              <a:gd name="connsiteY5-968" fmla="*/ 3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/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-1" fmla="*/ 1667 w 10000"/>
              <a:gd name="connsiteY0-2" fmla="*/ 0 h 10000"/>
              <a:gd name="connsiteX1-3" fmla="*/ 10000 w 10000"/>
              <a:gd name="connsiteY1-4" fmla="*/ 0 h 10000"/>
              <a:gd name="connsiteX2-5" fmla="*/ 8333 w 10000"/>
              <a:gd name="connsiteY2-6" fmla="*/ 5000 h 10000"/>
              <a:gd name="connsiteX3-7" fmla="*/ 10000 w 10000"/>
              <a:gd name="connsiteY3-8" fmla="*/ 10000 h 10000"/>
              <a:gd name="connsiteX4-9" fmla="*/ 1667 w 10000"/>
              <a:gd name="connsiteY4-10" fmla="*/ 10000 h 10000"/>
              <a:gd name="connsiteX5-11" fmla="*/ 0 w 10000"/>
              <a:gd name="connsiteY5-12" fmla="*/ 5000 h 10000"/>
              <a:gd name="connsiteX6-13" fmla="*/ 1667 w 10000"/>
              <a:gd name="connsiteY6-14" fmla="*/ 0 h 10000"/>
              <a:gd name="connsiteX0-15" fmla="*/ 1667 w 10000"/>
              <a:gd name="connsiteY0-16" fmla="*/ 38798 h 49391"/>
              <a:gd name="connsiteX1-17" fmla="*/ 7817 w 10000"/>
              <a:gd name="connsiteY1-18" fmla="*/ 0 h 49391"/>
              <a:gd name="connsiteX2-19" fmla="*/ 8333 w 10000"/>
              <a:gd name="connsiteY2-20" fmla="*/ 43798 h 49391"/>
              <a:gd name="connsiteX3-21" fmla="*/ 10000 w 10000"/>
              <a:gd name="connsiteY3-22" fmla="*/ 48798 h 49391"/>
              <a:gd name="connsiteX4-23" fmla="*/ 1667 w 10000"/>
              <a:gd name="connsiteY4-24" fmla="*/ 48798 h 49391"/>
              <a:gd name="connsiteX5-25" fmla="*/ 0 w 10000"/>
              <a:gd name="connsiteY5-26" fmla="*/ 43798 h 49391"/>
              <a:gd name="connsiteX6-27" fmla="*/ 1667 w 10000"/>
              <a:gd name="connsiteY6-28" fmla="*/ 38798 h 49391"/>
              <a:gd name="connsiteX0-29" fmla="*/ 1667 w 10000"/>
              <a:gd name="connsiteY0-30" fmla="*/ 38798 h 49391"/>
              <a:gd name="connsiteX1-31" fmla="*/ 7817 w 10000"/>
              <a:gd name="connsiteY1-32" fmla="*/ 0 h 49391"/>
              <a:gd name="connsiteX2-33" fmla="*/ 8333 w 10000"/>
              <a:gd name="connsiteY2-34" fmla="*/ 43798 h 49391"/>
              <a:gd name="connsiteX3-35" fmla="*/ 10000 w 10000"/>
              <a:gd name="connsiteY3-36" fmla="*/ 48798 h 49391"/>
              <a:gd name="connsiteX4-37" fmla="*/ 1667 w 10000"/>
              <a:gd name="connsiteY4-38" fmla="*/ 48798 h 49391"/>
              <a:gd name="connsiteX5-39" fmla="*/ 0 w 10000"/>
              <a:gd name="connsiteY5-40" fmla="*/ 43798 h 49391"/>
              <a:gd name="connsiteX6-41" fmla="*/ 1667 w 10000"/>
              <a:gd name="connsiteY6-42" fmla="*/ 38798 h 49391"/>
              <a:gd name="connsiteX0-43" fmla="*/ 1667 w 10000"/>
              <a:gd name="connsiteY0-44" fmla="*/ 89795 h 103750"/>
              <a:gd name="connsiteX1-45" fmla="*/ 8293 w 10000"/>
              <a:gd name="connsiteY1-46" fmla="*/ 0 h 103750"/>
              <a:gd name="connsiteX2-47" fmla="*/ 8333 w 10000"/>
              <a:gd name="connsiteY2-48" fmla="*/ 94795 h 103750"/>
              <a:gd name="connsiteX3-49" fmla="*/ 10000 w 10000"/>
              <a:gd name="connsiteY3-50" fmla="*/ 99795 h 103750"/>
              <a:gd name="connsiteX4-51" fmla="*/ 1667 w 10000"/>
              <a:gd name="connsiteY4-52" fmla="*/ 99795 h 103750"/>
              <a:gd name="connsiteX5-53" fmla="*/ 0 w 10000"/>
              <a:gd name="connsiteY5-54" fmla="*/ 94795 h 103750"/>
              <a:gd name="connsiteX6-55" fmla="*/ 1667 w 10000"/>
              <a:gd name="connsiteY6-56" fmla="*/ 89795 h 103750"/>
              <a:gd name="connsiteX0-57" fmla="*/ 1667 w 10000"/>
              <a:gd name="connsiteY0-58" fmla="*/ 87862 h 101680"/>
              <a:gd name="connsiteX1-59" fmla="*/ 7836 w 10000"/>
              <a:gd name="connsiteY1-60" fmla="*/ 0 h 101680"/>
              <a:gd name="connsiteX2-61" fmla="*/ 8333 w 10000"/>
              <a:gd name="connsiteY2-62" fmla="*/ 92862 h 101680"/>
              <a:gd name="connsiteX3-63" fmla="*/ 10000 w 10000"/>
              <a:gd name="connsiteY3-64" fmla="*/ 97862 h 101680"/>
              <a:gd name="connsiteX4-65" fmla="*/ 1667 w 10000"/>
              <a:gd name="connsiteY4-66" fmla="*/ 97862 h 101680"/>
              <a:gd name="connsiteX5-67" fmla="*/ 0 w 10000"/>
              <a:gd name="connsiteY5-68" fmla="*/ 92862 h 101680"/>
              <a:gd name="connsiteX6-69" fmla="*/ 1667 w 10000"/>
              <a:gd name="connsiteY6-70" fmla="*/ 87862 h 101680"/>
              <a:gd name="connsiteX0-71" fmla="*/ 1667 w 10000"/>
              <a:gd name="connsiteY0-72" fmla="*/ 87862 h 101680"/>
              <a:gd name="connsiteX1-73" fmla="*/ 7836 w 10000"/>
              <a:gd name="connsiteY1-74" fmla="*/ 0 h 101680"/>
              <a:gd name="connsiteX2-75" fmla="*/ 8333 w 10000"/>
              <a:gd name="connsiteY2-76" fmla="*/ 92862 h 101680"/>
              <a:gd name="connsiteX3-77" fmla="*/ 10000 w 10000"/>
              <a:gd name="connsiteY3-78" fmla="*/ 97862 h 101680"/>
              <a:gd name="connsiteX4-79" fmla="*/ 1667 w 10000"/>
              <a:gd name="connsiteY4-80" fmla="*/ 97862 h 101680"/>
              <a:gd name="connsiteX5-81" fmla="*/ 0 w 10000"/>
              <a:gd name="connsiteY5-82" fmla="*/ 92862 h 101680"/>
              <a:gd name="connsiteX6-83" fmla="*/ 1667 w 10000"/>
              <a:gd name="connsiteY6-84" fmla="*/ 87862 h 101680"/>
              <a:gd name="connsiteX0-85" fmla="*/ 1667 w 10000"/>
              <a:gd name="connsiteY0-86" fmla="*/ 93062 h 107249"/>
              <a:gd name="connsiteX1-87" fmla="*/ 8511 w 10000"/>
              <a:gd name="connsiteY1-88" fmla="*/ 0 h 107249"/>
              <a:gd name="connsiteX2-89" fmla="*/ 8333 w 10000"/>
              <a:gd name="connsiteY2-90" fmla="*/ 98062 h 107249"/>
              <a:gd name="connsiteX3-91" fmla="*/ 10000 w 10000"/>
              <a:gd name="connsiteY3-92" fmla="*/ 103062 h 107249"/>
              <a:gd name="connsiteX4-93" fmla="*/ 1667 w 10000"/>
              <a:gd name="connsiteY4-94" fmla="*/ 103062 h 107249"/>
              <a:gd name="connsiteX5-95" fmla="*/ 0 w 10000"/>
              <a:gd name="connsiteY5-96" fmla="*/ 98062 h 107249"/>
              <a:gd name="connsiteX6-97" fmla="*/ 1667 w 10000"/>
              <a:gd name="connsiteY6-98" fmla="*/ 93062 h 107249"/>
              <a:gd name="connsiteX0-99" fmla="*/ 1667 w 10000"/>
              <a:gd name="connsiteY0-100" fmla="*/ 93062 h 107249"/>
              <a:gd name="connsiteX1-101" fmla="*/ 8511 w 10000"/>
              <a:gd name="connsiteY1-102" fmla="*/ 0 h 107249"/>
              <a:gd name="connsiteX2-103" fmla="*/ 8333 w 10000"/>
              <a:gd name="connsiteY2-104" fmla="*/ 98062 h 107249"/>
              <a:gd name="connsiteX3-105" fmla="*/ 10000 w 10000"/>
              <a:gd name="connsiteY3-106" fmla="*/ 103062 h 107249"/>
              <a:gd name="connsiteX4-107" fmla="*/ 1667 w 10000"/>
              <a:gd name="connsiteY4-108" fmla="*/ 103062 h 107249"/>
              <a:gd name="connsiteX5-109" fmla="*/ 0 w 10000"/>
              <a:gd name="connsiteY5-110" fmla="*/ 98062 h 107249"/>
              <a:gd name="connsiteX6-111" fmla="*/ 1667 w 10000"/>
              <a:gd name="connsiteY6-112" fmla="*/ 93062 h 107249"/>
              <a:gd name="connsiteX0-113" fmla="*/ 5639 w 10161"/>
              <a:gd name="connsiteY0-114" fmla="*/ 18392 h 112308"/>
              <a:gd name="connsiteX1-115" fmla="*/ 8672 w 10161"/>
              <a:gd name="connsiteY1-116" fmla="*/ 5059 h 112308"/>
              <a:gd name="connsiteX2-117" fmla="*/ 8494 w 10161"/>
              <a:gd name="connsiteY2-118" fmla="*/ 103121 h 112308"/>
              <a:gd name="connsiteX3-119" fmla="*/ 10161 w 10161"/>
              <a:gd name="connsiteY3-120" fmla="*/ 108121 h 112308"/>
              <a:gd name="connsiteX4-121" fmla="*/ 1828 w 10161"/>
              <a:gd name="connsiteY4-122" fmla="*/ 108121 h 112308"/>
              <a:gd name="connsiteX5-123" fmla="*/ 161 w 10161"/>
              <a:gd name="connsiteY5-124" fmla="*/ 103121 h 112308"/>
              <a:gd name="connsiteX6-125" fmla="*/ 5639 w 10161"/>
              <a:gd name="connsiteY6-126" fmla="*/ 18392 h 112308"/>
              <a:gd name="connsiteX0-127" fmla="*/ 5639 w 10161"/>
              <a:gd name="connsiteY0-128" fmla="*/ 48998 h 145481"/>
              <a:gd name="connsiteX1-129" fmla="*/ 8354 w 10161"/>
              <a:gd name="connsiteY1-130" fmla="*/ 0 h 145481"/>
              <a:gd name="connsiteX2-131" fmla="*/ 8494 w 10161"/>
              <a:gd name="connsiteY2-132" fmla="*/ 133727 h 145481"/>
              <a:gd name="connsiteX3-133" fmla="*/ 10161 w 10161"/>
              <a:gd name="connsiteY3-134" fmla="*/ 138727 h 145481"/>
              <a:gd name="connsiteX4-135" fmla="*/ 1828 w 10161"/>
              <a:gd name="connsiteY4-136" fmla="*/ 138727 h 145481"/>
              <a:gd name="connsiteX5-137" fmla="*/ 161 w 10161"/>
              <a:gd name="connsiteY5-138" fmla="*/ 133727 h 145481"/>
              <a:gd name="connsiteX6-139" fmla="*/ 5639 w 10161"/>
              <a:gd name="connsiteY6-140" fmla="*/ 48998 h 145481"/>
              <a:gd name="connsiteX0-141" fmla="*/ 4738 w 10113"/>
              <a:gd name="connsiteY0-142" fmla="*/ 13812 h 159292"/>
              <a:gd name="connsiteX1-143" fmla="*/ 8306 w 10113"/>
              <a:gd name="connsiteY1-144" fmla="*/ 13811 h 159292"/>
              <a:gd name="connsiteX2-145" fmla="*/ 8446 w 10113"/>
              <a:gd name="connsiteY2-146" fmla="*/ 147538 h 159292"/>
              <a:gd name="connsiteX3-147" fmla="*/ 10113 w 10113"/>
              <a:gd name="connsiteY3-148" fmla="*/ 152538 h 159292"/>
              <a:gd name="connsiteX4-149" fmla="*/ 1780 w 10113"/>
              <a:gd name="connsiteY4-150" fmla="*/ 152538 h 159292"/>
              <a:gd name="connsiteX5-151" fmla="*/ 113 w 10113"/>
              <a:gd name="connsiteY5-152" fmla="*/ 147538 h 159292"/>
              <a:gd name="connsiteX6-153" fmla="*/ 4738 w 10113"/>
              <a:gd name="connsiteY6-154" fmla="*/ 13812 h 159292"/>
              <a:gd name="connsiteX0-155" fmla="*/ 4738 w 10113"/>
              <a:gd name="connsiteY0-156" fmla="*/ 2870 h 148350"/>
              <a:gd name="connsiteX1-157" fmla="*/ 8306 w 10113"/>
              <a:gd name="connsiteY1-158" fmla="*/ 2869 h 148350"/>
              <a:gd name="connsiteX2-159" fmla="*/ 8446 w 10113"/>
              <a:gd name="connsiteY2-160" fmla="*/ 136596 h 148350"/>
              <a:gd name="connsiteX3-161" fmla="*/ 10113 w 10113"/>
              <a:gd name="connsiteY3-162" fmla="*/ 141596 h 148350"/>
              <a:gd name="connsiteX4-163" fmla="*/ 1780 w 10113"/>
              <a:gd name="connsiteY4-164" fmla="*/ 141596 h 148350"/>
              <a:gd name="connsiteX5-165" fmla="*/ 113 w 10113"/>
              <a:gd name="connsiteY5-166" fmla="*/ 136596 h 148350"/>
              <a:gd name="connsiteX6-167" fmla="*/ 4738 w 10113"/>
              <a:gd name="connsiteY6-168" fmla="*/ 2870 h 148350"/>
              <a:gd name="connsiteX0-169" fmla="*/ 4738 w 10113"/>
              <a:gd name="connsiteY0-170" fmla="*/ 51 h 145531"/>
              <a:gd name="connsiteX1-171" fmla="*/ 8306 w 10113"/>
              <a:gd name="connsiteY1-172" fmla="*/ 50 h 145531"/>
              <a:gd name="connsiteX2-173" fmla="*/ 8446 w 10113"/>
              <a:gd name="connsiteY2-174" fmla="*/ 133777 h 145531"/>
              <a:gd name="connsiteX3-175" fmla="*/ 10113 w 10113"/>
              <a:gd name="connsiteY3-176" fmla="*/ 138777 h 145531"/>
              <a:gd name="connsiteX4-177" fmla="*/ 1780 w 10113"/>
              <a:gd name="connsiteY4-178" fmla="*/ 138777 h 145531"/>
              <a:gd name="connsiteX5-179" fmla="*/ 113 w 10113"/>
              <a:gd name="connsiteY5-180" fmla="*/ 133777 h 145531"/>
              <a:gd name="connsiteX6-181" fmla="*/ 4738 w 10113"/>
              <a:gd name="connsiteY6-182" fmla="*/ 51 h 145531"/>
              <a:gd name="connsiteX0-183" fmla="*/ 4738 w 10113"/>
              <a:gd name="connsiteY0-184" fmla="*/ 68 h 145548"/>
              <a:gd name="connsiteX1-185" fmla="*/ 8306 w 10113"/>
              <a:gd name="connsiteY1-186" fmla="*/ 67 h 145548"/>
              <a:gd name="connsiteX2-187" fmla="*/ 8446 w 10113"/>
              <a:gd name="connsiteY2-188" fmla="*/ 133794 h 145548"/>
              <a:gd name="connsiteX3-189" fmla="*/ 10113 w 10113"/>
              <a:gd name="connsiteY3-190" fmla="*/ 138794 h 145548"/>
              <a:gd name="connsiteX4-191" fmla="*/ 1780 w 10113"/>
              <a:gd name="connsiteY4-192" fmla="*/ 138794 h 145548"/>
              <a:gd name="connsiteX5-193" fmla="*/ 113 w 10113"/>
              <a:gd name="connsiteY5-194" fmla="*/ 133794 h 145548"/>
              <a:gd name="connsiteX6-195" fmla="*/ 4738 w 10113"/>
              <a:gd name="connsiteY6-196" fmla="*/ 68 h 145548"/>
              <a:gd name="connsiteX0-197" fmla="*/ 4738 w 10113"/>
              <a:gd name="connsiteY0-198" fmla="*/ 68 h 145548"/>
              <a:gd name="connsiteX1-199" fmla="*/ 8306 w 10113"/>
              <a:gd name="connsiteY1-200" fmla="*/ 67 h 145548"/>
              <a:gd name="connsiteX2-201" fmla="*/ 8446 w 10113"/>
              <a:gd name="connsiteY2-202" fmla="*/ 133794 h 145548"/>
              <a:gd name="connsiteX3-203" fmla="*/ 10113 w 10113"/>
              <a:gd name="connsiteY3-204" fmla="*/ 138794 h 145548"/>
              <a:gd name="connsiteX4-205" fmla="*/ 1780 w 10113"/>
              <a:gd name="connsiteY4-206" fmla="*/ 138794 h 145548"/>
              <a:gd name="connsiteX5-207" fmla="*/ 113 w 10113"/>
              <a:gd name="connsiteY5-208" fmla="*/ 133794 h 145548"/>
              <a:gd name="connsiteX6-209" fmla="*/ 4738 w 10113"/>
              <a:gd name="connsiteY6-210" fmla="*/ 68 h 145548"/>
              <a:gd name="connsiteX0-211" fmla="*/ 4674 w 10109"/>
              <a:gd name="connsiteY0-212" fmla="*/ 170 h 145517"/>
              <a:gd name="connsiteX1-213" fmla="*/ 8302 w 10109"/>
              <a:gd name="connsiteY1-214" fmla="*/ 36 h 145517"/>
              <a:gd name="connsiteX2-215" fmla="*/ 8442 w 10109"/>
              <a:gd name="connsiteY2-216" fmla="*/ 133763 h 145517"/>
              <a:gd name="connsiteX3-217" fmla="*/ 10109 w 10109"/>
              <a:gd name="connsiteY3-218" fmla="*/ 138763 h 145517"/>
              <a:gd name="connsiteX4-219" fmla="*/ 1776 w 10109"/>
              <a:gd name="connsiteY4-220" fmla="*/ 138763 h 145517"/>
              <a:gd name="connsiteX5-221" fmla="*/ 109 w 10109"/>
              <a:gd name="connsiteY5-222" fmla="*/ 133763 h 145517"/>
              <a:gd name="connsiteX6-223" fmla="*/ 4674 w 10109"/>
              <a:gd name="connsiteY6-224" fmla="*/ 170 h 145517"/>
              <a:gd name="connsiteX0-225" fmla="*/ 3080 w 8515"/>
              <a:gd name="connsiteY0-226" fmla="*/ 170 h 145517"/>
              <a:gd name="connsiteX1-227" fmla="*/ 6708 w 8515"/>
              <a:gd name="connsiteY1-228" fmla="*/ 36 h 145517"/>
              <a:gd name="connsiteX2-229" fmla="*/ 6848 w 8515"/>
              <a:gd name="connsiteY2-230" fmla="*/ 133763 h 145517"/>
              <a:gd name="connsiteX3-231" fmla="*/ 8515 w 8515"/>
              <a:gd name="connsiteY3-232" fmla="*/ 138763 h 145517"/>
              <a:gd name="connsiteX4-233" fmla="*/ 182 w 8515"/>
              <a:gd name="connsiteY4-234" fmla="*/ 138763 h 145517"/>
              <a:gd name="connsiteX5-235" fmla="*/ 3080 w 8515"/>
              <a:gd name="connsiteY5-236" fmla="*/ 170 h 145517"/>
              <a:gd name="connsiteX0-237" fmla="*/ 3617 w 10000"/>
              <a:gd name="connsiteY0-238" fmla="*/ 12 h 9536"/>
              <a:gd name="connsiteX1-239" fmla="*/ 7878 w 10000"/>
              <a:gd name="connsiteY1-240" fmla="*/ 2 h 9536"/>
              <a:gd name="connsiteX2-241" fmla="*/ 8042 w 10000"/>
              <a:gd name="connsiteY2-242" fmla="*/ 9192 h 9536"/>
              <a:gd name="connsiteX3-243" fmla="*/ 10000 w 10000"/>
              <a:gd name="connsiteY3-244" fmla="*/ 9536 h 9536"/>
              <a:gd name="connsiteX4-245" fmla="*/ 214 w 10000"/>
              <a:gd name="connsiteY4-246" fmla="*/ 9536 h 9536"/>
              <a:gd name="connsiteX5-247" fmla="*/ 3617 w 10000"/>
              <a:gd name="connsiteY5-248" fmla="*/ 12 h 9536"/>
              <a:gd name="connsiteX0-249" fmla="*/ 3403 w 9786"/>
              <a:gd name="connsiteY0-250" fmla="*/ 13 h 10000"/>
              <a:gd name="connsiteX1-251" fmla="*/ 7664 w 9786"/>
              <a:gd name="connsiteY1-252" fmla="*/ 2 h 10000"/>
              <a:gd name="connsiteX2-253" fmla="*/ 7828 w 9786"/>
              <a:gd name="connsiteY2-254" fmla="*/ 9639 h 10000"/>
              <a:gd name="connsiteX3-255" fmla="*/ 9786 w 9786"/>
              <a:gd name="connsiteY3-256" fmla="*/ 10000 h 10000"/>
              <a:gd name="connsiteX4-257" fmla="*/ 0 w 9786"/>
              <a:gd name="connsiteY4-258" fmla="*/ 10000 h 10000"/>
              <a:gd name="connsiteX5-259" fmla="*/ 3403 w 9786"/>
              <a:gd name="connsiteY5-260" fmla="*/ 13 h 10000"/>
              <a:gd name="connsiteX0-261" fmla="*/ 494 w 7017"/>
              <a:gd name="connsiteY0-262" fmla="*/ 743 h 10730"/>
              <a:gd name="connsiteX1-263" fmla="*/ 4849 w 7017"/>
              <a:gd name="connsiteY1-264" fmla="*/ 732 h 10730"/>
              <a:gd name="connsiteX2-265" fmla="*/ 5016 w 7017"/>
              <a:gd name="connsiteY2-266" fmla="*/ 10369 h 10730"/>
              <a:gd name="connsiteX3-267" fmla="*/ 7017 w 7017"/>
              <a:gd name="connsiteY3-268" fmla="*/ 10730 h 10730"/>
              <a:gd name="connsiteX4-269" fmla="*/ 45 w 7017"/>
              <a:gd name="connsiteY4-270" fmla="*/ 10709 h 10730"/>
              <a:gd name="connsiteX5-271" fmla="*/ 494 w 7017"/>
              <a:gd name="connsiteY5-272" fmla="*/ 743 h 10730"/>
              <a:gd name="connsiteX0-273" fmla="*/ 521 w 9817"/>
              <a:gd name="connsiteY0-274" fmla="*/ 692 h 10000"/>
              <a:gd name="connsiteX1-275" fmla="*/ 6727 w 9817"/>
              <a:gd name="connsiteY1-276" fmla="*/ 682 h 10000"/>
              <a:gd name="connsiteX2-277" fmla="*/ 6965 w 9817"/>
              <a:gd name="connsiteY2-278" fmla="*/ 9664 h 10000"/>
              <a:gd name="connsiteX3-279" fmla="*/ 9817 w 9817"/>
              <a:gd name="connsiteY3-280" fmla="*/ 10000 h 10000"/>
              <a:gd name="connsiteX4-281" fmla="*/ 273 w 9817"/>
              <a:gd name="connsiteY4-282" fmla="*/ 9980 h 10000"/>
              <a:gd name="connsiteX5-283" fmla="*/ 521 w 9817"/>
              <a:gd name="connsiteY5-284" fmla="*/ 692 h 10000"/>
              <a:gd name="connsiteX0-285" fmla="*/ 531 w 10000"/>
              <a:gd name="connsiteY0-286" fmla="*/ 692 h 10000"/>
              <a:gd name="connsiteX1-287" fmla="*/ 6852 w 10000"/>
              <a:gd name="connsiteY1-288" fmla="*/ 682 h 10000"/>
              <a:gd name="connsiteX2-289" fmla="*/ 7095 w 10000"/>
              <a:gd name="connsiteY2-290" fmla="*/ 9664 h 10000"/>
              <a:gd name="connsiteX3-291" fmla="*/ 10000 w 10000"/>
              <a:gd name="connsiteY3-292" fmla="*/ 10000 h 10000"/>
              <a:gd name="connsiteX4-293" fmla="*/ 278 w 10000"/>
              <a:gd name="connsiteY4-294" fmla="*/ 9980 h 10000"/>
              <a:gd name="connsiteX5-295" fmla="*/ 531 w 10000"/>
              <a:gd name="connsiteY5-296" fmla="*/ 692 h 10000"/>
              <a:gd name="connsiteX0-297" fmla="*/ 531 w 10000"/>
              <a:gd name="connsiteY0-298" fmla="*/ 692 h 10000"/>
              <a:gd name="connsiteX1-299" fmla="*/ 6852 w 10000"/>
              <a:gd name="connsiteY1-300" fmla="*/ 682 h 10000"/>
              <a:gd name="connsiteX2-301" fmla="*/ 7095 w 10000"/>
              <a:gd name="connsiteY2-302" fmla="*/ 9664 h 10000"/>
              <a:gd name="connsiteX3-303" fmla="*/ 10000 w 10000"/>
              <a:gd name="connsiteY3-304" fmla="*/ 10000 h 10000"/>
              <a:gd name="connsiteX4-305" fmla="*/ 278 w 10000"/>
              <a:gd name="connsiteY4-306" fmla="*/ 9980 h 10000"/>
              <a:gd name="connsiteX5-307" fmla="*/ 531 w 10000"/>
              <a:gd name="connsiteY5-308" fmla="*/ 692 h 10000"/>
              <a:gd name="connsiteX0-309" fmla="*/ 531 w 10000"/>
              <a:gd name="connsiteY0-310" fmla="*/ 692 h 10000"/>
              <a:gd name="connsiteX1-311" fmla="*/ 6852 w 10000"/>
              <a:gd name="connsiteY1-312" fmla="*/ 682 h 10000"/>
              <a:gd name="connsiteX2-313" fmla="*/ 7095 w 10000"/>
              <a:gd name="connsiteY2-314" fmla="*/ 9664 h 10000"/>
              <a:gd name="connsiteX3-315" fmla="*/ 10000 w 10000"/>
              <a:gd name="connsiteY3-316" fmla="*/ 10000 h 10000"/>
              <a:gd name="connsiteX4-317" fmla="*/ 278 w 10000"/>
              <a:gd name="connsiteY4-318" fmla="*/ 9980 h 10000"/>
              <a:gd name="connsiteX5-319" fmla="*/ 531 w 10000"/>
              <a:gd name="connsiteY5-320" fmla="*/ 692 h 10000"/>
              <a:gd name="connsiteX0-321" fmla="*/ 570 w 10039"/>
              <a:gd name="connsiteY0-322" fmla="*/ 695 h 10015"/>
              <a:gd name="connsiteX1-323" fmla="*/ 6891 w 10039"/>
              <a:gd name="connsiteY1-324" fmla="*/ 685 h 10015"/>
              <a:gd name="connsiteX2-325" fmla="*/ 7134 w 10039"/>
              <a:gd name="connsiteY2-326" fmla="*/ 9667 h 10015"/>
              <a:gd name="connsiteX3-327" fmla="*/ 10039 w 10039"/>
              <a:gd name="connsiteY3-328" fmla="*/ 10003 h 10015"/>
              <a:gd name="connsiteX4-329" fmla="*/ 217 w 10039"/>
              <a:gd name="connsiteY4-330" fmla="*/ 10015 h 10015"/>
              <a:gd name="connsiteX5-331" fmla="*/ 570 w 10039"/>
              <a:gd name="connsiteY5-332" fmla="*/ 695 h 10015"/>
              <a:gd name="connsiteX0-333" fmla="*/ 615 w 10084"/>
              <a:gd name="connsiteY0-334" fmla="*/ 695 h 10015"/>
              <a:gd name="connsiteX1-335" fmla="*/ 6936 w 10084"/>
              <a:gd name="connsiteY1-336" fmla="*/ 685 h 10015"/>
              <a:gd name="connsiteX2-337" fmla="*/ 7179 w 10084"/>
              <a:gd name="connsiteY2-338" fmla="*/ 9667 h 10015"/>
              <a:gd name="connsiteX3-339" fmla="*/ 10084 w 10084"/>
              <a:gd name="connsiteY3-340" fmla="*/ 10003 h 10015"/>
              <a:gd name="connsiteX4-341" fmla="*/ 262 w 10084"/>
              <a:gd name="connsiteY4-342" fmla="*/ 10015 h 10015"/>
              <a:gd name="connsiteX5-343" fmla="*/ 615 w 10084"/>
              <a:gd name="connsiteY5-344" fmla="*/ 695 h 10015"/>
              <a:gd name="connsiteX0-345" fmla="*/ 356 w 9825"/>
              <a:gd name="connsiteY0-346" fmla="*/ 695 h 10015"/>
              <a:gd name="connsiteX1-347" fmla="*/ 6677 w 9825"/>
              <a:gd name="connsiteY1-348" fmla="*/ 685 h 10015"/>
              <a:gd name="connsiteX2-349" fmla="*/ 6920 w 9825"/>
              <a:gd name="connsiteY2-350" fmla="*/ 9667 h 10015"/>
              <a:gd name="connsiteX3-351" fmla="*/ 9825 w 9825"/>
              <a:gd name="connsiteY3-352" fmla="*/ 10003 h 10015"/>
              <a:gd name="connsiteX4-353" fmla="*/ 3 w 9825"/>
              <a:gd name="connsiteY4-354" fmla="*/ 10015 h 10015"/>
              <a:gd name="connsiteX5-355" fmla="*/ 356 w 9825"/>
              <a:gd name="connsiteY5-356" fmla="*/ 695 h 10015"/>
              <a:gd name="connsiteX0-357" fmla="*/ 362 w 10000"/>
              <a:gd name="connsiteY0-358" fmla="*/ 10 h 9316"/>
              <a:gd name="connsiteX1-359" fmla="*/ 6796 w 10000"/>
              <a:gd name="connsiteY1-360" fmla="*/ 0 h 9316"/>
              <a:gd name="connsiteX2-361" fmla="*/ 7043 w 10000"/>
              <a:gd name="connsiteY2-362" fmla="*/ 8969 h 9316"/>
              <a:gd name="connsiteX3-363" fmla="*/ 10000 w 10000"/>
              <a:gd name="connsiteY3-364" fmla="*/ 9304 h 9316"/>
              <a:gd name="connsiteX4-365" fmla="*/ 3 w 10000"/>
              <a:gd name="connsiteY4-366" fmla="*/ 9316 h 9316"/>
              <a:gd name="connsiteX5-367" fmla="*/ 362 w 10000"/>
              <a:gd name="connsiteY5-368" fmla="*/ 10 h 9316"/>
              <a:gd name="connsiteX0-369" fmla="*/ 362 w 10000"/>
              <a:gd name="connsiteY0-370" fmla="*/ 11 h 10000"/>
              <a:gd name="connsiteX1-371" fmla="*/ 6796 w 10000"/>
              <a:gd name="connsiteY1-372" fmla="*/ 0 h 10000"/>
              <a:gd name="connsiteX2-373" fmla="*/ 7043 w 10000"/>
              <a:gd name="connsiteY2-374" fmla="*/ 9628 h 10000"/>
              <a:gd name="connsiteX3-375" fmla="*/ 10000 w 10000"/>
              <a:gd name="connsiteY3-376" fmla="*/ 9987 h 10000"/>
              <a:gd name="connsiteX4-377" fmla="*/ 3 w 10000"/>
              <a:gd name="connsiteY4-378" fmla="*/ 10000 h 10000"/>
              <a:gd name="connsiteX5-379" fmla="*/ 362 w 10000"/>
              <a:gd name="connsiteY5-380" fmla="*/ 11 h 10000"/>
              <a:gd name="connsiteX0-381" fmla="*/ 362 w 10000"/>
              <a:gd name="connsiteY0-382" fmla="*/ 11 h 10000"/>
              <a:gd name="connsiteX1-383" fmla="*/ 6796 w 10000"/>
              <a:gd name="connsiteY1-384" fmla="*/ 0 h 10000"/>
              <a:gd name="connsiteX2-385" fmla="*/ 7043 w 10000"/>
              <a:gd name="connsiteY2-386" fmla="*/ 9628 h 10000"/>
              <a:gd name="connsiteX3-387" fmla="*/ 10000 w 10000"/>
              <a:gd name="connsiteY3-388" fmla="*/ 9987 h 10000"/>
              <a:gd name="connsiteX4-389" fmla="*/ 3 w 10000"/>
              <a:gd name="connsiteY4-390" fmla="*/ 10000 h 10000"/>
              <a:gd name="connsiteX5-391" fmla="*/ 362 w 10000"/>
              <a:gd name="connsiteY5-392" fmla="*/ 11 h 10000"/>
              <a:gd name="connsiteX0-393" fmla="*/ 362 w 10000"/>
              <a:gd name="connsiteY0-394" fmla="*/ 11 h 10474"/>
              <a:gd name="connsiteX1-395" fmla="*/ 7101 w 10000"/>
              <a:gd name="connsiteY1-396" fmla="*/ 0 h 10474"/>
              <a:gd name="connsiteX2-397" fmla="*/ 7043 w 10000"/>
              <a:gd name="connsiteY2-398" fmla="*/ 9628 h 10474"/>
              <a:gd name="connsiteX3-399" fmla="*/ 10000 w 10000"/>
              <a:gd name="connsiteY3-400" fmla="*/ 9987 h 10474"/>
              <a:gd name="connsiteX4-401" fmla="*/ 3 w 10000"/>
              <a:gd name="connsiteY4-402" fmla="*/ 10000 h 10474"/>
              <a:gd name="connsiteX5-403" fmla="*/ 362 w 10000"/>
              <a:gd name="connsiteY5-404" fmla="*/ 11 h 10474"/>
              <a:gd name="connsiteX0-405" fmla="*/ 362 w 10000"/>
              <a:gd name="connsiteY0-406" fmla="*/ 11 h 10474"/>
              <a:gd name="connsiteX1-407" fmla="*/ 7101 w 10000"/>
              <a:gd name="connsiteY1-408" fmla="*/ 0 h 10474"/>
              <a:gd name="connsiteX2-409" fmla="*/ 7043 w 10000"/>
              <a:gd name="connsiteY2-410" fmla="*/ 9628 h 10474"/>
              <a:gd name="connsiteX3-411" fmla="*/ 10000 w 10000"/>
              <a:gd name="connsiteY3-412" fmla="*/ 9987 h 10474"/>
              <a:gd name="connsiteX4-413" fmla="*/ 3 w 10000"/>
              <a:gd name="connsiteY4-414" fmla="*/ 10000 h 10474"/>
              <a:gd name="connsiteX5-415" fmla="*/ 362 w 10000"/>
              <a:gd name="connsiteY5-416" fmla="*/ 11 h 10474"/>
              <a:gd name="connsiteX0-417" fmla="*/ 362 w 10000"/>
              <a:gd name="connsiteY0-418" fmla="*/ 11 h 10474"/>
              <a:gd name="connsiteX1-419" fmla="*/ 7101 w 10000"/>
              <a:gd name="connsiteY1-420" fmla="*/ 0 h 10474"/>
              <a:gd name="connsiteX2-421" fmla="*/ 7043 w 10000"/>
              <a:gd name="connsiteY2-422" fmla="*/ 9628 h 10474"/>
              <a:gd name="connsiteX3-423" fmla="*/ 10000 w 10000"/>
              <a:gd name="connsiteY3-424" fmla="*/ 9987 h 10474"/>
              <a:gd name="connsiteX4-425" fmla="*/ 3 w 10000"/>
              <a:gd name="connsiteY4-426" fmla="*/ 10000 h 10474"/>
              <a:gd name="connsiteX5-427" fmla="*/ 362 w 10000"/>
              <a:gd name="connsiteY5-428" fmla="*/ 11 h 10474"/>
              <a:gd name="connsiteX0-429" fmla="*/ 362 w 10000"/>
              <a:gd name="connsiteY0-430" fmla="*/ 11 h 10000"/>
              <a:gd name="connsiteX1-431" fmla="*/ 7101 w 10000"/>
              <a:gd name="connsiteY1-432" fmla="*/ 0 h 10000"/>
              <a:gd name="connsiteX2-433" fmla="*/ 7043 w 10000"/>
              <a:gd name="connsiteY2-434" fmla="*/ 9628 h 10000"/>
              <a:gd name="connsiteX3-435" fmla="*/ 10000 w 10000"/>
              <a:gd name="connsiteY3-436" fmla="*/ 9987 h 10000"/>
              <a:gd name="connsiteX4-437" fmla="*/ 3 w 10000"/>
              <a:gd name="connsiteY4-438" fmla="*/ 10000 h 10000"/>
              <a:gd name="connsiteX5-439" fmla="*/ 362 w 10000"/>
              <a:gd name="connsiteY5-440" fmla="*/ 11 h 10000"/>
              <a:gd name="connsiteX0-441" fmla="*/ 362 w 10000"/>
              <a:gd name="connsiteY0-442" fmla="*/ 11 h 10000"/>
              <a:gd name="connsiteX1-443" fmla="*/ 7101 w 10000"/>
              <a:gd name="connsiteY1-444" fmla="*/ 0 h 10000"/>
              <a:gd name="connsiteX2-445" fmla="*/ 7043 w 10000"/>
              <a:gd name="connsiteY2-446" fmla="*/ 9628 h 10000"/>
              <a:gd name="connsiteX3-447" fmla="*/ 10000 w 10000"/>
              <a:gd name="connsiteY3-448" fmla="*/ 9987 h 10000"/>
              <a:gd name="connsiteX4-449" fmla="*/ 3 w 10000"/>
              <a:gd name="connsiteY4-450" fmla="*/ 10000 h 10000"/>
              <a:gd name="connsiteX5-451" fmla="*/ 362 w 10000"/>
              <a:gd name="connsiteY5-452" fmla="*/ 11 h 10000"/>
              <a:gd name="connsiteX0-453" fmla="*/ 362 w 10000"/>
              <a:gd name="connsiteY0-454" fmla="*/ 11 h 10000"/>
              <a:gd name="connsiteX1-455" fmla="*/ 7101 w 10000"/>
              <a:gd name="connsiteY1-456" fmla="*/ 0 h 10000"/>
              <a:gd name="connsiteX2-457" fmla="*/ 7043 w 10000"/>
              <a:gd name="connsiteY2-458" fmla="*/ 9628 h 10000"/>
              <a:gd name="connsiteX3-459" fmla="*/ 10000 w 10000"/>
              <a:gd name="connsiteY3-460" fmla="*/ 9987 h 10000"/>
              <a:gd name="connsiteX4-461" fmla="*/ 3 w 10000"/>
              <a:gd name="connsiteY4-462" fmla="*/ 10000 h 10000"/>
              <a:gd name="connsiteX5-463" fmla="*/ 362 w 10000"/>
              <a:gd name="connsiteY5-464" fmla="*/ 11 h 10000"/>
              <a:gd name="connsiteX0-465" fmla="*/ 362 w 10000"/>
              <a:gd name="connsiteY0-466" fmla="*/ 11 h 10000"/>
              <a:gd name="connsiteX1-467" fmla="*/ 7101 w 10000"/>
              <a:gd name="connsiteY1-468" fmla="*/ 0 h 10000"/>
              <a:gd name="connsiteX2-469" fmla="*/ 7043 w 10000"/>
              <a:gd name="connsiteY2-470" fmla="*/ 9628 h 10000"/>
              <a:gd name="connsiteX3-471" fmla="*/ 10000 w 10000"/>
              <a:gd name="connsiteY3-472" fmla="*/ 9987 h 10000"/>
              <a:gd name="connsiteX4-473" fmla="*/ 3 w 10000"/>
              <a:gd name="connsiteY4-474" fmla="*/ 10000 h 10000"/>
              <a:gd name="connsiteX5-475" fmla="*/ 362 w 10000"/>
              <a:gd name="connsiteY5-476" fmla="*/ 11 h 10000"/>
              <a:gd name="connsiteX0-477" fmla="*/ 362 w 10000"/>
              <a:gd name="connsiteY0-478" fmla="*/ 11 h 10000"/>
              <a:gd name="connsiteX1-479" fmla="*/ 7101 w 10000"/>
              <a:gd name="connsiteY1-480" fmla="*/ 0 h 10000"/>
              <a:gd name="connsiteX2-481" fmla="*/ 7043 w 10000"/>
              <a:gd name="connsiteY2-482" fmla="*/ 9628 h 10000"/>
              <a:gd name="connsiteX3-483" fmla="*/ 10000 w 10000"/>
              <a:gd name="connsiteY3-484" fmla="*/ 9987 h 10000"/>
              <a:gd name="connsiteX4-485" fmla="*/ 3 w 10000"/>
              <a:gd name="connsiteY4-486" fmla="*/ 10000 h 10000"/>
              <a:gd name="connsiteX5-487" fmla="*/ 362 w 10000"/>
              <a:gd name="connsiteY5-488" fmla="*/ 11 h 10000"/>
              <a:gd name="connsiteX0-489" fmla="*/ 362 w 10000"/>
              <a:gd name="connsiteY0-490" fmla="*/ 11 h 10000"/>
              <a:gd name="connsiteX1-491" fmla="*/ 7101 w 10000"/>
              <a:gd name="connsiteY1-492" fmla="*/ 0 h 10000"/>
              <a:gd name="connsiteX2-493" fmla="*/ 7043 w 10000"/>
              <a:gd name="connsiteY2-494" fmla="*/ 9628 h 10000"/>
              <a:gd name="connsiteX3-495" fmla="*/ 10000 w 10000"/>
              <a:gd name="connsiteY3-496" fmla="*/ 9987 h 10000"/>
              <a:gd name="connsiteX4-497" fmla="*/ 3 w 10000"/>
              <a:gd name="connsiteY4-498" fmla="*/ 10000 h 10000"/>
              <a:gd name="connsiteX5-499" fmla="*/ 362 w 10000"/>
              <a:gd name="connsiteY5-500" fmla="*/ 11 h 10000"/>
              <a:gd name="connsiteX0-501" fmla="*/ 360 w 9998"/>
              <a:gd name="connsiteY0-502" fmla="*/ 11 h 10000"/>
              <a:gd name="connsiteX1-503" fmla="*/ 7099 w 9998"/>
              <a:gd name="connsiteY1-504" fmla="*/ 0 h 10000"/>
              <a:gd name="connsiteX2-505" fmla="*/ 7041 w 9998"/>
              <a:gd name="connsiteY2-506" fmla="*/ 9628 h 10000"/>
              <a:gd name="connsiteX3-507" fmla="*/ 9998 w 9998"/>
              <a:gd name="connsiteY3-508" fmla="*/ 9987 h 10000"/>
              <a:gd name="connsiteX4-509" fmla="*/ 1 w 9998"/>
              <a:gd name="connsiteY4-510" fmla="*/ 10000 h 10000"/>
              <a:gd name="connsiteX5-511" fmla="*/ 360 w 9998"/>
              <a:gd name="connsiteY5-512" fmla="*/ 11 h 10000"/>
              <a:gd name="connsiteX0-513" fmla="*/ 0 w 9640"/>
              <a:gd name="connsiteY0-514" fmla="*/ 11 h 10000"/>
              <a:gd name="connsiteX1-515" fmla="*/ 6740 w 9640"/>
              <a:gd name="connsiteY1-516" fmla="*/ 0 h 10000"/>
              <a:gd name="connsiteX2-517" fmla="*/ 6682 w 9640"/>
              <a:gd name="connsiteY2-518" fmla="*/ 9628 h 10000"/>
              <a:gd name="connsiteX3-519" fmla="*/ 9640 w 9640"/>
              <a:gd name="connsiteY3-520" fmla="*/ 9987 h 10000"/>
              <a:gd name="connsiteX4-521" fmla="*/ 302 w 9640"/>
              <a:gd name="connsiteY4-522" fmla="*/ 10000 h 10000"/>
              <a:gd name="connsiteX5-523" fmla="*/ 0 w 9640"/>
              <a:gd name="connsiteY5-524" fmla="*/ 11 h 10000"/>
              <a:gd name="connsiteX0-525" fmla="*/ 0 w 10000"/>
              <a:gd name="connsiteY0-526" fmla="*/ 11 h 10000"/>
              <a:gd name="connsiteX1-527" fmla="*/ 6992 w 10000"/>
              <a:gd name="connsiteY1-528" fmla="*/ 0 h 10000"/>
              <a:gd name="connsiteX2-529" fmla="*/ 6932 w 10000"/>
              <a:gd name="connsiteY2-530" fmla="*/ 9628 h 10000"/>
              <a:gd name="connsiteX3-531" fmla="*/ 10000 w 10000"/>
              <a:gd name="connsiteY3-532" fmla="*/ 9987 h 10000"/>
              <a:gd name="connsiteX4-533" fmla="*/ 6 w 10000"/>
              <a:gd name="connsiteY4-534" fmla="*/ 10000 h 10000"/>
              <a:gd name="connsiteX5-535" fmla="*/ 0 w 10000"/>
              <a:gd name="connsiteY5-536" fmla="*/ 11 h 10000"/>
              <a:gd name="connsiteX0-537" fmla="*/ 0 w 10000"/>
              <a:gd name="connsiteY0-538" fmla="*/ 11 h 10000"/>
              <a:gd name="connsiteX1-539" fmla="*/ 6992 w 10000"/>
              <a:gd name="connsiteY1-540" fmla="*/ 0 h 10000"/>
              <a:gd name="connsiteX2-541" fmla="*/ 6932 w 10000"/>
              <a:gd name="connsiteY2-542" fmla="*/ 9628 h 10000"/>
              <a:gd name="connsiteX3-543" fmla="*/ 10000 w 10000"/>
              <a:gd name="connsiteY3-544" fmla="*/ 9987 h 10000"/>
              <a:gd name="connsiteX4-545" fmla="*/ 6 w 10000"/>
              <a:gd name="connsiteY4-546" fmla="*/ 10000 h 10000"/>
              <a:gd name="connsiteX5-547" fmla="*/ 0 w 10000"/>
              <a:gd name="connsiteY5-548" fmla="*/ 11 h 10000"/>
              <a:gd name="connsiteX0-549" fmla="*/ 0 w 10056"/>
              <a:gd name="connsiteY0-550" fmla="*/ 4 h 10000"/>
              <a:gd name="connsiteX1-551" fmla="*/ 7048 w 10056"/>
              <a:gd name="connsiteY1-552" fmla="*/ 0 h 10000"/>
              <a:gd name="connsiteX2-553" fmla="*/ 6988 w 10056"/>
              <a:gd name="connsiteY2-554" fmla="*/ 9628 h 10000"/>
              <a:gd name="connsiteX3-555" fmla="*/ 10056 w 10056"/>
              <a:gd name="connsiteY3-556" fmla="*/ 9987 h 10000"/>
              <a:gd name="connsiteX4-557" fmla="*/ 62 w 10056"/>
              <a:gd name="connsiteY4-558" fmla="*/ 10000 h 10000"/>
              <a:gd name="connsiteX5-559" fmla="*/ 0 w 10056"/>
              <a:gd name="connsiteY5-560" fmla="*/ 4 h 10000"/>
              <a:gd name="connsiteX0-561" fmla="*/ 0 w 10056"/>
              <a:gd name="connsiteY0-562" fmla="*/ 4 h 10000"/>
              <a:gd name="connsiteX1-563" fmla="*/ 7048 w 10056"/>
              <a:gd name="connsiteY1-564" fmla="*/ 0 h 10000"/>
              <a:gd name="connsiteX2-565" fmla="*/ 6988 w 10056"/>
              <a:gd name="connsiteY2-566" fmla="*/ 9628 h 10000"/>
              <a:gd name="connsiteX3-567" fmla="*/ 10056 w 10056"/>
              <a:gd name="connsiteY3-568" fmla="*/ 9987 h 10000"/>
              <a:gd name="connsiteX4-569" fmla="*/ 62 w 10056"/>
              <a:gd name="connsiteY4-570" fmla="*/ 10000 h 10000"/>
              <a:gd name="connsiteX5-571" fmla="*/ 0 w 10056"/>
              <a:gd name="connsiteY5-572" fmla="*/ 4 h 10000"/>
              <a:gd name="connsiteX0-573" fmla="*/ 0 w 10056"/>
              <a:gd name="connsiteY0-574" fmla="*/ 4 h 9991"/>
              <a:gd name="connsiteX1-575" fmla="*/ 7048 w 10056"/>
              <a:gd name="connsiteY1-576" fmla="*/ 0 h 9991"/>
              <a:gd name="connsiteX2-577" fmla="*/ 6988 w 10056"/>
              <a:gd name="connsiteY2-578" fmla="*/ 9628 h 9991"/>
              <a:gd name="connsiteX3-579" fmla="*/ 10056 w 10056"/>
              <a:gd name="connsiteY3-580" fmla="*/ 9987 h 9991"/>
              <a:gd name="connsiteX4-581" fmla="*/ 129 w 10056"/>
              <a:gd name="connsiteY4-582" fmla="*/ 9991 h 9991"/>
              <a:gd name="connsiteX5-583" fmla="*/ 0 w 10056"/>
              <a:gd name="connsiteY5-584" fmla="*/ 4 h 9991"/>
              <a:gd name="connsiteX0-585" fmla="*/ 0 w 10000"/>
              <a:gd name="connsiteY0-586" fmla="*/ 4 h 9996"/>
              <a:gd name="connsiteX1-587" fmla="*/ 7009 w 10000"/>
              <a:gd name="connsiteY1-588" fmla="*/ 0 h 9996"/>
              <a:gd name="connsiteX2-589" fmla="*/ 6949 w 10000"/>
              <a:gd name="connsiteY2-590" fmla="*/ 9637 h 9996"/>
              <a:gd name="connsiteX3-591" fmla="*/ 10000 w 10000"/>
              <a:gd name="connsiteY3-592" fmla="*/ 9996 h 9996"/>
              <a:gd name="connsiteX4-593" fmla="*/ 128 w 10000"/>
              <a:gd name="connsiteY4-594" fmla="*/ 9992 h 9996"/>
              <a:gd name="connsiteX5-595" fmla="*/ 0 w 10000"/>
              <a:gd name="connsiteY5-596" fmla="*/ 4 h 9996"/>
              <a:gd name="connsiteX0-597" fmla="*/ 0 w 10000"/>
              <a:gd name="connsiteY0-598" fmla="*/ 4 h 10000"/>
              <a:gd name="connsiteX1-599" fmla="*/ 7009 w 10000"/>
              <a:gd name="connsiteY1-600" fmla="*/ 0 h 10000"/>
              <a:gd name="connsiteX2-601" fmla="*/ 6949 w 10000"/>
              <a:gd name="connsiteY2-602" fmla="*/ 9641 h 10000"/>
              <a:gd name="connsiteX3-603" fmla="*/ 10000 w 10000"/>
              <a:gd name="connsiteY3-604" fmla="*/ 10000 h 10000"/>
              <a:gd name="connsiteX4-605" fmla="*/ 128 w 10000"/>
              <a:gd name="connsiteY4-606" fmla="*/ 9996 h 10000"/>
              <a:gd name="connsiteX5-607" fmla="*/ 0 w 10000"/>
              <a:gd name="connsiteY5-608" fmla="*/ 4 h 10000"/>
              <a:gd name="connsiteX0-609" fmla="*/ 0 w 10000"/>
              <a:gd name="connsiteY0-610" fmla="*/ 4 h 10000"/>
              <a:gd name="connsiteX1-611" fmla="*/ 7009 w 10000"/>
              <a:gd name="connsiteY1-612" fmla="*/ 0 h 10000"/>
              <a:gd name="connsiteX2-613" fmla="*/ 6949 w 10000"/>
              <a:gd name="connsiteY2-614" fmla="*/ 9641 h 10000"/>
              <a:gd name="connsiteX3-615" fmla="*/ 10000 w 10000"/>
              <a:gd name="connsiteY3-616" fmla="*/ 10000 h 10000"/>
              <a:gd name="connsiteX4-617" fmla="*/ 128 w 10000"/>
              <a:gd name="connsiteY4-618" fmla="*/ 9996 h 10000"/>
              <a:gd name="connsiteX5-619" fmla="*/ 0 w 10000"/>
              <a:gd name="connsiteY5-620" fmla="*/ 4 h 10000"/>
              <a:gd name="connsiteX0-621" fmla="*/ 0 w 10000"/>
              <a:gd name="connsiteY0-622" fmla="*/ 4 h 10000"/>
              <a:gd name="connsiteX1-623" fmla="*/ 7009 w 10000"/>
              <a:gd name="connsiteY1-624" fmla="*/ 0 h 10000"/>
              <a:gd name="connsiteX2-625" fmla="*/ 6949 w 10000"/>
              <a:gd name="connsiteY2-626" fmla="*/ 9641 h 10000"/>
              <a:gd name="connsiteX3-627" fmla="*/ 10000 w 10000"/>
              <a:gd name="connsiteY3-628" fmla="*/ 10000 h 10000"/>
              <a:gd name="connsiteX4-629" fmla="*/ 128 w 10000"/>
              <a:gd name="connsiteY4-630" fmla="*/ 9996 h 10000"/>
              <a:gd name="connsiteX5-631" fmla="*/ 0 w 10000"/>
              <a:gd name="connsiteY5-632" fmla="*/ 4 h 10000"/>
              <a:gd name="connsiteX0-633" fmla="*/ 0 w 10000"/>
              <a:gd name="connsiteY0-634" fmla="*/ 4 h 10004"/>
              <a:gd name="connsiteX1-635" fmla="*/ 7009 w 10000"/>
              <a:gd name="connsiteY1-636" fmla="*/ 0 h 10004"/>
              <a:gd name="connsiteX2-637" fmla="*/ 6949 w 10000"/>
              <a:gd name="connsiteY2-638" fmla="*/ 9641 h 10004"/>
              <a:gd name="connsiteX3-639" fmla="*/ 10000 w 10000"/>
              <a:gd name="connsiteY3-640" fmla="*/ 10000 h 10004"/>
              <a:gd name="connsiteX4-641" fmla="*/ 128 w 10000"/>
              <a:gd name="connsiteY4-642" fmla="*/ 10004 h 10004"/>
              <a:gd name="connsiteX5-643" fmla="*/ 0 w 10000"/>
              <a:gd name="connsiteY5-644" fmla="*/ 4 h 100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/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-1" fmla="*/ 1667 w 10000"/>
              <a:gd name="connsiteY0-2" fmla="*/ 0 h 10000"/>
              <a:gd name="connsiteX1-3" fmla="*/ 10000 w 10000"/>
              <a:gd name="connsiteY1-4" fmla="*/ 0 h 10000"/>
              <a:gd name="connsiteX2-5" fmla="*/ 8333 w 10000"/>
              <a:gd name="connsiteY2-6" fmla="*/ 5000 h 10000"/>
              <a:gd name="connsiteX3-7" fmla="*/ 10000 w 10000"/>
              <a:gd name="connsiteY3-8" fmla="*/ 10000 h 10000"/>
              <a:gd name="connsiteX4-9" fmla="*/ 1667 w 10000"/>
              <a:gd name="connsiteY4-10" fmla="*/ 10000 h 10000"/>
              <a:gd name="connsiteX5-11" fmla="*/ 0 w 10000"/>
              <a:gd name="connsiteY5-12" fmla="*/ 5000 h 10000"/>
              <a:gd name="connsiteX6-13" fmla="*/ 1667 w 10000"/>
              <a:gd name="connsiteY6-14" fmla="*/ 0 h 10000"/>
              <a:gd name="connsiteX0-15" fmla="*/ 1667 w 10000"/>
              <a:gd name="connsiteY0-16" fmla="*/ 38798 h 49391"/>
              <a:gd name="connsiteX1-17" fmla="*/ 7817 w 10000"/>
              <a:gd name="connsiteY1-18" fmla="*/ 0 h 49391"/>
              <a:gd name="connsiteX2-19" fmla="*/ 8333 w 10000"/>
              <a:gd name="connsiteY2-20" fmla="*/ 43798 h 49391"/>
              <a:gd name="connsiteX3-21" fmla="*/ 10000 w 10000"/>
              <a:gd name="connsiteY3-22" fmla="*/ 48798 h 49391"/>
              <a:gd name="connsiteX4-23" fmla="*/ 1667 w 10000"/>
              <a:gd name="connsiteY4-24" fmla="*/ 48798 h 49391"/>
              <a:gd name="connsiteX5-25" fmla="*/ 0 w 10000"/>
              <a:gd name="connsiteY5-26" fmla="*/ 43798 h 49391"/>
              <a:gd name="connsiteX6-27" fmla="*/ 1667 w 10000"/>
              <a:gd name="connsiteY6-28" fmla="*/ 38798 h 49391"/>
              <a:gd name="connsiteX0-29" fmla="*/ 1667 w 10000"/>
              <a:gd name="connsiteY0-30" fmla="*/ 38798 h 49391"/>
              <a:gd name="connsiteX1-31" fmla="*/ 7817 w 10000"/>
              <a:gd name="connsiteY1-32" fmla="*/ 0 h 49391"/>
              <a:gd name="connsiteX2-33" fmla="*/ 8333 w 10000"/>
              <a:gd name="connsiteY2-34" fmla="*/ 43798 h 49391"/>
              <a:gd name="connsiteX3-35" fmla="*/ 10000 w 10000"/>
              <a:gd name="connsiteY3-36" fmla="*/ 48798 h 49391"/>
              <a:gd name="connsiteX4-37" fmla="*/ 1667 w 10000"/>
              <a:gd name="connsiteY4-38" fmla="*/ 48798 h 49391"/>
              <a:gd name="connsiteX5-39" fmla="*/ 0 w 10000"/>
              <a:gd name="connsiteY5-40" fmla="*/ 43798 h 49391"/>
              <a:gd name="connsiteX6-41" fmla="*/ 1667 w 10000"/>
              <a:gd name="connsiteY6-42" fmla="*/ 38798 h 49391"/>
              <a:gd name="connsiteX0-43" fmla="*/ 1667 w 10000"/>
              <a:gd name="connsiteY0-44" fmla="*/ 89795 h 103750"/>
              <a:gd name="connsiteX1-45" fmla="*/ 8293 w 10000"/>
              <a:gd name="connsiteY1-46" fmla="*/ 0 h 103750"/>
              <a:gd name="connsiteX2-47" fmla="*/ 8333 w 10000"/>
              <a:gd name="connsiteY2-48" fmla="*/ 94795 h 103750"/>
              <a:gd name="connsiteX3-49" fmla="*/ 10000 w 10000"/>
              <a:gd name="connsiteY3-50" fmla="*/ 99795 h 103750"/>
              <a:gd name="connsiteX4-51" fmla="*/ 1667 w 10000"/>
              <a:gd name="connsiteY4-52" fmla="*/ 99795 h 103750"/>
              <a:gd name="connsiteX5-53" fmla="*/ 0 w 10000"/>
              <a:gd name="connsiteY5-54" fmla="*/ 94795 h 103750"/>
              <a:gd name="connsiteX6-55" fmla="*/ 1667 w 10000"/>
              <a:gd name="connsiteY6-56" fmla="*/ 89795 h 103750"/>
              <a:gd name="connsiteX0-57" fmla="*/ 1667 w 10000"/>
              <a:gd name="connsiteY0-58" fmla="*/ 87862 h 101680"/>
              <a:gd name="connsiteX1-59" fmla="*/ 7836 w 10000"/>
              <a:gd name="connsiteY1-60" fmla="*/ 0 h 101680"/>
              <a:gd name="connsiteX2-61" fmla="*/ 8333 w 10000"/>
              <a:gd name="connsiteY2-62" fmla="*/ 92862 h 101680"/>
              <a:gd name="connsiteX3-63" fmla="*/ 10000 w 10000"/>
              <a:gd name="connsiteY3-64" fmla="*/ 97862 h 101680"/>
              <a:gd name="connsiteX4-65" fmla="*/ 1667 w 10000"/>
              <a:gd name="connsiteY4-66" fmla="*/ 97862 h 101680"/>
              <a:gd name="connsiteX5-67" fmla="*/ 0 w 10000"/>
              <a:gd name="connsiteY5-68" fmla="*/ 92862 h 101680"/>
              <a:gd name="connsiteX6-69" fmla="*/ 1667 w 10000"/>
              <a:gd name="connsiteY6-70" fmla="*/ 87862 h 101680"/>
              <a:gd name="connsiteX0-71" fmla="*/ 1667 w 10000"/>
              <a:gd name="connsiteY0-72" fmla="*/ 87862 h 101680"/>
              <a:gd name="connsiteX1-73" fmla="*/ 7836 w 10000"/>
              <a:gd name="connsiteY1-74" fmla="*/ 0 h 101680"/>
              <a:gd name="connsiteX2-75" fmla="*/ 8333 w 10000"/>
              <a:gd name="connsiteY2-76" fmla="*/ 92862 h 101680"/>
              <a:gd name="connsiteX3-77" fmla="*/ 10000 w 10000"/>
              <a:gd name="connsiteY3-78" fmla="*/ 97862 h 101680"/>
              <a:gd name="connsiteX4-79" fmla="*/ 1667 w 10000"/>
              <a:gd name="connsiteY4-80" fmla="*/ 97862 h 101680"/>
              <a:gd name="connsiteX5-81" fmla="*/ 0 w 10000"/>
              <a:gd name="connsiteY5-82" fmla="*/ 92862 h 101680"/>
              <a:gd name="connsiteX6-83" fmla="*/ 1667 w 10000"/>
              <a:gd name="connsiteY6-84" fmla="*/ 87862 h 101680"/>
              <a:gd name="connsiteX0-85" fmla="*/ 1667 w 10000"/>
              <a:gd name="connsiteY0-86" fmla="*/ 93062 h 107249"/>
              <a:gd name="connsiteX1-87" fmla="*/ 8511 w 10000"/>
              <a:gd name="connsiteY1-88" fmla="*/ 0 h 107249"/>
              <a:gd name="connsiteX2-89" fmla="*/ 8333 w 10000"/>
              <a:gd name="connsiteY2-90" fmla="*/ 98062 h 107249"/>
              <a:gd name="connsiteX3-91" fmla="*/ 10000 w 10000"/>
              <a:gd name="connsiteY3-92" fmla="*/ 103062 h 107249"/>
              <a:gd name="connsiteX4-93" fmla="*/ 1667 w 10000"/>
              <a:gd name="connsiteY4-94" fmla="*/ 103062 h 107249"/>
              <a:gd name="connsiteX5-95" fmla="*/ 0 w 10000"/>
              <a:gd name="connsiteY5-96" fmla="*/ 98062 h 107249"/>
              <a:gd name="connsiteX6-97" fmla="*/ 1667 w 10000"/>
              <a:gd name="connsiteY6-98" fmla="*/ 93062 h 107249"/>
              <a:gd name="connsiteX0-99" fmla="*/ 1667 w 10000"/>
              <a:gd name="connsiteY0-100" fmla="*/ 93062 h 107249"/>
              <a:gd name="connsiteX1-101" fmla="*/ 8511 w 10000"/>
              <a:gd name="connsiteY1-102" fmla="*/ 0 h 107249"/>
              <a:gd name="connsiteX2-103" fmla="*/ 8333 w 10000"/>
              <a:gd name="connsiteY2-104" fmla="*/ 98062 h 107249"/>
              <a:gd name="connsiteX3-105" fmla="*/ 10000 w 10000"/>
              <a:gd name="connsiteY3-106" fmla="*/ 103062 h 107249"/>
              <a:gd name="connsiteX4-107" fmla="*/ 1667 w 10000"/>
              <a:gd name="connsiteY4-108" fmla="*/ 103062 h 107249"/>
              <a:gd name="connsiteX5-109" fmla="*/ 0 w 10000"/>
              <a:gd name="connsiteY5-110" fmla="*/ 98062 h 107249"/>
              <a:gd name="connsiteX6-111" fmla="*/ 1667 w 10000"/>
              <a:gd name="connsiteY6-112" fmla="*/ 93062 h 107249"/>
              <a:gd name="connsiteX0-113" fmla="*/ 5639 w 10161"/>
              <a:gd name="connsiteY0-114" fmla="*/ 18392 h 112308"/>
              <a:gd name="connsiteX1-115" fmla="*/ 8672 w 10161"/>
              <a:gd name="connsiteY1-116" fmla="*/ 5059 h 112308"/>
              <a:gd name="connsiteX2-117" fmla="*/ 8494 w 10161"/>
              <a:gd name="connsiteY2-118" fmla="*/ 103121 h 112308"/>
              <a:gd name="connsiteX3-119" fmla="*/ 10161 w 10161"/>
              <a:gd name="connsiteY3-120" fmla="*/ 108121 h 112308"/>
              <a:gd name="connsiteX4-121" fmla="*/ 1828 w 10161"/>
              <a:gd name="connsiteY4-122" fmla="*/ 108121 h 112308"/>
              <a:gd name="connsiteX5-123" fmla="*/ 161 w 10161"/>
              <a:gd name="connsiteY5-124" fmla="*/ 103121 h 112308"/>
              <a:gd name="connsiteX6-125" fmla="*/ 5639 w 10161"/>
              <a:gd name="connsiteY6-126" fmla="*/ 18392 h 112308"/>
              <a:gd name="connsiteX0-127" fmla="*/ 5639 w 10161"/>
              <a:gd name="connsiteY0-128" fmla="*/ 48998 h 145481"/>
              <a:gd name="connsiteX1-129" fmla="*/ 8354 w 10161"/>
              <a:gd name="connsiteY1-130" fmla="*/ 0 h 145481"/>
              <a:gd name="connsiteX2-131" fmla="*/ 8494 w 10161"/>
              <a:gd name="connsiteY2-132" fmla="*/ 133727 h 145481"/>
              <a:gd name="connsiteX3-133" fmla="*/ 10161 w 10161"/>
              <a:gd name="connsiteY3-134" fmla="*/ 138727 h 145481"/>
              <a:gd name="connsiteX4-135" fmla="*/ 1828 w 10161"/>
              <a:gd name="connsiteY4-136" fmla="*/ 138727 h 145481"/>
              <a:gd name="connsiteX5-137" fmla="*/ 161 w 10161"/>
              <a:gd name="connsiteY5-138" fmla="*/ 133727 h 145481"/>
              <a:gd name="connsiteX6-139" fmla="*/ 5639 w 10161"/>
              <a:gd name="connsiteY6-140" fmla="*/ 48998 h 145481"/>
              <a:gd name="connsiteX0-141" fmla="*/ 4738 w 10113"/>
              <a:gd name="connsiteY0-142" fmla="*/ 13812 h 159292"/>
              <a:gd name="connsiteX1-143" fmla="*/ 8306 w 10113"/>
              <a:gd name="connsiteY1-144" fmla="*/ 13811 h 159292"/>
              <a:gd name="connsiteX2-145" fmla="*/ 8446 w 10113"/>
              <a:gd name="connsiteY2-146" fmla="*/ 147538 h 159292"/>
              <a:gd name="connsiteX3-147" fmla="*/ 10113 w 10113"/>
              <a:gd name="connsiteY3-148" fmla="*/ 152538 h 159292"/>
              <a:gd name="connsiteX4-149" fmla="*/ 1780 w 10113"/>
              <a:gd name="connsiteY4-150" fmla="*/ 152538 h 159292"/>
              <a:gd name="connsiteX5-151" fmla="*/ 113 w 10113"/>
              <a:gd name="connsiteY5-152" fmla="*/ 147538 h 159292"/>
              <a:gd name="connsiteX6-153" fmla="*/ 4738 w 10113"/>
              <a:gd name="connsiteY6-154" fmla="*/ 13812 h 159292"/>
              <a:gd name="connsiteX0-155" fmla="*/ 4738 w 10113"/>
              <a:gd name="connsiteY0-156" fmla="*/ 2870 h 148350"/>
              <a:gd name="connsiteX1-157" fmla="*/ 8306 w 10113"/>
              <a:gd name="connsiteY1-158" fmla="*/ 2869 h 148350"/>
              <a:gd name="connsiteX2-159" fmla="*/ 8446 w 10113"/>
              <a:gd name="connsiteY2-160" fmla="*/ 136596 h 148350"/>
              <a:gd name="connsiteX3-161" fmla="*/ 10113 w 10113"/>
              <a:gd name="connsiteY3-162" fmla="*/ 141596 h 148350"/>
              <a:gd name="connsiteX4-163" fmla="*/ 1780 w 10113"/>
              <a:gd name="connsiteY4-164" fmla="*/ 141596 h 148350"/>
              <a:gd name="connsiteX5-165" fmla="*/ 113 w 10113"/>
              <a:gd name="connsiteY5-166" fmla="*/ 136596 h 148350"/>
              <a:gd name="connsiteX6-167" fmla="*/ 4738 w 10113"/>
              <a:gd name="connsiteY6-168" fmla="*/ 2870 h 148350"/>
              <a:gd name="connsiteX0-169" fmla="*/ 4738 w 10113"/>
              <a:gd name="connsiteY0-170" fmla="*/ 51 h 145531"/>
              <a:gd name="connsiteX1-171" fmla="*/ 8306 w 10113"/>
              <a:gd name="connsiteY1-172" fmla="*/ 50 h 145531"/>
              <a:gd name="connsiteX2-173" fmla="*/ 8446 w 10113"/>
              <a:gd name="connsiteY2-174" fmla="*/ 133777 h 145531"/>
              <a:gd name="connsiteX3-175" fmla="*/ 10113 w 10113"/>
              <a:gd name="connsiteY3-176" fmla="*/ 138777 h 145531"/>
              <a:gd name="connsiteX4-177" fmla="*/ 1780 w 10113"/>
              <a:gd name="connsiteY4-178" fmla="*/ 138777 h 145531"/>
              <a:gd name="connsiteX5-179" fmla="*/ 113 w 10113"/>
              <a:gd name="connsiteY5-180" fmla="*/ 133777 h 145531"/>
              <a:gd name="connsiteX6-181" fmla="*/ 4738 w 10113"/>
              <a:gd name="connsiteY6-182" fmla="*/ 51 h 145531"/>
              <a:gd name="connsiteX0-183" fmla="*/ 4738 w 10113"/>
              <a:gd name="connsiteY0-184" fmla="*/ 68 h 145548"/>
              <a:gd name="connsiteX1-185" fmla="*/ 8306 w 10113"/>
              <a:gd name="connsiteY1-186" fmla="*/ 67 h 145548"/>
              <a:gd name="connsiteX2-187" fmla="*/ 8446 w 10113"/>
              <a:gd name="connsiteY2-188" fmla="*/ 133794 h 145548"/>
              <a:gd name="connsiteX3-189" fmla="*/ 10113 w 10113"/>
              <a:gd name="connsiteY3-190" fmla="*/ 138794 h 145548"/>
              <a:gd name="connsiteX4-191" fmla="*/ 1780 w 10113"/>
              <a:gd name="connsiteY4-192" fmla="*/ 138794 h 145548"/>
              <a:gd name="connsiteX5-193" fmla="*/ 113 w 10113"/>
              <a:gd name="connsiteY5-194" fmla="*/ 133794 h 145548"/>
              <a:gd name="connsiteX6-195" fmla="*/ 4738 w 10113"/>
              <a:gd name="connsiteY6-196" fmla="*/ 68 h 145548"/>
              <a:gd name="connsiteX0-197" fmla="*/ 4738 w 10113"/>
              <a:gd name="connsiteY0-198" fmla="*/ 68 h 145548"/>
              <a:gd name="connsiteX1-199" fmla="*/ 8306 w 10113"/>
              <a:gd name="connsiteY1-200" fmla="*/ 67 h 145548"/>
              <a:gd name="connsiteX2-201" fmla="*/ 8446 w 10113"/>
              <a:gd name="connsiteY2-202" fmla="*/ 133794 h 145548"/>
              <a:gd name="connsiteX3-203" fmla="*/ 10113 w 10113"/>
              <a:gd name="connsiteY3-204" fmla="*/ 138794 h 145548"/>
              <a:gd name="connsiteX4-205" fmla="*/ 1780 w 10113"/>
              <a:gd name="connsiteY4-206" fmla="*/ 138794 h 145548"/>
              <a:gd name="connsiteX5-207" fmla="*/ 113 w 10113"/>
              <a:gd name="connsiteY5-208" fmla="*/ 133794 h 145548"/>
              <a:gd name="connsiteX6-209" fmla="*/ 4738 w 10113"/>
              <a:gd name="connsiteY6-210" fmla="*/ 68 h 145548"/>
              <a:gd name="connsiteX0-211" fmla="*/ 4674 w 10109"/>
              <a:gd name="connsiteY0-212" fmla="*/ 170 h 145517"/>
              <a:gd name="connsiteX1-213" fmla="*/ 8302 w 10109"/>
              <a:gd name="connsiteY1-214" fmla="*/ 36 h 145517"/>
              <a:gd name="connsiteX2-215" fmla="*/ 8442 w 10109"/>
              <a:gd name="connsiteY2-216" fmla="*/ 133763 h 145517"/>
              <a:gd name="connsiteX3-217" fmla="*/ 10109 w 10109"/>
              <a:gd name="connsiteY3-218" fmla="*/ 138763 h 145517"/>
              <a:gd name="connsiteX4-219" fmla="*/ 1776 w 10109"/>
              <a:gd name="connsiteY4-220" fmla="*/ 138763 h 145517"/>
              <a:gd name="connsiteX5-221" fmla="*/ 109 w 10109"/>
              <a:gd name="connsiteY5-222" fmla="*/ 133763 h 145517"/>
              <a:gd name="connsiteX6-223" fmla="*/ 4674 w 10109"/>
              <a:gd name="connsiteY6-224" fmla="*/ 170 h 145517"/>
              <a:gd name="connsiteX0-225" fmla="*/ 3080 w 8515"/>
              <a:gd name="connsiteY0-226" fmla="*/ 170 h 145517"/>
              <a:gd name="connsiteX1-227" fmla="*/ 6708 w 8515"/>
              <a:gd name="connsiteY1-228" fmla="*/ 36 h 145517"/>
              <a:gd name="connsiteX2-229" fmla="*/ 6848 w 8515"/>
              <a:gd name="connsiteY2-230" fmla="*/ 133763 h 145517"/>
              <a:gd name="connsiteX3-231" fmla="*/ 8515 w 8515"/>
              <a:gd name="connsiteY3-232" fmla="*/ 138763 h 145517"/>
              <a:gd name="connsiteX4-233" fmla="*/ 182 w 8515"/>
              <a:gd name="connsiteY4-234" fmla="*/ 138763 h 145517"/>
              <a:gd name="connsiteX5-235" fmla="*/ 3080 w 8515"/>
              <a:gd name="connsiteY5-236" fmla="*/ 170 h 145517"/>
              <a:gd name="connsiteX0-237" fmla="*/ 3617 w 10000"/>
              <a:gd name="connsiteY0-238" fmla="*/ 12 h 9536"/>
              <a:gd name="connsiteX1-239" fmla="*/ 7878 w 10000"/>
              <a:gd name="connsiteY1-240" fmla="*/ 2 h 9536"/>
              <a:gd name="connsiteX2-241" fmla="*/ 8042 w 10000"/>
              <a:gd name="connsiteY2-242" fmla="*/ 9192 h 9536"/>
              <a:gd name="connsiteX3-243" fmla="*/ 10000 w 10000"/>
              <a:gd name="connsiteY3-244" fmla="*/ 9536 h 9536"/>
              <a:gd name="connsiteX4-245" fmla="*/ 214 w 10000"/>
              <a:gd name="connsiteY4-246" fmla="*/ 9536 h 9536"/>
              <a:gd name="connsiteX5-247" fmla="*/ 3617 w 10000"/>
              <a:gd name="connsiteY5-248" fmla="*/ 12 h 9536"/>
              <a:gd name="connsiteX0-249" fmla="*/ 3403 w 9786"/>
              <a:gd name="connsiteY0-250" fmla="*/ 13 h 10000"/>
              <a:gd name="connsiteX1-251" fmla="*/ 7664 w 9786"/>
              <a:gd name="connsiteY1-252" fmla="*/ 2 h 10000"/>
              <a:gd name="connsiteX2-253" fmla="*/ 7828 w 9786"/>
              <a:gd name="connsiteY2-254" fmla="*/ 9639 h 10000"/>
              <a:gd name="connsiteX3-255" fmla="*/ 9786 w 9786"/>
              <a:gd name="connsiteY3-256" fmla="*/ 10000 h 10000"/>
              <a:gd name="connsiteX4-257" fmla="*/ 0 w 9786"/>
              <a:gd name="connsiteY4-258" fmla="*/ 10000 h 10000"/>
              <a:gd name="connsiteX5-259" fmla="*/ 3403 w 9786"/>
              <a:gd name="connsiteY5-260" fmla="*/ 13 h 10000"/>
              <a:gd name="connsiteX0-261" fmla="*/ 494 w 7017"/>
              <a:gd name="connsiteY0-262" fmla="*/ 743 h 10730"/>
              <a:gd name="connsiteX1-263" fmla="*/ 4849 w 7017"/>
              <a:gd name="connsiteY1-264" fmla="*/ 732 h 10730"/>
              <a:gd name="connsiteX2-265" fmla="*/ 5016 w 7017"/>
              <a:gd name="connsiteY2-266" fmla="*/ 10369 h 10730"/>
              <a:gd name="connsiteX3-267" fmla="*/ 7017 w 7017"/>
              <a:gd name="connsiteY3-268" fmla="*/ 10730 h 10730"/>
              <a:gd name="connsiteX4-269" fmla="*/ 45 w 7017"/>
              <a:gd name="connsiteY4-270" fmla="*/ 10709 h 10730"/>
              <a:gd name="connsiteX5-271" fmla="*/ 494 w 7017"/>
              <a:gd name="connsiteY5-272" fmla="*/ 743 h 10730"/>
              <a:gd name="connsiteX0-273" fmla="*/ 521 w 9817"/>
              <a:gd name="connsiteY0-274" fmla="*/ 692 h 10000"/>
              <a:gd name="connsiteX1-275" fmla="*/ 6727 w 9817"/>
              <a:gd name="connsiteY1-276" fmla="*/ 682 h 10000"/>
              <a:gd name="connsiteX2-277" fmla="*/ 6965 w 9817"/>
              <a:gd name="connsiteY2-278" fmla="*/ 9664 h 10000"/>
              <a:gd name="connsiteX3-279" fmla="*/ 9817 w 9817"/>
              <a:gd name="connsiteY3-280" fmla="*/ 10000 h 10000"/>
              <a:gd name="connsiteX4-281" fmla="*/ 273 w 9817"/>
              <a:gd name="connsiteY4-282" fmla="*/ 9980 h 10000"/>
              <a:gd name="connsiteX5-283" fmla="*/ 521 w 9817"/>
              <a:gd name="connsiteY5-284" fmla="*/ 692 h 10000"/>
              <a:gd name="connsiteX0-285" fmla="*/ 531 w 10000"/>
              <a:gd name="connsiteY0-286" fmla="*/ 692 h 10000"/>
              <a:gd name="connsiteX1-287" fmla="*/ 6852 w 10000"/>
              <a:gd name="connsiteY1-288" fmla="*/ 682 h 10000"/>
              <a:gd name="connsiteX2-289" fmla="*/ 7095 w 10000"/>
              <a:gd name="connsiteY2-290" fmla="*/ 9664 h 10000"/>
              <a:gd name="connsiteX3-291" fmla="*/ 10000 w 10000"/>
              <a:gd name="connsiteY3-292" fmla="*/ 10000 h 10000"/>
              <a:gd name="connsiteX4-293" fmla="*/ 278 w 10000"/>
              <a:gd name="connsiteY4-294" fmla="*/ 9980 h 10000"/>
              <a:gd name="connsiteX5-295" fmla="*/ 531 w 10000"/>
              <a:gd name="connsiteY5-296" fmla="*/ 692 h 10000"/>
              <a:gd name="connsiteX0-297" fmla="*/ 531 w 10000"/>
              <a:gd name="connsiteY0-298" fmla="*/ 692 h 10000"/>
              <a:gd name="connsiteX1-299" fmla="*/ 6852 w 10000"/>
              <a:gd name="connsiteY1-300" fmla="*/ 682 h 10000"/>
              <a:gd name="connsiteX2-301" fmla="*/ 7095 w 10000"/>
              <a:gd name="connsiteY2-302" fmla="*/ 9664 h 10000"/>
              <a:gd name="connsiteX3-303" fmla="*/ 10000 w 10000"/>
              <a:gd name="connsiteY3-304" fmla="*/ 10000 h 10000"/>
              <a:gd name="connsiteX4-305" fmla="*/ 278 w 10000"/>
              <a:gd name="connsiteY4-306" fmla="*/ 9980 h 10000"/>
              <a:gd name="connsiteX5-307" fmla="*/ 531 w 10000"/>
              <a:gd name="connsiteY5-308" fmla="*/ 692 h 10000"/>
              <a:gd name="connsiteX0-309" fmla="*/ 531 w 10000"/>
              <a:gd name="connsiteY0-310" fmla="*/ 692 h 10000"/>
              <a:gd name="connsiteX1-311" fmla="*/ 6852 w 10000"/>
              <a:gd name="connsiteY1-312" fmla="*/ 682 h 10000"/>
              <a:gd name="connsiteX2-313" fmla="*/ 7095 w 10000"/>
              <a:gd name="connsiteY2-314" fmla="*/ 9664 h 10000"/>
              <a:gd name="connsiteX3-315" fmla="*/ 10000 w 10000"/>
              <a:gd name="connsiteY3-316" fmla="*/ 10000 h 10000"/>
              <a:gd name="connsiteX4-317" fmla="*/ 278 w 10000"/>
              <a:gd name="connsiteY4-318" fmla="*/ 9980 h 10000"/>
              <a:gd name="connsiteX5-319" fmla="*/ 531 w 10000"/>
              <a:gd name="connsiteY5-320" fmla="*/ 692 h 10000"/>
              <a:gd name="connsiteX0-321" fmla="*/ 570 w 10039"/>
              <a:gd name="connsiteY0-322" fmla="*/ 695 h 10015"/>
              <a:gd name="connsiteX1-323" fmla="*/ 6891 w 10039"/>
              <a:gd name="connsiteY1-324" fmla="*/ 685 h 10015"/>
              <a:gd name="connsiteX2-325" fmla="*/ 7134 w 10039"/>
              <a:gd name="connsiteY2-326" fmla="*/ 9667 h 10015"/>
              <a:gd name="connsiteX3-327" fmla="*/ 10039 w 10039"/>
              <a:gd name="connsiteY3-328" fmla="*/ 10003 h 10015"/>
              <a:gd name="connsiteX4-329" fmla="*/ 217 w 10039"/>
              <a:gd name="connsiteY4-330" fmla="*/ 10015 h 10015"/>
              <a:gd name="connsiteX5-331" fmla="*/ 570 w 10039"/>
              <a:gd name="connsiteY5-332" fmla="*/ 695 h 10015"/>
              <a:gd name="connsiteX0-333" fmla="*/ 615 w 10084"/>
              <a:gd name="connsiteY0-334" fmla="*/ 695 h 10015"/>
              <a:gd name="connsiteX1-335" fmla="*/ 6936 w 10084"/>
              <a:gd name="connsiteY1-336" fmla="*/ 685 h 10015"/>
              <a:gd name="connsiteX2-337" fmla="*/ 7179 w 10084"/>
              <a:gd name="connsiteY2-338" fmla="*/ 9667 h 10015"/>
              <a:gd name="connsiteX3-339" fmla="*/ 10084 w 10084"/>
              <a:gd name="connsiteY3-340" fmla="*/ 10003 h 10015"/>
              <a:gd name="connsiteX4-341" fmla="*/ 262 w 10084"/>
              <a:gd name="connsiteY4-342" fmla="*/ 10015 h 10015"/>
              <a:gd name="connsiteX5-343" fmla="*/ 615 w 10084"/>
              <a:gd name="connsiteY5-344" fmla="*/ 695 h 10015"/>
              <a:gd name="connsiteX0-345" fmla="*/ 356 w 9825"/>
              <a:gd name="connsiteY0-346" fmla="*/ 695 h 10015"/>
              <a:gd name="connsiteX1-347" fmla="*/ 6677 w 9825"/>
              <a:gd name="connsiteY1-348" fmla="*/ 685 h 10015"/>
              <a:gd name="connsiteX2-349" fmla="*/ 6920 w 9825"/>
              <a:gd name="connsiteY2-350" fmla="*/ 9667 h 10015"/>
              <a:gd name="connsiteX3-351" fmla="*/ 9825 w 9825"/>
              <a:gd name="connsiteY3-352" fmla="*/ 10003 h 10015"/>
              <a:gd name="connsiteX4-353" fmla="*/ 3 w 9825"/>
              <a:gd name="connsiteY4-354" fmla="*/ 10015 h 10015"/>
              <a:gd name="connsiteX5-355" fmla="*/ 356 w 9825"/>
              <a:gd name="connsiteY5-356" fmla="*/ 695 h 10015"/>
              <a:gd name="connsiteX0-357" fmla="*/ 362 w 10000"/>
              <a:gd name="connsiteY0-358" fmla="*/ 10 h 9316"/>
              <a:gd name="connsiteX1-359" fmla="*/ 6796 w 10000"/>
              <a:gd name="connsiteY1-360" fmla="*/ 0 h 9316"/>
              <a:gd name="connsiteX2-361" fmla="*/ 7043 w 10000"/>
              <a:gd name="connsiteY2-362" fmla="*/ 8969 h 9316"/>
              <a:gd name="connsiteX3-363" fmla="*/ 10000 w 10000"/>
              <a:gd name="connsiteY3-364" fmla="*/ 9304 h 9316"/>
              <a:gd name="connsiteX4-365" fmla="*/ 3 w 10000"/>
              <a:gd name="connsiteY4-366" fmla="*/ 9316 h 9316"/>
              <a:gd name="connsiteX5-367" fmla="*/ 362 w 10000"/>
              <a:gd name="connsiteY5-368" fmla="*/ 10 h 9316"/>
              <a:gd name="connsiteX0-369" fmla="*/ 362 w 10000"/>
              <a:gd name="connsiteY0-370" fmla="*/ 11 h 10000"/>
              <a:gd name="connsiteX1-371" fmla="*/ 6796 w 10000"/>
              <a:gd name="connsiteY1-372" fmla="*/ 0 h 10000"/>
              <a:gd name="connsiteX2-373" fmla="*/ 7043 w 10000"/>
              <a:gd name="connsiteY2-374" fmla="*/ 9628 h 10000"/>
              <a:gd name="connsiteX3-375" fmla="*/ 10000 w 10000"/>
              <a:gd name="connsiteY3-376" fmla="*/ 9987 h 10000"/>
              <a:gd name="connsiteX4-377" fmla="*/ 3 w 10000"/>
              <a:gd name="connsiteY4-378" fmla="*/ 10000 h 10000"/>
              <a:gd name="connsiteX5-379" fmla="*/ 362 w 10000"/>
              <a:gd name="connsiteY5-380" fmla="*/ 11 h 10000"/>
              <a:gd name="connsiteX0-381" fmla="*/ 362 w 10000"/>
              <a:gd name="connsiteY0-382" fmla="*/ 11 h 10000"/>
              <a:gd name="connsiteX1-383" fmla="*/ 6796 w 10000"/>
              <a:gd name="connsiteY1-384" fmla="*/ 0 h 10000"/>
              <a:gd name="connsiteX2-385" fmla="*/ 7043 w 10000"/>
              <a:gd name="connsiteY2-386" fmla="*/ 9628 h 10000"/>
              <a:gd name="connsiteX3-387" fmla="*/ 10000 w 10000"/>
              <a:gd name="connsiteY3-388" fmla="*/ 9987 h 10000"/>
              <a:gd name="connsiteX4-389" fmla="*/ 3 w 10000"/>
              <a:gd name="connsiteY4-390" fmla="*/ 10000 h 10000"/>
              <a:gd name="connsiteX5-391" fmla="*/ 362 w 10000"/>
              <a:gd name="connsiteY5-392" fmla="*/ 11 h 10000"/>
              <a:gd name="connsiteX0-393" fmla="*/ 362 w 10000"/>
              <a:gd name="connsiteY0-394" fmla="*/ 11 h 10474"/>
              <a:gd name="connsiteX1-395" fmla="*/ 7101 w 10000"/>
              <a:gd name="connsiteY1-396" fmla="*/ 0 h 10474"/>
              <a:gd name="connsiteX2-397" fmla="*/ 7043 w 10000"/>
              <a:gd name="connsiteY2-398" fmla="*/ 9628 h 10474"/>
              <a:gd name="connsiteX3-399" fmla="*/ 10000 w 10000"/>
              <a:gd name="connsiteY3-400" fmla="*/ 9987 h 10474"/>
              <a:gd name="connsiteX4-401" fmla="*/ 3 w 10000"/>
              <a:gd name="connsiteY4-402" fmla="*/ 10000 h 10474"/>
              <a:gd name="connsiteX5-403" fmla="*/ 362 w 10000"/>
              <a:gd name="connsiteY5-404" fmla="*/ 11 h 10474"/>
              <a:gd name="connsiteX0-405" fmla="*/ 362 w 10000"/>
              <a:gd name="connsiteY0-406" fmla="*/ 11 h 10474"/>
              <a:gd name="connsiteX1-407" fmla="*/ 7101 w 10000"/>
              <a:gd name="connsiteY1-408" fmla="*/ 0 h 10474"/>
              <a:gd name="connsiteX2-409" fmla="*/ 7043 w 10000"/>
              <a:gd name="connsiteY2-410" fmla="*/ 9628 h 10474"/>
              <a:gd name="connsiteX3-411" fmla="*/ 10000 w 10000"/>
              <a:gd name="connsiteY3-412" fmla="*/ 9987 h 10474"/>
              <a:gd name="connsiteX4-413" fmla="*/ 3 w 10000"/>
              <a:gd name="connsiteY4-414" fmla="*/ 10000 h 10474"/>
              <a:gd name="connsiteX5-415" fmla="*/ 362 w 10000"/>
              <a:gd name="connsiteY5-416" fmla="*/ 11 h 10474"/>
              <a:gd name="connsiteX0-417" fmla="*/ 362 w 10000"/>
              <a:gd name="connsiteY0-418" fmla="*/ 11 h 10474"/>
              <a:gd name="connsiteX1-419" fmla="*/ 7101 w 10000"/>
              <a:gd name="connsiteY1-420" fmla="*/ 0 h 10474"/>
              <a:gd name="connsiteX2-421" fmla="*/ 7043 w 10000"/>
              <a:gd name="connsiteY2-422" fmla="*/ 9628 h 10474"/>
              <a:gd name="connsiteX3-423" fmla="*/ 10000 w 10000"/>
              <a:gd name="connsiteY3-424" fmla="*/ 9987 h 10474"/>
              <a:gd name="connsiteX4-425" fmla="*/ 3 w 10000"/>
              <a:gd name="connsiteY4-426" fmla="*/ 10000 h 10474"/>
              <a:gd name="connsiteX5-427" fmla="*/ 362 w 10000"/>
              <a:gd name="connsiteY5-428" fmla="*/ 11 h 10474"/>
              <a:gd name="connsiteX0-429" fmla="*/ 362 w 10000"/>
              <a:gd name="connsiteY0-430" fmla="*/ 11 h 10000"/>
              <a:gd name="connsiteX1-431" fmla="*/ 7101 w 10000"/>
              <a:gd name="connsiteY1-432" fmla="*/ 0 h 10000"/>
              <a:gd name="connsiteX2-433" fmla="*/ 7043 w 10000"/>
              <a:gd name="connsiteY2-434" fmla="*/ 9628 h 10000"/>
              <a:gd name="connsiteX3-435" fmla="*/ 10000 w 10000"/>
              <a:gd name="connsiteY3-436" fmla="*/ 9987 h 10000"/>
              <a:gd name="connsiteX4-437" fmla="*/ 3 w 10000"/>
              <a:gd name="connsiteY4-438" fmla="*/ 10000 h 10000"/>
              <a:gd name="connsiteX5-439" fmla="*/ 362 w 10000"/>
              <a:gd name="connsiteY5-440" fmla="*/ 11 h 10000"/>
              <a:gd name="connsiteX0-441" fmla="*/ 362 w 10000"/>
              <a:gd name="connsiteY0-442" fmla="*/ 11 h 10000"/>
              <a:gd name="connsiteX1-443" fmla="*/ 7101 w 10000"/>
              <a:gd name="connsiteY1-444" fmla="*/ 0 h 10000"/>
              <a:gd name="connsiteX2-445" fmla="*/ 7043 w 10000"/>
              <a:gd name="connsiteY2-446" fmla="*/ 9628 h 10000"/>
              <a:gd name="connsiteX3-447" fmla="*/ 10000 w 10000"/>
              <a:gd name="connsiteY3-448" fmla="*/ 9987 h 10000"/>
              <a:gd name="connsiteX4-449" fmla="*/ 3 w 10000"/>
              <a:gd name="connsiteY4-450" fmla="*/ 10000 h 10000"/>
              <a:gd name="connsiteX5-451" fmla="*/ 362 w 10000"/>
              <a:gd name="connsiteY5-452" fmla="*/ 11 h 10000"/>
              <a:gd name="connsiteX0-453" fmla="*/ 362 w 10000"/>
              <a:gd name="connsiteY0-454" fmla="*/ 11 h 10000"/>
              <a:gd name="connsiteX1-455" fmla="*/ 7101 w 10000"/>
              <a:gd name="connsiteY1-456" fmla="*/ 0 h 10000"/>
              <a:gd name="connsiteX2-457" fmla="*/ 7043 w 10000"/>
              <a:gd name="connsiteY2-458" fmla="*/ 9628 h 10000"/>
              <a:gd name="connsiteX3-459" fmla="*/ 10000 w 10000"/>
              <a:gd name="connsiteY3-460" fmla="*/ 9987 h 10000"/>
              <a:gd name="connsiteX4-461" fmla="*/ 3 w 10000"/>
              <a:gd name="connsiteY4-462" fmla="*/ 10000 h 10000"/>
              <a:gd name="connsiteX5-463" fmla="*/ 362 w 10000"/>
              <a:gd name="connsiteY5-464" fmla="*/ 11 h 10000"/>
              <a:gd name="connsiteX0-465" fmla="*/ 362 w 10000"/>
              <a:gd name="connsiteY0-466" fmla="*/ 11 h 10000"/>
              <a:gd name="connsiteX1-467" fmla="*/ 7101 w 10000"/>
              <a:gd name="connsiteY1-468" fmla="*/ 0 h 10000"/>
              <a:gd name="connsiteX2-469" fmla="*/ 7043 w 10000"/>
              <a:gd name="connsiteY2-470" fmla="*/ 9628 h 10000"/>
              <a:gd name="connsiteX3-471" fmla="*/ 10000 w 10000"/>
              <a:gd name="connsiteY3-472" fmla="*/ 9987 h 10000"/>
              <a:gd name="connsiteX4-473" fmla="*/ 3 w 10000"/>
              <a:gd name="connsiteY4-474" fmla="*/ 10000 h 10000"/>
              <a:gd name="connsiteX5-475" fmla="*/ 362 w 10000"/>
              <a:gd name="connsiteY5-476" fmla="*/ 11 h 10000"/>
              <a:gd name="connsiteX0-477" fmla="*/ 362 w 10000"/>
              <a:gd name="connsiteY0-478" fmla="*/ 11 h 10000"/>
              <a:gd name="connsiteX1-479" fmla="*/ 7101 w 10000"/>
              <a:gd name="connsiteY1-480" fmla="*/ 0 h 10000"/>
              <a:gd name="connsiteX2-481" fmla="*/ 7043 w 10000"/>
              <a:gd name="connsiteY2-482" fmla="*/ 9628 h 10000"/>
              <a:gd name="connsiteX3-483" fmla="*/ 10000 w 10000"/>
              <a:gd name="connsiteY3-484" fmla="*/ 9987 h 10000"/>
              <a:gd name="connsiteX4-485" fmla="*/ 3 w 10000"/>
              <a:gd name="connsiteY4-486" fmla="*/ 10000 h 10000"/>
              <a:gd name="connsiteX5-487" fmla="*/ 362 w 10000"/>
              <a:gd name="connsiteY5-488" fmla="*/ 11 h 10000"/>
              <a:gd name="connsiteX0-489" fmla="*/ 362 w 10000"/>
              <a:gd name="connsiteY0-490" fmla="*/ 11 h 10000"/>
              <a:gd name="connsiteX1-491" fmla="*/ 7101 w 10000"/>
              <a:gd name="connsiteY1-492" fmla="*/ 0 h 10000"/>
              <a:gd name="connsiteX2-493" fmla="*/ 7043 w 10000"/>
              <a:gd name="connsiteY2-494" fmla="*/ 9628 h 10000"/>
              <a:gd name="connsiteX3-495" fmla="*/ 10000 w 10000"/>
              <a:gd name="connsiteY3-496" fmla="*/ 9987 h 10000"/>
              <a:gd name="connsiteX4-497" fmla="*/ 3 w 10000"/>
              <a:gd name="connsiteY4-498" fmla="*/ 10000 h 10000"/>
              <a:gd name="connsiteX5-499" fmla="*/ 362 w 10000"/>
              <a:gd name="connsiteY5-500" fmla="*/ 11 h 10000"/>
              <a:gd name="connsiteX0-501" fmla="*/ 360 w 9998"/>
              <a:gd name="connsiteY0-502" fmla="*/ 11 h 10000"/>
              <a:gd name="connsiteX1-503" fmla="*/ 7099 w 9998"/>
              <a:gd name="connsiteY1-504" fmla="*/ 0 h 10000"/>
              <a:gd name="connsiteX2-505" fmla="*/ 7041 w 9998"/>
              <a:gd name="connsiteY2-506" fmla="*/ 9628 h 10000"/>
              <a:gd name="connsiteX3-507" fmla="*/ 9998 w 9998"/>
              <a:gd name="connsiteY3-508" fmla="*/ 9987 h 10000"/>
              <a:gd name="connsiteX4-509" fmla="*/ 1 w 9998"/>
              <a:gd name="connsiteY4-510" fmla="*/ 10000 h 10000"/>
              <a:gd name="connsiteX5-511" fmla="*/ 360 w 9998"/>
              <a:gd name="connsiteY5-512" fmla="*/ 11 h 10000"/>
              <a:gd name="connsiteX0-513" fmla="*/ 0 w 9640"/>
              <a:gd name="connsiteY0-514" fmla="*/ 11 h 10000"/>
              <a:gd name="connsiteX1-515" fmla="*/ 6740 w 9640"/>
              <a:gd name="connsiteY1-516" fmla="*/ 0 h 10000"/>
              <a:gd name="connsiteX2-517" fmla="*/ 6682 w 9640"/>
              <a:gd name="connsiteY2-518" fmla="*/ 9628 h 10000"/>
              <a:gd name="connsiteX3-519" fmla="*/ 9640 w 9640"/>
              <a:gd name="connsiteY3-520" fmla="*/ 9987 h 10000"/>
              <a:gd name="connsiteX4-521" fmla="*/ 302 w 9640"/>
              <a:gd name="connsiteY4-522" fmla="*/ 10000 h 10000"/>
              <a:gd name="connsiteX5-523" fmla="*/ 0 w 9640"/>
              <a:gd name="connsiteY5-524" fmla="*/ 11 h 10000"/>
              <a:gd name="connsiteX0-525" fmla="*/ 0 w 10000"/>
              <a:gd name="connsiteY0-526" fmla="*/ 11 h 10000"/>
              <a:gd name="connsiteX1-527" fmla="*/ 6992 w 10000"/>
              <a:gd name="connsiteY1-528" fmla="*/ 0 h 10000"/>
              <a:gd name="connsiteX2-529" fmla="*/ 6932 w 10000"/>
              <a:gd name="connsiteY2-530" fmla="*/ 9628 h 10000"/>
              <a:gd name="connsiteX3-531" fmla="*/ 10000 w 10000"/>
              <a:gd name="connsiteY3-532" fmla="*/ 9987 h 10000"/>
              <a:gd name="connsiteX4-533" fmla="*/ 6 w 10000"/>
              <a:gd name="connsiteY4-534" fmla="*/ 10000 h 10000"/>
              <a:gd name="connsiteX5-535" fmla="*/ 0 w 10000"/>
              <a:gd name="connsiteY5-536" fmla="*/ 11 h 10000"/>
              <a:gd name="connsiteX0-537" fmla="*/ 0 w 10000"/>
              <a:gd name="connsiteY0-538" fmla="*/ 11 h 10000"/>
              <a:gd name="connsiteX1-539" fmla="*/ 6992 w 10000"/>
              <a:gd name="connsiteY1-540" fmla="*/ 0 h 10000"/>
              <a:gd name="connsiteX2-541" fmla="*/ 6932 w 10000"/>
              <a:gd name="connsiteY2-542" fmla="*/ 9628 h 10000"/>
              <a:gd name="connsiteX3-543" fmla="*/ 10000 w 10000"/>
              <a:gd name="connsiteY3-544" fmla="*/ 9987 h 10000"/>
              <a:gd name="connsiteX4-545" fmla="*/ 6 w 10000"/>
              <a:gd name="connsiteY4-546" fmla="*/ 10000 h 10000"/>
              <a:gd name="connsiteX5-547" fmla="*/ 0 w 10000"/>
              <a:gd name="connsiteY5-548" fmla="*/ 11 h 10000"/>
              <a:gd name="connsiteX0-549" fmla="*/ 0 w 10056"/>
              <a:gd name="connsiteY0-550" fmla="*/ 4 h 10000"/>
              <a:gd name="connsiteX1-551" fmla="*/ 7048 w 10056"/>
              <a:gd name="connsiteY1-552" fmla="*/ 0 h 10000"/>
              <a:gd name="connsiteX2-553" fmla="*/ 6988 w 10056"/>
              <a:gd name="connsiteY2-554" fmla="*/ 9628 h 10000"/>
              <a:gd name="connsiteX3-555" fmla="*/ 10056 w 10056"/>
              <a:gd name="connsiteY3-556" fmla="*/ 9987 h 10000"/>
              <a:gd name="connsiteX4-557" fmla="*/ 62 w 10056"/>
              <a:gd name="connsiteY4-558" fmla="*/ 10000 h 10000"/>
              <a:gd name="connsiteX5-559" fmla="*/ 0 w 10056"/>
              <a:gd name="connsiteY5-560" fmla="*/ 4 h 10000"/>
              <a:gd name="connsiteX0-561" fmla="*/ 0 w 10056"/>
              <a:gd name="connsiteY0-562" fmla="*/ 4 h 10000"/>
              <a:gd name="connsiteX1-563" fmla="*/ 7048 w 10056"/>
              <a:gd name="connsiteY1-564" fmla="*/ 0 h 10000"/>
              <a:gd name="connsiteX2-565" fmla="*/ 6988 w 10056"/>
              <a:gd name="connsiteY2-566" fmla="*/ 9628 h 10000"/>
              <a:gd name="connsiteX3-567" fmla="*/ 10056 w 10056"/>
              <a:gd name="connsiteY3-568" fmla="*/ 9987 h 10000"/>
              <a:gd name="connsiteX4-569" fmla="*/ 62 w 10056"/>
              <a:gd name="connsiteY4-570" fmla="*/ 10000 h 10000"/>
              <a:gd name="connsiteX5-571" fmla="*/ 0 w 10056"/>
              <a:gd name="connsiteY5-572" fmla="*/ 4 h 10000"/>
              <a:gd name="connsiteX0-573" fmla="*/ 0 w 10056"/>
              <a:gd name="connsiteY0-574" fmla="*/ 4 h 10000"/>
              <a:gd name="connsiteX1-575" fmla="*/ 7048 w 10056"/>
              <a:gd name="connsiteY1-576" fmla="*/ 0 h 10000"/>
              <a:gd name="connsiteX2-577" fmla="*/ 6988 w 10056"/>
              <a:gd name="connsiteY2-578" fmla="*/ 9628 h 10000"/>
              <a:gd name="connsiteX3-579" fmla="*/ 10056 w 10056"/>
              <a:gd name="connsiteY3-580" fmla="*/ 9987 h 10000"/>
              <a:gd name="connsiteX4-581" fmla="*/ 62 w 10056"/>
              <a:gd name="connsiteY4-582" fmla="*/ 10000 h 10000"/>
              <a:gd name="connsiteX5-583" fmla="*/ 0 w 10056"/>
              <a:gd name="connsiteY5-584" fmla="*/ 4 h 10000"/>
              <a:gd name="connsiteX0-585" fmla="*/ 0 w 10056"/>
              <a:gd name="connsiteY0-586" fmla="*/ 4 h 10000"/>
              <a:gd name="connsiteX1-587" fmla="*/ 7048 w 10056"/>
              <a:gd name="connsiteY1-588" fmla="*/ 0 h 10000"/>
              <a:gd name="connsiteX2-589" fmla="*/ 6988 w 10056"/>
              <a:gd name="connsiteY2-590" fmla="*/ 9628 h 10000"/>
              <a:gd name="connsiteX3-591" fmla="*/ 10056 w 10056"/>
              <a:gd name="connsiteY3-592" fmla="*/ 9987 h 10000"/>
              <a:gd name="connsiteX4-593" fmla="*/ 62 w 10056"/>
              <a:gd name="connsiteY4-594" fmla="*/ 10000 h 10000"/>
              <a:gd name="connsiteX5-595" fmla="*/ 0 w 10056"/>
              <a:gd name="connsiteY5-596" fmla="*/ 4 h 10000"/>
              <a:gd name="connsiteX0-597" fmla="*/ 0 w 10056"/>
              <a:gd name="connsiteY0-598" fmla="*/ 4 h 10000"/>
              <a:gd name="connsiteX1-599" fmla="*/ 7048 w 10056"/>
              <a:gd name="connsiteY1-600" fmla="*/ 0 h 10000"/>
              <a:gd name="connsiteX2-601" fmla="*/ 6988 w 10056"/>
              <a:gd name="connsiteY2-602" fmla="*/ 9628 h 10000"/>
              <a:gd name="connsiteX3-603" fmla="*/ 10056 w 10056"/>
              <a:gd name="connsiteY3-604" fmla="*/ 9987 h 10000"/>
              <a:gd name="connsiteX4-605" fmla="*/ 62 w 10056"/>
              <a:gd name="connsiteY4-606" fmla="*/ 10000 h 10000"/>
              <a:gd name="connsiteX5-607" fmla="*/ 0 w 10056"/>
              <a:gd name="connsiteY5-608" fmla="*/ 4 h 10000"/>
              <a:gd name="connsiteX0-609" fmla="*/ 0 w 10056"/>
              <a:gd name="connsiteY0-610" fmla="*/ 4 h 10000"/>
              <a:gd name="connsiteX1-611" fmla="*/ 7048 w 10056"/>
              <a:gd name="connsiteY1-612" fmla="*/ 0 h 10000"/>
              <a:gd name="connsiteX2-613" fmla="*/ 6988 w 10056"/>
              <a:gd name="connsiteY2-614" fmla="*/ 9628 h 10000"/>
              <a:gd name="connsiteX3-615" fmla="*/ 10056 w 10056"/>
              <a:gd name="connsiteY3-616" fmla="*/ 9987 h 10000"/>
              <a:gd name="connsiteX4-617" fmla="*/ 62 w 10056"/>
              <a:gd name="connsiteY4-618" fmla="*/ 10000 h 10000"/>
              <a:gd name="connsiteX5-619" fmla="*/ 0 w 10056"/>
              <a:gd name="connsiteY5-620" fmla="*/ 4 h 10000"/>
              <a:gd name="connsiteX0-621" fmla="*/ 0 w 10056"/>
              <a:gd name="connsiteY0-622" fmla="*/ 4 h 10000"/>
              <a:gd name="connsiteX1-623" fmla="*/ 7048 w 10056"/>
              <a:gd name="connsiteY1-624" fmla="*/ 0 h 10000"/>
              <a:gd name="connsiteX2-625" fmla="*/ 6988 w 10056"/>
              <a:gd name="connsiteY2-626" fmla="*/ 9628 h 10000"/>
              <a:gd name="connsiteX3-627" fmla="*/ 10056 w 10056"/>
              <a:gd name="connsiteY3-628" fmla="*/ 9987 h 10000"/>
              <a:gd name="connsiteX4-629" fmla="*/ 62 w 10056"/>
              <a:gd name="connsiteY4-630" fmla="*/ 10000 h 10000"/>
              <a:gd name="connsiteX5-631" fmla="*/ 0 w 10056"/>
              <a:gd name="connsiteY5-632" fmla="*/ 4 h 10000"/>
              <a:gd name="connsiteX0-633" fmla="*/ 0 w 10056"/>
              <a:gd name="connsiteY0-634" fmla="*/ 4 h 10000"/>
              <a:gd name="connsiteX1-635" fmla="*/ 7048 w 10056"/>
              <a:gd name="connsiteY1-636" fmla="*/ 0 h 10000"/>
              <a:gd name="connsiteX2-637" fmla="*/ 6988 w 10056"/>
              <a:gd name="connsiteY2-638" fmla="*/ 9628 h 10000"/>
              <a:gd name="connsiteX3-639" fmla="*/ 10056 w 10056"/>
              <a:gd name="connsiteY3-640" fmla="*/ 9987 h 10000"/>
              <a:gd name="connsiteX4-641" fmla="*/ 62 w 10056"/>
              <a:gd name="connsiteY4-642" fmla="*/ 10000 h 10000"/>
              <a:gd name="connsiteX5-643" fmla="*/ 0 w 10056"/>
              <a:gd name="connsiteY5-644" fmla="*/ 4 h 10000"/>
              <a:gd name="connsiteX0-645" fmla="*/ 0 w 10056"/>
              <a:gd name="connsiteY0-646" fmla="*/ 4 h 10000"/>
              <a:gd name="connsiteX1-647" fmla="*/ 7048 w 10056"/>
              <a:gd name="connsiteY1-648" fmla="*/ 0 h 10000"/>
              <a:gd name="connsiteX2-649" fmla="*/ 6988 w 10056"/>
              <a:gd name="connsiteY2-650" fmla="*/ 9628 h 10000"/>
              <a:gd name="connsiteX3-651" fmla="*/ 10056 w 10056"/>
              <a:gd name="connsiteY3-652" fmla="*/ 9987 h 10000"/>
              <a:gd name="connsiteX4-653" fmla="*/ 62 w 10056"/>
              <a:gd name="connsiteY4-654" fmla="*/ 10000 h 10000"/>
              <a:gd name="connsiteX5-655" fmla="*/ 0 w 10056"/>
              <a:gd name="connsiteY5-656" fmla="*/ 4 h 10000"/>
              <a:gd name="connsiteX0-657" fmla="*/ 0 w 10056"/>
              <a:gd name="connsiteY0-658" fmla="*/ 4 h 10000"/>
              <a:gd name="connsiteX1-659" fmla="*/ 7048 w 10056"/>
              <a:gd name="connsiteY1-660" fmla="*/ 0 h 10000"/>
              <a:gd name="connsiteX2-661" fmla="*/ 6988 w 10056"/>
              <a:gd name="connsiteY2-662" fmla="*/ 9628 h 10000"/>
              <a:gd name="connsiteX3-663" fmla="*/ 10056 w 10056"/>
              <a:gd name="connsiteY3-664" fmla="*/ 9987 h 10000"/>
              <a:gd name="connsiteX4-665" fmla="*/ 62 w 10056"/>
              <a:gd name="connsiteY4-666" fmla="*/ 10000 h 10000"/>
              <a:gd name="connsiteX5-667" fmla="*/ 0 w 10056"/>
              <a:gd name="connsiteY5-668" fmla="*/ 4 h 10000"/>
              <a:gd name="connsiteX0-669" fmla="*/ 0 w 10056"/>
              <a:gd name="connsiteY0-670" fmla="*/ 0 h 9996"/>
              <a:gd name="connsiteX1-671" fmla="*/ 7001 w 10056"/>
              <a:gd name="connsiteY1-672" fmla="*/ 1 h 9996"/>
              <a:gd name="connsiteX2-673" fmla="*/ 6988 w 10056"/>
              <a:gd name="connsiteY2-674" fmla="*/ 9624 h 9996"/>
              <a:gd name="connsiteX3-675" fmla="*/ 10056 w 10056"/>
              <a:gd name="connsiteY3-676" fmla="*/ 9983 h 9996"/>
              <a:gd name="connsiteX4-677" fmla="*/ 62 w 10056"/>
              <a:gd name="connsiteY4-678" fmla="*/ 9996 h 9996"/>
              <a:gd name="connsiteX5-679" fmla="*/ 0 w 10056"/>
              <a:gd name="connsiteY5-680" fmla="*/ 0 h 9996"/>
              <a:gd name="connsiteX0-681" fmla="*/ 0 w 10000"/>
              <a:gd name="connsiteY0-682" fmla="*/ 2 h 10002"/>
              <a:gd name="connsiteX1-683" fmla="*/ 6962 w 10000"/>
              <a:gd name="connsiteY1-684" fmla="*/ 0 h 10002"/>
              <a:gd name="connsiteX2-685" fmla="*/ 6949 w 10000"/>
              <a:gd name="connsiteY2-686" fmla="*/ 9630 h 10002"/>
              <a:gd name="connsiteX3-687" fmla="*/ 10000 w 10000"/>
              <a:gd name="connsiteY3-688" fmla="*/ 9989 h 10002"/>
              <a:gd name="connsiteX4-689" fmla="*/ 62 w 10000"/>
              <a:gd name="connsiteY4-690" fmla="*/ 10002 h 10002"/>
              <a:gd name="connsiteX5-691" fmla="*/ 0 w 10000"/>
              <a:gd name="connsiteY5-692" fmla="*/ 2 h 10002"/>
              <a:gd name="connsiteX0-693" fmla="*/ 0 w 10000"/>
              <a:gd name="connsiteY0-694" fmla="*/ 4 h 10004"/>
              <a:gd name="connsiteX1-695" fmla="*/ 6927 w 10000"/>
              <a:gd name="connsiteY1-696" fmla="*/ 0 h 10004"/>
              <a:gd name="connsiteX2-697" fmla="*/ 6949 w 10000"/>
              <a:gd name="connsiteY2-698" fmla="*/ 9632 h 10004"/>
              <a:gd name="connsiteX3-699" fmla="*/ 10000 w 10000"/>
              <a:gd name="connsiteY3-700" fmla="*/ 9991 h 10004"/>
              <a:gd name="connsiteX4-701" fmla="*/ 62 w 10000"/>
              <a:gd name="connsiteY4-702" fmla="*/ 10004 h 10004"/>
              <a:gd name="connsiteX5-703" fmla="*/ 0 w 10000"/>
              <a:gd name="connsiteY5-704" fmla="*/ 4 h 10004"/>
              <a:gd name="connsiteX0-705" fmla="*/ 0 w 10000"/>
              <a:gd name="connsiteY0-706" fmla="*/ 4 h 10004"/>
              <a:gd name="connsiteX1-707" fmla="*/ 6927 w 10000"/>
              <a:gd name="connsiteY1-708" fmla="*/ 0 h 10004"/>
              <a:gd name="connsiteX2-709" fmla="*/ 6949 w 10000"/>
              <a:gd name="connsiteY2-710" fmla="*/ 9632 h 10004"/>
              <a:gd name="connsiteX3-711" fmla="*/ 10000 w 10000"/>
              <a:gd name="connsiteY3-712" fmla="*/ 9991 h 10004"/>
              <a:gd name="connsiteX4-713" fmla="*/ 62 w 10000"/>
              <a:gd name="connsiteY4-714" fmla="*/ 10004 h 10004"/>
              <a:gd name="connsiteX5-715" fmla="*/ 0 w 10000"/>
              <a:gd name="connsiteY5-716" fmla="*/ 4 h 100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/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29" name="Flowchart: Stored Data 4"/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-1" fmla="*/ 1667 w 10000"/>
              <a:gd name="connsiteY0-2" fmla="*/ 0 h 10000"/>
              <a:gd name="connsiteX1-3" fmla="*/ 10000 w 10000"/>
              <a:gd name="connsiteY1-4" fmla="*/ 0 h 10000"/>
              <a:gd name="connsiteX2-5" fmla="*/ 8333 w 10000"/>
              <a:gd name="connsiteY2-6" fmla="*/ 5000 h 10000"/>
              <a:gd name="connsiteX3-7" fmla="*/ 10000 w 10000"/>
              <a:gd name="connsiteY3-8" fmla="*/ 10000 h 10000"/>
              <a:gd name="connsiteX4-9" fmla="*/ 1667 w 10000"/>
              <a:gd name="connsiteY4-10" fmla="*/ 10000 h 10000"/>
              <a:gd name="connsiteX5-11" fmla="*/ 0 w 10000"/>
              <a:gd name="connsiteY5-12" fmla="*/ 5000 h 10000"/>
              <a:gd name="connsiteX6-13" fmla="*/ 1667 w 10000"/>
              <a:gd name="connsiteY6-14" fmla="*/ 0 h 10000"/>
              <a:gd name="connsiteX0-15" fmla="*/ 1667 w 10000"/>
              <a:gd name="connsiteY0-16" fmla="*/ 38798 h 49391"/>
              <a:gd name="connsiteX1-17" fmla="*/ 7817 w 10000"/>
              <a:gd name="connsiteY1-18" fmla="*/ 0 h 49391"/>
              <a:gd name="connsiteX2-19" fmla="*/ 8333 w 10000"/>
              <a:gd name="connsiteY2-20" fmla="*/ 43798 h 49391"/>
              <a:gd name="connsiteX3-21" fmla="*/ 10000 w 10000"/>
              <a:gd name="connsiteY3-22" fmla="*/ 48798 h 49391"/>
              <a:gd name="connsiteX4-23" fmla="*/ 1667 w 10000"/>
              <a:gd name="connsiteY4-24" fmla="*/ 48798 h 49391"/>
              <a:gd name="connsiteX5-25" fmla="*/ 0 w 10000"/>
              <a:gd name="connsiteY5-26" fmla="*/ 43798 h 49391"/>
              <a:gd name="connsiteX6-27" fmla="*/ 1667 w 10000"/>
              <a:gd name="connsiteY6-28" fmla="*/ 38798 h 49391"/>
              <a:gd name="connsiteX0-29" fmla="*/ 1667 w 10000"/>
              <a:gd name="connsiteY0-30" fmla="*/ 38798 h 49391"/>
              <a:gd name="connsiteX1-31" fmla="*/ 7817 w 10000"/>
              <a:gd name="connsiteY1-32" fmla="*/ 0 h 49391"/>
              <a:gd name="connsiteX2-33" fmla="*/ 8333 w 10000"/>
              <a:gd name="connsiteY2-34" fmla="*/ 43798 h 49391"/>
              <a:gd name="connsiteX3-35" fmla="*/ 10000 w 10000"/>
              <a:gd name="connsiteY3-36" fmla="*/ 48798 h 49391"/>
              <a:gd name="connsiteX4-37" fmla="*/ 1667 w 10000"/>
              <a:gd name="connsiteY4-38" fmla="*/ 48798 h 49391"/>
              <a:gd name="connsiteX5-39" fmla="*/ 0 w 10000"/>
              <a:gd name="connsiteY5-40" fmla="*/ 43798 h 49391"/>
              <a:gd name="connsiteX6-41" fmla="*/ 1667 w 10000"/>
              <a:gd name="connsiteY6-42" fmla="*/ 38798 h 49391"/>
              <a:gd name="connsiteX0-43" fmla="*/ 1667 w 10000"/>
              <a:gd name="connsiteY0-44" fmla="*/ 89795 h 103750"/>
              <a:gd name="connsiteX1-45" fmla="*/ 8293 w 10000"/>
              <a:gd name="connsiteY1-46" fmla="*/ 0 h 103750"/>
              <a:gd name="connsiteX2-47" fmla="*/ 8333 w 10000"/>
              <a:gd name="connsiteY2-48" fmla="*/ 94795 h 103750"/>
              <a:gd name="connsiteX3-49" fmla="*/ 10000 w 10000"/>
              <a:gd name="connsiteY3-50" fmla="*/ 99795 h 103750"/>
              <a:gd name="connsiteX4-51" fmla="*/ 1667 w 10000"/>
              <a:gd name="connsiteY4-52" fmla="*/ 99795 h 103750"/>
              <a:gd name="connsiteX5-53" fmla="*/ 0 w 10000"/>
              <a:gd name="connsiteY5-54" fmla="*/ 94795 h 103750"/>
              <a:gd name="connsiteX6-55" fmla="*/ 1667 w 10000"/>
              <a:gd name="connsiteY6-56" fmla="*/ 89795 h 103750"/>
              <a:gd name="connsiteX0-57" fmla="*/ 1667 w 10000"/>
              <a:gd name="connsiteY0-58" fmla="*/ 87862 h 101680"/>
              <a:gd name="connsiteX1-59" fmla="*/ 7836 w 10000"/>
              <a:gd name="connsiteY1-60" fmla="*/ 0 h 101680"/>
              <a:gd name="connsiteX2-61" fmla="*/ 8333 w 10000"/>
              <a:gd name="connsiteY2-62" fmla="*/ 92862 h 101680"/>
              <a:gd name="connsiteX3-63" fmla="*/ 10000 w 10000"/>
              <a:gd name="connsiteY3-64" fmla="*/ 97862 h 101680"/>
              <a:gd name="connsiteX4-65" fmla="*/ 1667 w 10000"/>
              <a:gd name="connsiteY4-66" fmla="*/ 97862 h 101680"/>
              <a:gd name="connsiteX5-67" fmla="*/ 0 w 10000"/>
              <a:gd name="connsiteY5-68" fmla="*/ 92862 h 101680"/>
              <a:gd name="connsiteX6-69" fmla="*/ 1667 w 10000"/>
              <a:gd name="connsiteY6-70" fmla="*/ 87862 h 101680"/>
              <a:gd name="connsiteX0-71" fmla="*/ 1667 w 10000"/>
              <a:gd name="connsiteY0-72" fmla="*/ 87862 h 101680"/>
              <a:gd name="connsiteX1-73" fmla="*/ 7836 w 10000"/>
              <a:gd name="connsiteY1-74" fmla="*/ 0 h 101680"/>
              <a:gd name="connsiteX2-75" fmla="*/ 8333 w 10000"/>
              <a:gd name="connsiteY2-76" fmla="*/ 92862 h 101680"/>
              <a:gd name="connsiteX3-77" fmla="*/ 10000 w 10000"/>
              <a:gd name="connsiteY3-78" fmla="*/ 97862 h 101680"/>
              <a:gd name="connsiteX4-79" fmla="*/ 1667 w 10000"/>
              <a:gd name="connsiteY4-80" fmla="*/ 97862 h 101680"/>
              <a:gd name="connsiteX5-81" fmla="*/ 0 w 10000"/>
              <a:gd name="connsiteY5-82" fmla="*/ 92862 h 101680"/>
              <a:gd name="connsiteX6-83" fmla="*/ 1667 w 10000"/>
              <a:gd name="connsiteY6-84" fmla="*/ 87862 h 101680"/>
              <a:gd name="connsiteX0-85" fmla="*/ 1667 w 10000"/>
              <a:gd name="connsiteY0-86" fmla="*/ 93062 h 107249"/>
              <a:gd name="connsiteX1-87" fmla="*/ 8511 w 10000"/>
              <a:gd name="connsiteY1-88" fmla="*/ 0 h 107249"/>
              <a:gd name="connsiteX2-89" fmla="*/ 8333 w 10000"/>
              <a:gd name="connsiteY2-90" fmla="*/ 98062 h 107249"/>
              <a:gd name="connsiteX3-91" fmla="*/ 10000 w 10000"/>
              <a:gd name="connsiteY3-92" fmla="*/ 103062 h 107249"/>
              <a:gd name="connsiteX4-93" fmla="*/ 1667 w 10000"/>
              <a:gd name="connsiteY4-94" fmla="*/ 103062 h 107249"/>
              <a:gd name="connsiteX5-95" fmla="*/ 0 w 10000"/>
              <a:gd name="connsiteY5-96" fmla="*/ 98062 h 107249"/>
              <a:gd name="connsiteX6-97" fmla="*/ 1667 w 10000"/>
              <a:gd name="connsiteY6-98" fmla="*/ 93062 h 107249"/>
              <a:gd name="connsiteX0-99" fmla="*/ 1667 w 10000"/>
              <a:gd name="connsiteY0-100" fmla="*/ 93062 h 107249"/>
              <a:gd name="connsiteX1-101" fmla="*/ 8511 w 10000"/>
              <a:gd name="connsiteY1-102" fmla="*/ 0 h 107249"/>
              <a:gd name="connsiteX2-103" fmla="*/ 8333 w 10000"/>
              <a:gd name="connsiteY2-104" fmla="*/ 98062 h 107249"/>
              <a:gd name="connsiteX3-105" fmla="*/ 10000 w 10000"/>
              <a:gd name="connsiteY3-106" fmla="*/ 103062 h 107249"/>
              <a:gd name="connsiteX4-107" fmla="*/ 1667 w 10000"/>
              <a:gd name="connsiteY4-108" fmla="*/ 103062 h 107249"/>
              <a:gd name="connsiteX5-109" fmla="*/ 0 w 10000"/>
              <a:gd name="connsiteY5-110" fmla="*/ 98062 h 107249"/>
              <a:gd name="connsiteX6-111" fmla="*/ 1667 w 10000"/>
              <a:gd name="connsiteY6-112" fmla="*/ 93062 h 107249"/>
              <a:gd name="connsiteX0-113" fmla="*/ 5639 w 10161"/>
              <a:gd name="connsiteY0-114" fmla="*/ 18392 h 112308"/>
              <a:gd name="connsiteX1-115" fmla="*/ 8672 w 10161"/>
              <a:gd name="connsiteY1-116" fmla="*/ 5059 h 112308"/>
              <a:gd name="connsiteX2-117" fmla="*/ 8494 w 10161"/>
              <a:gd name="connsiteY2-118" fmla="*/ 103121 h 112308"/>
              <a:gd name="connsiteX3-119" fmla="*/ 10161 w 10161"/>
              <a:gd name="connsiteY3-120" fmla="*/ 108121 h 112308"/>
              <a:gd name="connsiteX4-121" fmla="*/ 1828 w 10161"/>
              <a:gd name="connsiteY4-122" fmla="*/ 108121 h 112308"/>
              <a:gd name="connsiteX5-123" fmla="*/ 161 w 10161"/>
              <a:gd name="connsiteY5-124" fmla="*/ 103121 h 112308"/>
              <a:gd name="connsiteX6-125" fmla="*/ 5639 w 10161"/>
              <a:gd name="connsiteY6-126" fmla="*/ 18392 h 112308"/>
              <a:gd name="connsiteX0-127" fmla="*/ 5639 w 10161"/>
              <a:gd name="connsiteY0-128" fmla="*/ 48998 h 145481"/>
              <a:gd name="connsiteX1-129" fmla="*/ 8354 w 10161"/>
              <a:gd name="connsiteY1-130" fmla="*/ 0 h 145481"/>
              <a:gd name="connsiteX2-131" fmla="*/ 8494 w 10161"/>
              <a:gd name="connsiteY2-132" fmla="*/ 133727 h 145481"/>
              <a:gd name="connsiteX3-133" fmla="*/ 10161 w 10161"/>
              <a:gd name="connsiteY3-134" fmla="*/ 138727 h 145481"/>
              <a:gd name="connsiteX4-135" fmla="*/ 1828 w 10161"/>
              <a:gd name="connsiteY4-136" fmla="*/ 138727 h 145481"/>
              <a:gd name="connsiteX5-137" fmla="*/ 161 w 10161"/>
              <a:gd name="connsiteY5-138" fmla="*/ 133727 h 145481"/>
              <a:gd name="connsiteX6-139" fmla="*/ 5639 w 10161"/>
              <a:gd name="connsiteY6-140" fmla="*/ 48998 h 145481"/>
              <a:gd name="connsiteX0-141" fmla="*/ 4738 w 10113"/>
              <a:gd name="connsiteY0-142" fmla="*/ 13812 h 159292"/>
              <a:gd name="connsiteX1-143" fmla="*/ 8306 w 10113"/>
              <a:gd name="connsiteY1-144" fmla="*/ 13811 h 159292"/>
              <a:gd name="connsiteX2-145" fmla="*/ 8446 w 10113"/>
              <a:gd name="connsiteY2-146" fmla="*/ 147538 h 159292"/>
              <a:gd name="connsiteX3-147" fmla="*/ 10113 w 10113"/>
              <a:gd name="connsiteY3-148" fmla="*/ 152538 h 159292"/>
              <a:gd name="connsiteX4-149" fmla="*/ 1780 w 10113"/>
              <a:gd name="connsiteY4-150" fmla="*/ 152538 h 159292"/>
              <a:gd name="connsiteX5-151" fmla="*/ 113 w 10113"/>
              <a:gd name="connsiteY5-152" fmla="*/ 147538 h 159292"/>
              <a:gd name="connsiteX6-153" fmla="*/ 4738 w 10113"/>
              <a:gd name="connsiteY6-154" fmla="*/ 13812 h 159292"/>
              <a:gd name="connsiteX0-155" fmla="*/ 4738 w 10113"/>
              <a:gd name="connsiteY0-156" fmla="*/ 2870 h 148350"/>
              <a:gd name="connsiteX1-157" fmla="*/ 8306 w 10113"/>
              <a:gd name="connsiteY1-158" fmla="*/ 2869 h 148350"/>
              <a:gd name="connsiteX2-159" fmla="*/ 8446 w 10113"/>
              <a:gd name="connsiteY2-160" fmla="*/ 136596 h 148350"/>
              <a:gd name="connsiteX3-161" fmla="*/ 10113 w 10113"/>
              <a:gd name="connsiteY3-162" fmla="*/ 141596 h 148350"/>
              <a:gd name="connsiteX4-163" fmla="*/ 1780 w 10113"/>
              <a:gd name="connsiteY4-164" fmla="*/ 141596 h 148350"/>
              <a:gd name="connsiteX5-165" fmla="*/ 113 w 10113"/>
              <a:gd name="connsiteY5-166" fmla="*/ 136596 h 148350"/>
              <a:gd name="connsiteX6-167" fmla="*/ 4738 w 10113"/>
              <a:gd name="connsiteY6-168" fmla="*/ 2870 h 148350"/>
              <a:gd name="connsiteX0-169" fmla="*/ 4738 w 10113"/>
              <a:gd name="connsiteY0-170" fmla="*/ 51 h 145531"/>
              <a:gd name="connsiteX1-171" fmla="*/ 8306 w 10113"/>
              <a:gd name="connsiteY1-172" fmla="*/ 50 h 145531"/>
              <a:gd name="connsiteX2-173" fmla="*/ 8446 w 10113"/>
              <a:gd name="connsiteY2-174" fmla="*/ 133777 h 145531"/>
              <a:gd name="connsiteX3-175" fmla="*/ 10113 w 10113"/>
              <a:gd name="connsiteY3-176" fmla="*/ 138777 h 145531"/>
              <a:gd name="connsiteX4-177" fmla="*/ 1780 w 10113"/>
              <a:gd name="connsiteY4-178" fmla="*/ 138777 h 145531"/>
              <a:gd name="connsiteX5-179" fmla="*/ 113 w 10113"/>
              <a:gd name="connsiteY5-180" fmla="*/ 133777 h 145531"/>
              <a:gd name="connsiteX6-181" fmla="*/ 4738 w 10113"/>
              <a:gd name="connsiteY6-182" fmla="*/ 51 h 145531"/>
              <a:gd name="connsiteX0-183" fmla="*/ 4738 w 10113"/>
              <a:gd name="connsiteY0-184" fmla="*/ 68 h 145548"/>
              <a:gd name="connsiteX1-185" fmla="*/ 8306 w 10113"/>
              <a:gd name="connsiteY1-186" fmla="*/ 67 h 145548"/>
              <a:gd name="connsiteX2-187" fmla="*/ 8446 w 10113"/>
              <a:gd name="connsiteY2-188" fmla="*/ 133794 h 145548"/>
              <a:gd name="connsiteX3-189" fmla="*/ 10113 w 10113"/>
              <a:gd name="connsiteY3-190" fmla="*/ 138794 h 145548"/>
              <a:gd name="connsiteX4-191" fmla="*/ 1780 w 10113"/>
              <a:gd name="connsiteY4-192" fmla="*/ 138794 h 145548"/>
              <a:gd name="connsiteX5-193" fmla="*/ 113 w 10113"/>
              <a:gd name="connsiteY5-194" fmla="*/ 133794 h 145548"/>
              <a:gd name="connsiteX6-195" fmla="*/ 4738 w 10113"/>
              <a:gd name="connsiteY6-196" fmla="*/ 68 h 145548"/>
              <a:gd name="connsiteX0-197" fmla="*/ 4738 w 10113"/>
              <a:gd name="connsiteY0-198" fmla="*/ 68 h 145548"/>
              <a:gd name="connsiteX1-199" fmla="*/ 8306 w 10113"/>
              <a:gd name="connsiteY1-200" fmla="*/ 67 h 145548"/>
              <a:gd name="connsiteX2-201" fmla="*/ 8446 w 10113"/>
              <a:gd name="connsiteY2-202" fmla="*/ 133794 h 145548"/>
              <a:gd name="connsiteX3-203" fmla="*/ 10113 w 10113"/>
              <a:gd name="connsiteY3-204" fmla="*/ 138794 h 145548"/>
              <a:gd name="connsiteX4-205" fmla="*/ 1780 w 10113"/>
              <a:gd name="connsiteY4-206" fmla="*/ 138794 h 145548"/>
              <a:gd name="connsiteX5-207" fmla="*/ 113 w 10113"/>
              <a:gd name="connsiteY5-208" fmla="*/ 133794 h 145548"/>
              <a:gd name="connsiteX6-209" fmla="*/ 4738 w 10113"/>
              <a:gd name="connsiteY6-210" fmla="*/ 68 h 145548"/>
              <a:gd name="connsiteX0-211" fmla="*/ 4674 w 10109"/>
              <a:gd name="connsiteY0-212" fmla="*/ 170 h 145517"/>
              <a:gd name="connsiteX1-213" fmla="*/ 8302 w 10109"/>
              <a:gd name="connsiteY1-214" fmla="*/ 36 h 145517"/>
              <a:gd name="connsiteX2-215" fmla="*/ 8442 w 10109"/>
              <a:gd name="connsiteY2-216" fmla="*/ 133763 h 145517"/>
              <a:gd name="connsiteX3-217" fmla="*/ 10109 w 10109"/>
              <a:gd name="connsiteY3-218" fmla="*/ 138763 h 145517"/>
              <a:gd name="connsiteX4-219" fmla="*/ 1776 w 10109"/>
              <a:gd name="connsiteY4-220" fmla="*/ 138763 h 145517"/>
              <a:gd name="connsiteX5-221" fmla="*/ 109 w 10109"/>
              <a:gd name="connsiteY5-222" fmla="*/ 133763 h 145517"/>
              <a:gd name="connsiteX6-223" fmla="*/ 4674 w 10109"/>
              <a:gd name="connsiteY6-224" fmla="*/ 170 h 145517"/>
              <a:gd name="connsiteX0-225" fmla="*/ 3080 w 8515"/>
              <a:gd name="connsiteY0-226" fmla="*/ 170 h 145517"/>
              <a:gd name="connsiteX1-227" fmla="*/ 6708 w 8515"/>
              <a:gd name="connsiteY1-228" fmla="*/ 36 h 145517"/>
              <a:gd name="connsiteX2-229" fmla="*/ 6848 w 8515"/>
              <a:gd name="connsiteY2-230" fmla="*/ 133763 h 145517"/>
              <a:gd name="connsiteX3-231" fmla="*/ 8515 w 8515"/>
              <a:gd name="connsiteY3-232" fmla="*/ 138763 h 145517"/>
              <a:gd name="connsiteX4-233" fmla="*/ 182 w 8515"/>
              <a:gd name="connsiteY4-234" fmla="*/ 138763 h 145517"/>
              <a:gd name="connsiteX5-235" fmla="*/ 3080 w 8515"/>
              <a:gd name="connsiteY5-236" fmla="*/ 170 h 145517"/>
              <a:gd name="connsiteX0-237" fmla="*/ 3617 w 10000"/>
              <a:gd name="connsiteY0-238" fmla="*/ 12 h 9536"/>
              <a:gd name="connsiteX1-239" fmla="*/ 7878 w 10000"/>
              <a:gd name="connsiteY1-240" fmla="*/ 2 h 9536"/>
              <a:gd name="connsiteX2-241" fmla="*/ 8042 w 10000"/>
              <a:gd name="connsiteY2-242" fmla="*/ 9192 h 9536"/>
              <a:gd name="connsiteX3-243" fmla="*/ 10000 w 10000"/>
              <a:gd name="connsiteY3-244" fmla="*/ 9536 h 9536"/>
              <a:gd name="connsiteX4-245" fmla="*/ 214 w 10000"/>
              <a:gd name="connsiteY4-246" fmla="*/ 9536 h 9536"/>
              <a:gd name="connsiteX5-247" fmla="*/ 3617 w 10000"/>
              <a:gd name="connsiteY5-248" fmla="*/ 12 h 9536"/>
              <a:gd name="connsiteX0-249" fmla="*/ 3403 w 9786"/>
              <a:gd name="connsiteY0-250" fmla="*/ 13 h 10000"/>
              <a:gd name="connsiteX1-251" fmla="*/ 7664 w 9786"/>
              <a:gd name="connsiteY1-252" fmla="*/ 2 h 10000"/>
              <a:gd name="connsiteX2-253" fmla="*/ 7828 w 9786"/>
              <a:gd name="connsiteY2-254" fmla="*/ 9639 h 10000"/>
              <a:gd name="connsiteX3-255" fmla="*/ 9786 w 9786"/>
              <a:gd name="connsiteY3-256" fmla="*/ 10000 h 10000"/>
              <a:gd name="connsiteX4-257" fmla="*/ 0 w 9786"/>
              <a:gd name="connsiteY4-258" fmla="*/ 10000 h 10000"/>
              <a:gd name="connsiteX5-259" fmla="*/ 3403 w 9786"/>
              <a:gd name="connsiteY5-260" fmla="*/ 13 h 10000"/>
              <a:gd name="connsiteX0-261" fmla="*/ 494 w 7017"/>
              <a:gd name="connsiteY0-262" fmla="*/ 743 h 10730"/>
              <a:gd name="connsiteX1-263" fmla="*/ 4849 w 7017"/>
              <a:gd name="connsiteY1-264" fmla="*/ 732 h 10730"/>
              <a:gd name="connsiteX2-265" fmla="*/ 5016 w 7017"/>
              <a:gd name="connsiteY2-266" fmla="*/ 10369 h 10730"/>
              <a:gd name="connsiteX3-267" fmla="*/ 7017 w 7017"/>
              <a:gd name="connsiteY3-268" fmla="*/ 10730 h 10730"/>
              <a:gd name="connsiteX4-269" fmla="*/ 45 w 7017"/>
              <a:gd name="connsiteY4-270" fmla="*/ 10709 h 10730"/>
              <a:gd name="connsiteX5-271" fmla="*/ 494 w 7017"/>
              <a:gd name="connsiteY5-272" fmla="*/ 743 h 10730"/>
              <a:gd name="connsiteX0-273" fmla="*/ 521 w 9817"/>
              <a:gd name="connsiteY0-274" fmla="*/ 692 h 10000"/>
              <a:gd name="connsiteX1-275" fmla="*/ 6727 w 9817"/>
              <a:gd name="connsiteY1-276" fmla="*/ 682 h 10000"/>
              <a:gd name="connsiteX2-277" fmla="*/ 6965 w 9817"/>
              <a:gd name="connsiteY2-278" fmla="*/ 9664 h 10000"/>
              <a:gd name="connsiteX3-279" fmla="*/ 9817 w 9817"/>
              <a:gd name="connsiteY3-280" fmla="*/ 10000 h 10000"/>
              <a:gd name="connsiteX4-281" fmla="*/ 273 w 9817"/>
              <a:gd name="connsiteY4-282" fmla="*/ 9980 h 10000"/>
              <a:gd name="connsiteX5-283" fmla="*/ 521 w 9817"/>
              <a:gd name="connsiteY5-284" fmla="*/ 692 h 10000"/>
              <a:gd name="connsiteX0-285" fmla="*/ 531 w 10000"/>
              <a:gd name="connsiteY0-286" fmla="*/ 692 h 10000"/>
              <a:gd name="connsiteX1-287" fmla="*/ 6852 w 10000"/>
              <a:gd name="connsiteY1-288" fmla="*/ 682 h 10000"/>
              <a:gd name="connsiteX2-289" fmla="*/ 7095 w 10000"/>
              <a:gd name="connsiteY2-290" fmla="*/ 9664 h 10000"/>
              <a:gd name="connsiteX3-291" fmla="*/ 10000 w 10000"/>
              <a:gd name="connsiteY3-292" fmla="*/ 10000 h 10000"/>
              <a:gd name="connsiteX4-293" fmla="*/ 278 w 10000"/>
              <a:gd name="connsiteY4-294" fmla="*/ 9980 h 10000"/>
              <a:gd name="connsiteX5-295" fmla="*/ 531 w 10000"/>
              <a:gd name="connsiteY5-296" fmla="*/ 692 h 10000"/>
              <a:gd name="connsiteX0-297" fmla="*/ 531 w 10000"/>
              <a:gd name="connsiteY0-298" fmla="*/ 692 h 10000"/>
              <a:gd name="connsiteX1-299" fmla="*/ 6852 w 10000"/>
              <a:gd name="connsiteY1-300" fmla="*/ 682 h 10000"/>
              <a:gd name="connsiteX2-301" fmla="*/ 7095 w 10000"/>
              <a:gd name="connsiteY2-302" fmla="*/ 9664 h 10000"/>
              <a:gd name="connsiteX3-303" fmla="*/ 10000 w 10000"/>
              <a:gd name="connsiteY3-304" fmla="*/ 10000 h 10000"/>
              <a:gd name="connsiteX4-305" fmla="*/ 278 w 10000"/>
              <a:gd name="connsiteY4-306" fmla="*/ 9980 h 10000"/>
              <a:gd name="connsiteX5-307" fmla="*/ 531 w 10000"/>
              <a:gd name="connsiteY5-308" fmla="*/ 692 h 10000"/>
              <a:gd name="connsiteX0-309" fmla="*/ 531 w 10000"/>
              <a:gd name="connsiteY0-310" fmla="*/ 692 h 10000"/>
              <a:gd name="connsiteX1-311" fmla="*/ 6852 w 10000"/>
              <a:gd name="connsiteY1-312" fmla="*/ 682 h 10000"/>
              <a:gd name="connsiteX2-313" fmla="*/ 7095 w 10000"/>
              <a:gd name="connsiteY2-314" fmla="*/ 9664 h 10000"/>
              <a:gd name="connsiteX3-315" fmla="*/ 10000 w 10000"/>
              <a:gd name="connsiteY3-316" fmla="*/ 10000 h 10000"/>
              <a:gd name="connsiteX4-317" fmla="*/ 278 w 10000"/>
              <a:gd name="connsiteY4-318" fmla="*/ 9980 h 10000"/>
              <a:gd name="connsiteX5-319" fmla="*/ 531 w 10000"/>
              <a:gd name="connsiteY5-320" fmla="*/ 692 h 10000"/>
              <a:gd name="connsiteX0-321" fmla="*/ 570 w 10039"/>
              <a:gd name="connsiteY0-322" fmla="*/ 695 h 10015"/>
              <a:gd name="connsiteX1-323" fmla="*/ 6891 w 10039"/>
              <a:gd name="connsiteY1-324" fmla="*/ 685 h 10015"/>
              <a:gd name="connsiteX2-325" fmla="*/ 7134 w 10039"/>
              <a:gd name="connsiteY2-326" fmla="*/ 9667 h 10015"/>
              <a:gd name="connsiteX3-327" fmla="*/ 10039 w 10039"/>
              <a:gd name="connsiteY3-328" fmla="*/ 10003 h 10015"/>
              <a:gd name="connsiteX4-329" fmla="*/ 217 w 10039"/>
              <a:gd name="connsiteY4-330" fmla="*/ 10015 h 10015"/>
              <a:gd name="connsiteX5-331" fmla="*/ 570 w 10039"/>
              <a:gd name="connsiteY5-332" fmla="*/ 695 h 10015"/>
              <a:gd name="connsiteX0-333" fmla="*/ 615 w 10084"/>
              <a:gd name="connsiteY0-334" fmla="*/ 695 h 10015"/>
              <a:gd name="connsiteX1-335" fmla="*/ 6936 w 10084"/>
              <a:gd name="connsiteY1-336" fmla="*/ 685 h 10015"/>
              <a:gd name="connsiteX2-337" fmla="*/ 7179 w 10084"/>
              <a:gd name="connsiteY2-338" fmla="*/ 9667 h 10015"/>
              <a:gd name="connsiteX3-339" fmla="*/ 10084 w 10084"/>
              <a:gd name="connsiteY3-340" fmla="*/ 10003 h 10015"/>
              <a:gd name="connsiteX4-341" fmla="*/ 262 w 10084"/>
              <a:gd name="connsiteY4-342" fmla="*/ 10015 h 10015"/>
              <a:gd name="connsiteX5-343" fmla="*/ 615 w 10084"/>
              <a:gd name="connsiteY5-344" fmla="*/ 695 h 10015"/>
              <a:gd name="connsiteX0-345" fmla="*/ 356 w 9825"/>
              <a:gd name="connsiteY0-346" fmla="*/ 695 h 10015"/>
              <a:gd name="connsiteX1-347" fmla="*/ 6677 w 9825"/>
              <a:gd name="connsiteY1-348" fmla="*/ 685 h 10015"/>
              <a:gd name="connsiteX2-349" fmla="*/ 6920 w 9825"/>
              <a:gd name="connsiteY2-350" fmla="*/ 9667 h 10015"/>
              <a:gd name="connsiteX3-351" fmla="*/ 9825 w 9825"/>
              <a:gd name="connsiteY3-352" fmla="*/ 10003 h 10015"/>
              <a:gd name="connsiteX4-353" fmla="*/ 3 w 9825"/>
              <a:gd name="connsiteY4-354" fmla="*/ 10015 h 10015"/>
              <a:gd name="connsiteX5-355" fmla="*/ 356 w 9825"/>
              <a:gd name="connsiteY5-356" fmla="*/ 695 h 10015"/>
              <a:gd name="connsiteX0-357" fmla="*/ 362 w 10000"/>
              <a:gd name="connsiteY0-358" fmla="*/ 10 h 9316"/>
              <a:gd name="connsiteX1-359" fmla="*/ 6796 w 10000"/>
              <a:gd name="connsiteY1-360" fmla="*/ 0 h 9316"/>
              <a:gd name="connsiteX2-361" fmla="*/ 7043 w 10000"/>
              <a:gd name="connsiteY2-362" fmla="*/ 8969 h 9316"/>
              <a:gd name="connsiteX3-363" fmla="*/ 10000 w 10000"/>
              <a:gd name="connsiteY3-364" fmla="*/ 9304 h 9316"/>
              <a:gd name="connsiteX4-365" fmla="*/ 3 w 10000"/>
              <a:gd name="connsiteY4-366" fmla="*/ 9316 h 9316"/>
              <a:gd name="connsiteX5-367" fmla="*/ 362 w 10000"/>
              <a:gd name="connsiteY5-368" fmla="*/ 10 h 9316"/>
              <a:gd name="connsiteX0-369" fmla="*/ 362 w 10000"/>
              <a:gd name="connsiteY0-370" fmla="*/ 11 h 10000"/>
              <a:gd name="connsiteX1-371" fmla="*/ 6796 w 10000"/>
              <a:gd name="connsiteY1-372" fmla="*/ 0 h 10000"/>
              <a:gd name="connsiteX2-373" fmla="*/ 7043 w 10000"/>
              <a:gd name="connsiteY2-374" fmla="*/ 9628 h 10000"/>
              <a:gd name="connsiteX3-375" fmla="*/ 10000 w 10000"/>
              <a:gd name="connsiteY3-376" fmla="*/ 9987 h 10000"/>
              <a:gd name="connsiteX4-377" fmla="*/ 3 w 10000"/>
              <a:gd name="connsiteY4-378" fmla="*/ 10000 h 10000"/>
              <a:gd name="connsiteX5-379" fmla="*/ 362 w 10000"/>
              <a:gd name="connsiteY5-380" fmla="*/ 11 h 10000"/>
              <a:gd name="connsiteX0-381" fmla="*/ 362 w 10000"/>
              <a:gd name="connsiteY0-382" fmla="*/ 11 h 10000"/>
              <a:gd name="connsiteX1-383" fmla="*/ 6796 w 10000"/>
              <a:gd name="connsiteY1-384" fmla="*/ 0 h 10000"/>
              <a:gd name="connsiteX2-385" fmla="*/ 7043 w 10000"/>
              <a:gd name="connsiteY2-386" fmla="*/ 9628 h 10000"/>
              <a:gd name="connsiteX3-387" fmla="*/ 10000 w 10000"/>
              <a:gd name="connsiteY3-388" fmla="*/ 9987 h 10000"/>
              <a:gd name="connsiteX4-389" fmla="*/ 3 w 10000"/>
              <a:gd name="connsiteY4-390" fmla="*/ 10000 h 10000"/>
              <a:gd name="connsiteX5-391" fmla="*/ 362 w 10000"/>
              <a:gd name="connsiteY5-392" fmla="*/ 11 h 10000"/>
              <a:gd name="connsiteX0-393" fmla="*/ 362 w 10000"/>
              <a:gd name="connsiteY0-394" fmla="*/ 11 h 10474"/>
              <a:gd name="connsiteX1-395" fmla="*/ 7101 w 10000"/>
              <a:gd name="connsiteY1-396" fmla="*/ 0 h 10474"/>
              <a:gd name="connsiteX2-397" fmla="*/ 7043 w 10000"/>
              <a:gd name="connsiteY2-398" fmla="*/ 9628 h 10474"/>
              <a:gd name="connsiteX3-399" fmla="*/ 10000 w 10000"/>
              <a:gd name="connsiteY3-400" fmla="*/ 9987 h 10474"/>
              <a:gd name="connsiteX4-401" fmla="*/ 3 w 10000"/>
              <a:gd name="connsiteY4-402" fmla="*/ 10000 h 10474"/>
              <a:gd name="connsiteX5-403" fmla="*/ 362 w 10000"/>
              <a:gd name="connsiteY5-404" fmla="*/ 11 h 10474"/>
              <a:gd name="connsiteX0-405" fmla="*/ 362 w 10000"/>
              <a:gd name="connsiteY0-406" fmla="*/ 11 h 10474"/>
              <a:gd name="connsiteX1-407" fmla="*/ 7101 w 10000"/>
              <a:gd name="connsiteY1-408" fmla="*/ 0 h 10474"/>
              <a:gd name="connsiteX2-409" fmla="*/ 7043 w 10000"/>
              <a:gd name="connsiteY2-410" fmla="*/ 9628 h 10474"/>
              <a:gd name="connsiteX3-411" fmla="*/ 10000 w 10000"/>
              <a:gd name="connsiteY3-412" fmla="*/ 9987 h 10474"/>
              <a:gd name="connsiteX4-413" fmla="*/ 3 w 10000"/>
              <a:gd name="connsiteY4-414" fmla="*/ 10000 h 10474"/>
              <a:gd name="connsiteX5-415" fmla="*/ 362 w 10000"/>
              <a:gd name="connsiteY5-416" fmla="*/ 11 h 10474"/>
              <a:gd name="connsiteX0-417" fmla="*/ 362 w 10000"/>
              <a:gd name="connsiteY0-418" fmla="*/ 11 h 10474"/>
              <a:gd name="connsiteX1-419" fmla="*/ 7101 w 10000"/>
              <a:gd name="connsiteY1-420" fmla="*/ 0 h 10474"/>
              <a:gd name="connsiteX2-421" fmla="*/ 7043 w 10000"/>
              <a:gd name="connsiteY2-422" fmla="*/ 9628 h 10474"/>
              <a:gd name="connsiteX3-423" fmla="*/ 10000 w 10000"/>
              <a:gd name="connsiteY3-424" fmla="*/ 9987 h 10474"/>
              <a:gd name="connsiteX4-425" fmla="*/ 3 w 10000"/>
              <a:gd name="connsiteY4-426" fmla="*/ 10000 h 10474"/>
              <a:gd name="connsiteX5-427" fmla="*/ 362 w 10000"/>
              <a:gd name="connsiteY5-428" fmla="*/ 11 h 10474"/>
              <a:gd name="connsiteX0-429" fmla="*/ 362 w 10000"/>
              <a:gd name="connsiteY0-430" fmla="*/ 11 h 10000"/>
              <a:gd name="connsiteX1-431" fmla="*/ 7101 w 10000"/>
              <a:gd name="connsiteY1-432" fmla="*/ 0 h 10000"/>
              <a:gd name="connsiteX2-433" fmla="*/ 7043 w 10000"/>
              <a:gd name="connsiteY2-434" fmla="*/ 9628 h 10000"/>
              <a:gd name="connsiteX3-435" fmla="*/ 10000 w 10000"/>
              <a:gd name="connsiteY3-436" fmla="*/ 9987 h 10000"/>
              <a:gd name="connsiteX4-437" fmla="*/ 3 w 10000"/>
              <a:gd name="connsiteY4-438" fmla="*/ 10000 h 10000"/>
              <a:gd name="connsiteX5-439" fmla="*/ 362 w 10000"/>
              <a:gd name="connsiteY5-440" fmla="*/ 11 h 10000"/>
              <a:gd name="connsiteX0-441" fmla="*/ 362 w 10000"/>
              <a:gd name="connsiteY0-442" fmla="*/ 11 h 10000"/>
              <a:gd name="connsiteX1-443" fmla="*/ 7101 w 10000"/>
              <a:gd name="connsiteY1-444" fmla="*/ 0 h 10000"/>
              <a:gd name="connsiteX2-445" fmla="*/ 7043 w 10000"/>
              <a:gd name="connsiteY2-446" fmla="*/ 9628 h 10000"/>
              <a:gd name="connsiteX3-447" fmla="*/ 10000 w 10000"/>
              <a:gd name="connsiteY3-448" fmla="*/ 9987 h 10000"/>
              <a:gd name="connsiteX4-449" fmla="*/ 3 w 10000"/>
              <a:gd name="connsiteY4-450" fmla="*/ 10000 h 10000"/>
              <a:gd name="connsiteX5-451" fmla="*/ 362 w 10000"/>
              <a:gd name="connsiteY5-452" fmla="*/ 11 h 10000"/>
              <a:gd name="connsiteX0-453" fmla="*/ 362 w 10000"/>
              <a:gd name="connsiteY0-454" fmla="*/ 11 h 10000"/>
              <a:gd name="connsiteX1-455" fmla="*/ 7101 w 10000"/>
              <a:gd name="connsiteY1-456" fmla="*/ 0 h 10000"/>
              <a:gd name="connsiteX2-457" fmla="*/ 7043 w 10000"/>
              <a:gd name="connsiteY2-458" fmla="*/ 9628 h 10000"/>
              <a:gd name="connsiteX3-459" fmla="*/ 10000 w 10000"/>
              <a:gd name="connsiteY3-460" fmla="*/ 9987 h 10000"/>
              <a:gd name="connsiteX4-461" fmla="*/ 3 w 10000"/>
              <a:gd name="connsiteY4-462" fmla="*/ 10000 h 10000"/>
              <a:gd name="connsiteX5-463" fmla="*/ 362 w 10000"/>
              <a:gd name="connsiteY5-464" fmla="*/ 11 h 10000"/>
              <a:gd name="connsiteX0-465" fmla="*/ 362 w 10000"/>
              <a:gd name="connsiteY0-466" fmla="*/ 11 h 10000"/>
              <a:gd name="connsiteX1-467" fmla="*/ 7101 w 10000"/>
              <a:gd name="connsiteY1-468" fmla="*/ 0 h 10000"/>
              <a:gd name="connsiteX2-469" fmla="*/ 7043 w 10000"/>
              <a:gd name="connsiteY2-470" fmla="*/ 9628 h 10000"/>
              <a:gd name="connsiteX3-471" fmla="*/ 10000 w 10000"/>
              <a:gd name="connsiteY3-472" fmla="*/ 9987 h 10000"/>
              <a:gd name="connsiteX4-473" fmla="*/ 3 w 10000"/>
              <a:gd name="connsiteY4-474" fmla="*/ 10000 h 10000"/>
              <a:gd name="connsiteX5-475" fmla="*/ 362 w 10000"/>
              <a:gd name="connsiteY5-476" fmla="*/ 11 h 10000"/>
              <a:gd name="connsiteX0-477" fmla="*/ 362 w 10000"/>
              <a:gd name="connsiteY0-478" fmla="*/ 11 h 10000"/>
              <a:gd name="connsiteX1-479" fmla="*/ 7101 w 10000"/>
              <a:gd name="connsiteY1-480" fmla="*/ 0 h 10000"/>
              <a:gd name="connsiteX2-481" fmla="*/ 7043 w 10000"/>
              <a:gd name="connsiteY2-482" fmla="*/ 9628 h 10000"/>
              <a:gd name="connsiteX3-483" fmla="*/ 10000 w 10000"/>
              <a:gd name="connsiteY3-484" fmla="*/ 9987 h 10000"/>
              <a:gd name="connsiteX4-485" fmla="*/ 3 w 10000"/>
              <a:gd name="connsiteY4-486" fmla="*/ 10000 h 10000"/>
              <a:gd name="connsiteX5-487" fmla="*/ 362 w 10000"/>
              <a:gd name="connsiteY5-488" fmla="*/ 11 h 10000"/>
              <a:gd name="connsiteX0-489" fmla="*/ 362 w 10000"/>
              <a:gd name="connsiteY0-490" fmla="*/ 11 h 10000"/>
              <a:gd name="connsiteX1-491" fmla="*/ 7101 w 10000"/>
              <a:gd name="connsiteY1-492" fmla="*/ 0 h 10000"/>
              <a:gd name="connsiteX2-493" fmla="*/ 7043 w 10000"/>
              <a:gd name="connsiteY2-494" fmla="*/ 9628 h 10000"/>
              <a:gd name="connsiteX3-495" fmla="*/ 10000 w 10000"/>
              <a:gd name="connsiteY3-496" fmla="*/ 9987 h 10000"/>
              <a:gd name="connsiteX4-497" fmla="*/ 3 w 10000"/>
              <a:gd name="connsiteY4-498" fmla="*/ 10000 h 10000"/>
              <a:gd name="connsiteX5-499" fmla="*/ 362 w 10000"/>
              <a:gd name="connsiteY5-500" fmla="*/ 11 h 10000"/>
              <a:gd name="connsiteX0-501" fmla="*/ 360 w 9998"/>
              <a:gd name="connsiteY0-502" fmla="*/ 11 h 10000"/>
              <a:gd name="connsiteX1-503" fmla="*/ 7099 w 9998"/>
              <a:gd name="connsiteY1-504" fmla="*/ 0 h 10000"/>
              <a:gd name="connsiteX2-505" fmla="*/ 7041 w 9998"/>
              <a:gd name="connsiteY2-506" fmla="*/ 9628 h 10000"/>
              <a:gd name="connsiteX3-507" fmla="*/ 9998 w 9998"/>
              <a:gd name="connsiteY3-508" fmla="*/ 9987 h 10000"/>
              <a:gd name="connsiteX4-509" fmla="*/ 1 w 9998"/>
              <a:gd name="connsiteY4-510" fmla="*/ 10000 h 10000"/>
              <a:gd name="connsiteX5-511" fmla="*/ 360 w 9998"/>
              <a:gd name="connsiteY5-512" fmla="*/ 11 h 10000"/>
              <a:gd name="connsiteX0-513" fmla="*/ 0 w 9640"/>
              <a:gd name="connsiteY0-514" fmla="*/ 11 h 10000"/>
              <a:gd name="connsiteX1-515" fmla="*/ 6740 w 9640"/>
              <a:gd name="connsiteY1-516" fmla="*/ 0 h 10000"/>
              <a:gd name="connsiteX2-517" fmla="*/ 6682 w 9640"/>
              <a:gd name="connsiteY2-518" fmla="*/ 9628 h 10000"/>
              <a:gd name="connsiteX3-519" fmla="*/ 9640 w 9640"/>
              <a:gd name="connsiteY3-520" fmla="*/ 9987 h 10000"/>
              <a:gd name="connsiteX4-521" fmla="*/ 302 w 9640"/>
              <a:gd name="connsiteY4-522" fmla="*/ 10000 h 10000"/>
              <a:gd name="connsiteX5-523" fmla="*/ 0 w 9640"/>
              <a:gd name="connsiteY5-524" fmla="*/ 11 h 10000"/>
              <a:gd name="connsiteX0-525" fmla="*/ 0 w 10000"/>
              <a:gd name="connsiteY0-526" fmla="*/ 11 h 10000"/>
              <a:gd name="connsiteX1-527" fmla="*/ 6992 w 10000"/>
              <a:gd name="connsiteY1-528" fmla="*/ 0 h 10000"/>
              <a:gd name="connsiteX2-529" fmla="*/ 6932 w 10000"/>
              <a:gd name="connsiteY2-530" fmla="*/ 9628 h 10000"/>
              <a:gd name="connsiteX3-531" fmla="*/ 10000 w 10000"/>
              <a:gd name="connsiteY3-532" fmla="*/ 9987 h 10000"/>
              <a:gd name="connsiteX4-533" fmla="*/ 6 w 10000"/>
              <a:gd name="connsiteY4-534" fmla="*/ 10000 h 10000"/>
              <a:gd name="connsiteX5-535" fmla="*/ 0 w 10000"/>
              <a:gd name="connsiteY5-536" fmla="*/ 11 h 10000"/>
              <a:gd name="connsiteX0-537" fmla="*/ 0 w 10000"/>
              <a:gd name="connsiteY0-538" fmla="*/ 11 h 10000"/>
              <a:gd name="connsiteX1-539" fmla="*/ 6992 w 10000"/>
              <a:gd name="connsiteY1-540" fmla="*/ 0 h 10000"/>
              <a:gd name="connsiteX2-541" fmla="*/ 6932 w 10000"/>
              <a:gd name="connsiteY2-542" fmla="*/ 9628 h 10000"/>
              <a:gd name="connsiteX3-543" fmla="*/ 10000 w 10000"/>
              <a:gd name="connsiteY3-544" fmla="*/ 9987 h 10000"/>
              <a:gd name="connsiteX4-545" fmla="*/ 6 w 10000"/>
              <a:gd name="connsiteY4-546" fmla="*/ 10000 h 10000"/>
              <a:gd name="connsiteX5-547" fmla="*/ 0 w 10000"/>
              <a:gd name="connsiteY5-548" fmla="*/ 11 h 10000"/>
              <a:gd name="connsiteX0-549" fmla="*/ 0 w 10056"/>
              <a:gd name="connsiteY0-550" fmla="*/ 4 h 10000"/>
              <a:gd name="connsiteX1-551" fmla="*/ 7048 w 10056"/>
              <a:gd name="connsiteY1-552" fmla="*/ 0 h 10000"/>
              <a:gd name="connsiteX2-553" fmla="*/ 6988 w 10056"/>
              <a:gd name="connsiteY2-554" fmla="*/ 9628 h 10000"/>
              <a:gd name="connsiteX3-555" fmla="*/ 10056 w 10056"/>
              <a:gd name="connsiteY3-556" fmla="*/ 9987 h 10000"/>
              <a:gd name="connsiteX4-557" fmla="*/ 62 w 10056"/>
              <a:gd name="connsiteY4-558" fmla="*/ 10000 h 10000"/>
              <a:gd name="connsiteX5-559" fmla="*/ 0 w 10056"/>
              <a:gd name="connsiteY5-560" fmla="*/ 4 h 10000"/>
              <a:gd name="connsiteX0-561" fmla="*/ 0 w 10056"/>
              <a:gd name="connsiteY0-562" fmla="*/ 4 h 10000"/>
              <a:gd name="connsiteX1-563" fmla="*/ 7048 w 10056"/>
              <a:gd name="connsiteY1-564" fmla="*/ 0 h 10000"/>
              <a:gd name="connsiteX2-565" fmla="*/ 6988 w 10056"/>
              <a:gd name="connsiteY2-566" fmla="*/ 9628 h 10000"/>
              <a:gd name="connsiteX3-567" fmla="*/ 10056 w 10056"/>
              <a:gd name="connsiteY3-568" fmla="*/ 9987 h 10000"/>
              <a:gd name="connsiteX4-569" fmla="*/ 62 w 10056"/>
              <a:gd name="connsiteY4-570" fmla="*/ 10000 h 10000"/>
              <a:gd name="connsiteX5-571" fmla="*/ 0 w 10056"/>
              <a:gd name="connsiteY5-572" fmla="*/ 4 h 10000"/>
              <a:gd name="connsiteX0-573" fmla="*/ 0 w 10056"/>
              <a:gd name="connsiteY0-574" fmla="*/ 4 h 9991"/>
              <a:gd name="connsiteX1-575" fmla="*/ 7048 w 10056"/>
              <a:gd name="connsiteY1-576" fmla="*/ 0 h 9991"/>
              <a:gd name="connsiteX2-577" fmla="*/ 6988 w 10056"/>
              <a:gd name="connsiteY2-578" fmla="*/ 9628 h 9991"/>
              <a:gd name="connsiteX3-579" fmla="*/ 10056 w 10056"/>
              <a:gd name="connsiteY3-580" fmla="*/ 9987 h 9991"/>
              <a:gd name="connsiteX4-581" fmla="*/ 129 w 10056"/>
              <a:gd name="connsiteY4-582" fmla="*/ 9991 h 9991"/>
              <a:gd name="connsiteX5-583" fmla="*/ 0 w 10056"/>
              <a:gd name="connsiteY5-584" fmla="*/ 4 h 9991"/>
              <a:gd name="connsiteX0-585" fmla="*/ 0 w 10000"/>
              <a:gd name="connsiteY0-586" fmla="*/ 0 h 9996"/>
              <a:gd name="connsiteX1-587" fmla="*/ 6799 w 10000"/>
              <a:gd name="connsiteY1-588" fmla="*/ 3842 h 9996"/>
              <a:gd name="connsiteX2-589" fmla="*/ 6949 w 10000"/>
              <a:gd name="connsiteY2-590" fmla="*/ 9633 h 9996"/>
              <a:gd name="connsiteX3-591" fmla="*/ 10000 w 10000"/>
              <a:gd name="connsiteY3-592" fmla="*/ 9992 h 9996"/>
              <a:gd name="connsiteX4-593" fmla="*/ 128 w 10000"/>
              <a:gd name="connsiteY4-594" fmla="*/ 9996 h 9996"/>
              <a:gd name="connsiteX5-595" fmla="*/ 0 w 10000"/>
              <a:gd name="connsiteY5-596" fmla="*/ 0 h 9996"/>
              <a:gd name="connsiteX0-597" fmla="*/ 0 w 9895"/>
              <a:gd name="connsiteY0-598" fmla="*/ 11 h 6156"/>
              <a:gd name="connsiteX1-599" fmla="*/ 6694 w 9895"/>
              <a:gd name="connsiteY1-600" fmla="*/ 0 h 6156"/>
              <a:gd name="connsiteX2-601" fmla="*/ 6844 w 9895"/>
              <a:gd name="connsiteY2-602" fmla="*/ 5793 h 6156"/>
              <a:gd name="connsiteX3-603" fmla="*/ 9895 w 9895"/>
              <a:gd name="connsiteY3-604" fmla="*/ 6152 h 6156"/>
              <a:gd name="connsiteX4-605" fmla="*/ 23 w 9895"/>
              <a:gd name="connsiteY4-606" fmla="*/ 6156 h 6156"/>
              <a:gd name="connsiteX5-607" fmla="*/ 0 w 9895"/>
              <a:gd name="connsiteY5-608" fmla="*/ 11 h 6156"/>
              <a:gd name="connsiteX0-609" fmla="*/ 0 w 11007"/>
              <a:gd name="connsiteY0-610" fmla="*/ 7 h 10000"/>
              <a:gd name="connsiteX1-611" fmla="*/ 7772 w 11007"/>
              <a:gd name="connsiteY1-612" fmla="*/ 0 h 10000"/>
              <a:gd name="connsiteX2-613" fmla="*/ 7924 w 11007"/>
              <a:gd name="connsiteY2-614" fmla="*/ 9410 h 10000"/>
              <a:gd name="connsiteX3-615" fmla="*/ 11007 w 11007"/>
              <a:gd name="connsiteY3-616" fmla="*/ 9994 h 10000"/>
              <a:gd name="connsiteX4-617" fmla="*/ 1030 w 11007"/>
              <a:gd name="connsiteY4-618" fmla="*/ 10000 h 10000"/>
              <a:gd name="connsiteX5-619" fmla="*/ 0 w 11007"/>
              <a:gd name="connsiteY5-620" fmla="*/ 7 h 10000"/>
              <a:gd name="connsiteX0-621" fmla="*/ 0 w 11007"/>
              <a:gd name="connsiteY0-622" fmla="*/ 7 h 10000"/>
              <a:gd name="connsiteX1-623" fmla="*/ 7772 w 11007"/>
              <a:gd name="connsiteY1-624" fmla="*/ 0 h 10000"/>
              <a:gd name="connsiteX2-625" fmla="*/ 7924 w 11007"/>
              <a:gd name="connsiteY2-626" fmla="*/ 9410 h 10000"/>
              <a:gd name="connsiteX3-627" fmla="*/ 11007 w 11007"/>
              <a:gd name="connsiteY3-628" fmla="*/ 9994 h 10000"/>
              <a:gd name="connsiteX4-629" fmla="*/ 23 w 11007"/>
              <a:gd name="connsiteY4-630" fmla="*/ 10000 h 10000"/>
              <a:gd name="connsiteX5-631" fmla="*/ 0 w 11007"/>
              <a:gd name="connsiteY5-632" fmla="*/ 7 h 10000"/>
              <a:gd name="connsiteX0-633" fmla="*/ 76 w 10988"/>
              <a:gd name="connsiteY0-634" fmla="*/ 45 h 10000"/>
              <a:gd name="connsiteX1-635" fmla="*/ 7753 w 10988"/>
              <a:gd name="connsiteY1-636" fmla="*/ 0 h 10000"/>
              <a:gd name="connsiteX2-637" fmla="*/ 7905 w 10988"/>
              <a:gd name="connsiteY2-638" fmla="*/ 9410 h 10000"/>
              <a:gd name="connsiteX3-639" fmla="*/ 10988 w 10988"/>
              <a:gd name="connsiteY3-640" fmla="*/ 9994 h 10000"/>
              <a:gd name="connsiteX4-641" fmla="*/ 4 w 10988"/>
              <a:gd name="connsiteY4-642" fmla="*/ 10000 h 10000"/>
              <a:gd name="connsiteX5-643" fmla="*/ 76 w 10988"/>
              <a:gd name="connsiteY5-644" fmla="*/ 45 h 10000"/>
              <a:gd name="connsiteX0-645" fmla="*/ 16 w 10988"/>
              <a:gd name="connsiteY0-646" fmla="*/ 20 h 10000"/>
              <a:gd name="connsiteX1-647" fmla="*/ 7753 w 10988"/>
              <a:gd name="connsiteY1-648" fmla="*/ 0 h 10000"/>
              <a:gd name="connsiteX2-649" fmla="*/ 7905 w 10988"/>
              <a:gd name="connsiteY2-650" fmla="*/ 9410 h 10000"/>
              <a:gd name="connsiteX3-651" fmla="*/ 10988 w 10988"/>
              <a:gd name="connsiteY3-652" fmla="*/ 9994 h 10000"/>
              <a:gd name="connsiteX4-653" fmla="*/ 4 w 10988"/>
              <a:gd name="connsiteY4-654" fmla="*/ 10000 h 10000"/>
              <a:gd name="connsiteX5-655" fmla="*/ 16 w 10988"/>
              <a:gd name="connsiteY5-656" fmla="*/ 20 h 10000"/>
              <a:gd name="connsiteX0-657" fmla="*/ 16 w 10988"/>
              <a:gd name="connsiteY0-658" fmla="*/ 0 h 9980"/>
              <a:gd name="connsiteX1-659" fmla="*/ 7753 w 10988"/>
              <a:gd name="connsiteY1-660" fmla="*/ 0 h 9980"/>
              <a:gd name="connsiteX2-661" fmla="*/ 7905 w 10988"/>
              <a:gd name="connsiteY2-662" fmla="*/ 9390 h 9980"/>
              <a:gd name="connsiteX3-663" fmla="*/ 10988 w 10988"/>
              <a:gd name="connsiteY3-664" fmla="*/ 9974 h 9980"/>
              <a:gd name="connsiteX4-665" fmla="*/ 4 w 10988"/>
              <a:gd name="connsiteY4-666" fmla="*/ 9980 h 9980"/>
              <a:gd name="connsiteX5-667" fmla="*/ 16 w 10988"/>
              <a:gd name="connsiteY5-668" fmla="*/ 0 h 9980"/>
              <a:gd name="connsiteX0-669" fmla="*/ 0 w 9985"/>
              <a:gd name="connsiteY0-670" fmla="*/ 0 h 9994"/>
              <a:gd name="connsiteX1-671" fmla="*/ 7041 w 9985"/>
              <a:gd name="connsiteY1-672" fmla="*/ 0 h 9994"/>
              <a:gd name="connsiteX2-673" fmla="*/ 7179 w 9985"/>
              <a:gd name="connsiteY2-674" fmla="*/ 9409 h 9994"/>
              <a:gd name="connsiteX3-675" fmla="*/ 9985 w 9985"/>
              <a:gd name="connsiteY3-676" fmla="*/ 9994 h 9994"/>
              <a:gd name="connsiteX4-677" fmla="*/ 11 w 9985"/>
              <a:gd name="connsiteY4-678" fmla="*/ 9987 h 9994"/>
              <a:gd name="connsiteX5-679" fmla="*/ 0 w 9985"/>
              <a:gd name="connsiteY5-680" fmla="*/ 0 h 9994"/>
              <a:gd name="connsiteX0-681" fmla="*/ 0 w 10000"/>
              <a:gd name="connsiteY0-682" fmla="*/ 0 h 10000"/>
              <a:gd name="connsiteX1-683" fmla="*/ 7052 w 10000"/>
              <a:gd name="connsiteY1-684" fmla="*/ 0 h 10000"/>
              <a:gd name="connsiteX2-685" fmla="*/ 7190 w 10000"/>
              <a:gd name="connsiteY2-686" fmla="*/ 9415 h 10000"/>
              <a:gd name="connsiteX3-687" fmla="*/ 10000 w 10000"/>
              <a:gd name="connsiteY3-688" fmla="*/ 10000 h 10000"/>
              <a:gd name="connsiteX4-689" fmla="*/ 11 w 10000"/>
              <a:gd name="connsiteY4-690" fmla="*/ 9996 h 10000"/>
              <a:gd name="connsiteX5-691" fmla="*/ 0 w 10000"/>
              <a:gd name="connsiteY5-692" fmla="*/ 0 h 10000"/>
              <a:gd name="connsiteX0-693" fmla="*/ 35 w 10035"/>
              <a:gd name="connsiteY0-694" fmla="*/ 0 h 10009"/>
              <a:gd name="connsiteX1-695" fmla="*/ 7087 w 10035"/>
              <a:gd name="connsiteY1-696" fmla="*/ 0 h 10009"/>
              <a:gd name="connsiteX2-697" fmla="*/ 7225 w 10035"/>
              <a:gd name="connsiteY2-698" fmla="*/ 9415 h 10009"/>
              <a:gd name="connsiteX3-699" fmla="*/ 10035 w 10035"/>
              <a:gd name="connsiteY3-700" fmla="*/ 10000 h 10009"/>
              <a:gd name="connsiteX4-701" fmla="*/ 3 w 10035"/>
              <a:gd name="connsiteY4-702" fmla="*/ 10009 h 10009"/>
              <a:gd name="connsiteX5-703" fmla="*/ 35 w 10035"/>
              <a:gd name="connsiteY5-704" fmla="*/ 0 h 10009"/>
              <a:gd name="connsiteX0-705" fmla="*/ 0 w 10000"/>
              <a:gd name="connsiteY0-706" fmla="*/ 0 h 10000"/>
              <a:gd name="connsiteX1-707" fmla="*/ 7052 w 10000"/>
              <a:gd name="connsiteY1-708" fmla="*/ 0 h 10000"/>
              <a:gd name="connsiteX2-709" fmla="*/ 7190 w 10000"/>
              <a:gd name="connsiteY2-710" fmla="*/ 9415 h 10000"/>
              <a:gd name="connsiteX3-711" fmla="*/ 10000 w 10000"/>
              <a:gd name="connsiteY3-712" fmla="*/ 10000 h 10000"/>
              <a:gd name="connsiteX4-713" fmla="*/ 66 w 10000"/>
              <a:gd name="connsiteY4-714" fmla="*/ 9989 h 10000"/>
              <a:gd name="connsiteX5-715" fmla="*/ 0 w 10000"/>
              <a:gd name="connsiteY5-716" fmla="*/ 0 h 10000"/>
              <a:gd name="connsiteX0-717" fmla="*/ 0 w 10000"/>
              <a:gd name="connsiteY0-718" fmla="*/ 0 h 10002"/>
              <a:gd name="connsiteX1-719" fmla="*/ 7052 w 10000"/>
              <a:gd name="connsiteY1-720" fmla="*/ 0 h 10002"/>
              <a:gd name="connsiteX2-721" fmla="*/ 7190 w 10000"/>
              <a:gd name="connsiteY2-722" fmla="*/ 9415 h 10002"/>
              <a:gd name="connsiteX3-723" fmla="*/ 10000 w 10000"/>
              <a:gd name="connsiteY3-724" fmla="*/ 10000 h 10002"/>
              <a:gd name="connsiteX4-725" fmla="*/ 23 w 10000"/>
              <a:gd name="connsiteY4-726" fmla="*/ 10002 h 10002"/>
              <a:gd name="connsiteX5-727" fmla="*/ 0 w 10000"/>
              <a:gd name="connsiteY5-728" fmla="*/ 0 h 10002"/>
              <a:gd name="connsiteX0-729" fmla="*/ 164 w 10164"/>
              <a:gd name="connsiteY0-730" fmla="*/ 0 h 10000"/>
              <a:gd name="connsiteX1-731" fmla="*/ 7216 w 10164"/>
              <a:gd name="connsiteY1-732" fmla="*/ 0 h 10000"/>
              <a:gd name="connsiteX2-733" fmla="*/ 7354 w 10164"/>
              <a:gd name="connsiteY2-734" fmla="*/ 9415 h 10000"/>
              <a:gd name="connsiteX3-735" fmla="*/ 10164 w 10164"/>
              <a:gd name="connsiteY3-736" fmla="*/ 10000 h 10000"/>
              <a:gd name="connsiteX4-737" fmla="*/ 2 w 10164"/>
              <a:gd name="connsiteY4-738" fmla="*/ 9999 h 10000"/>
              <a:gd name="connsiteX5-739" fmla="*/ 164 w 10164"/>
              <a:gd name="connsiteY5-740" fmla="*/ 0 h 10000"/>
              <a:gd name="connsiteX0-741" fmla="*/ 163 w 10163"/>
              <a:gd name="connsiteY0-742" fmla="*/ 0 h 10000"/>
              <a:gd name="connsiteX1-743" fmla="*/ 7215 w 10163"/>
              <a:gd name="connsiteY1-744" fmla="*/ 0 h 10000"/>
              <a:gd name="connsiteX2-745" fmla="*/ 7353 w 10163"/>
              <a:gd name="connsiteY2-746" fmla="*/ 9415 h 10000"/>
              <a:gd name="connsiteX3-747" fmla="*/ 10163 w 10163"/>
              <a:gd name="connsiteY3-748" fmla="*/ 10000 h 10000"/>
              <a:gd name="connsiteX4-749" fmla="*/ 1 w 10163"/>
              <a:gd name="connsiteY4-750" fmla="*/ 9999 h 10000"/>
              <a:gd name="connsiteX5-751" fmla="*/ 163 w 10163"/>
              <a:gd name="connsiteY5-752" fmla="*/ 0 h 10000"/>
              <a:gd name="connsiteX0-753" fmla="*/ 0 w 10174"/>
              <a:gd name="connsiteY0-754" fmla="*/ 0 h 10000"/>
              <a:gd name="connsiteX1-755" fmla="*/ 7226 w 10174"/>
              <a:gd name="connsiteY1-756" fmla="*/ 0 h 10000"/>
              <a:gd name="connsiteX2-757" fmla="*/ 7364 w 10174"/>
              <a:gd name="connsiteY2-758" fmla="*/ 9415 h 10000"/>
              <a:gd name="connsiteX3-759" fmla="*/ 10174 w 10174"/>
              <a:gd name="connsiteY3-760" fmla="*/ 10000 h 10000"/>
              <a:gd name="connsiteX4-761" fmla="*/ 12 w 10174"/>
              <a:gd name="connsiteY4-762" fmla="*/ 9999 h 10000"/>
              <a:gd name="connsiteX5-763" fmla="*/ 0 w 10174"/>
              <a:gd name="connsiteY5-764" fmla="*/ 0 h 10000"/>
              <a:gd name="connsiteX0-765" fmla="*/ 0 w 10174"/>
              <a:gd name="connsiteY0-766" fmla="*/ 0 h 10000"/>
              <a:gd name="connsiteX1-767" fmla="*/ 7226 w 10174"/>
              <a:gd name="connsiteY1-768" fmla="*/ 0 h 10000"/>
              <a:gd name="connsiteX2-769" fmla="*/ 7364 w 10174"/>
              <a:gd name="connsiteY2-770" fmla="*/ 9415 h 10000"/>
              <a:gd name="connsiteX3-771" fmla="*/ 10174 w 10174"/>
              <a:gd name="connsiteY3-772" fmla="*/ 10000 h 10000"/>
              <a:gd name="connsiteX4-773" fmla="*/ 12 w 10174"/>
              <a:gd name="connsiteY4-774" fmla="*/ 9999 h 10000"/>
              <a:gd name="connsiteX5-775" fmla="*/ 0 w 10174"/>
              <a:gd name="connsiteY5-776" fmla="*/ 0 h 10000"/>
              <a:gd name="connsiteX0-777" fmla="*/ 0 w 10174"/>
              <a:gd name="connsiteY0-778" fmla="*/ 3 h 10003"/>
              <a:gd name="connsiteX1-779" fmla="*/ 7335 w 10174"/>
              <a:gd name="connsiteY1-780" fmla="*/ 0 h 10003"/>
              <a:gd name="connsiteX2-781" fmla="*/ 7364 w 10174"/>
              <a:gd name="connsiteY2-782" fmla="*/ 9418 h 10003"/>
              <a:gd name="connsiteX3-783" fmla="*/ 10174 w 10174"/>
              <a:gd name="connsiteY3-784" fmla="*/ 10003 h 10003"/>
              <a:gd name="connsiteX4-785" fmla="*/ 12 w 10174"/>
              <a:gd name="connsiteY4-786" fmla="*/ 10002 h 10003"/>
              <a:gd name="connsiteX5-787" fmla="*/ 0 w 10174"/>
              <a:gd name="connsiteY5-788" fmla="*/ 3 h 10003"/>
              <a:gd name="connsiteX0-789" fmla="*/ 0 w 10174"/>
              <a:gd name="connsiteY0-790" fmla="*/ 6 h 10006"/>
              <a:gd name="connsiteX1-791" fmla="*/ 7346 w 10174"/>
              <a:gd name="connsiteY1-792" fmla="*/ 0 h 10006"/>
              <a:gd name="connsiteX2-793" fmla="*/ 7364 w 10174"/>
              <a:gd name="connsiteY2-794" fmla="*/ 9421 h 10006"/>
              <a:gd name="connsiteX3-795" fmla="*/ 10174 w 10174"/>
              <a:gd name="connsiteY3-796" fmla="*/ 10006 h 10006"/>
              <a:gd name="connsiteX4-797" fmla="*/ 12 w 10174"/>
              <a:gd name="connsiteY4-798" fmla="*/ 10005 h 10006"/>
              <a:gd name="connsiteX5-799" fmla="*/ 0 w 10174"/>
              <a:gd name="connsiteY5-800" fmla="*/ 6 h 10006"/>
              <a:gd name="connsiteX0-801" fmla="*/ 0 w 10174"/>
              <a:gd name="connsiteY0-802" fmla="*/ 6 h 10006"/>
              <a:gd name="connsiteX1-803" fmla="*/ 7346 w 10174"/>
              <a:gd name="connsiteY1-804" fmla="*/ 0 h 10006"/>
              <a:gd name="connsiteX2-805" fmla="*/ 7364 w 10174"/>
              <a:gd name="connsiteY2-806" fmla="*/ 9421 h 10006"/>
              <a:gd name="connsiteX3-807" fmla="*/ 10174 w 10174"/>
              <a:gd name="connsiteY3-808" fmla="*/ 10006 h 10006"/>
              <a:gd name="connsiteX4-809" fmla="*/ 12 w 10174"/>
              <a:gd name="connsiteY4-810" fmla="*/ 10005 h 10006"/>
              <a:gd name="connsiteX5-811" fmla="*/ 0 w 10174"/>
              <a:gd name="connsiteY5-812" fmla="*/ 6 h 10006"/>
              <a:gd name="connsiteX0-813" fmla="*/ 0 w 10174"/>
              <a:gd name="connsiteY0-814" fmla="*/ 9 h 10009"/>
              <a:gd name="connsiteX1-815" fmla="*/ 7346 w 10174"/>
              <a:gd name="connsiteY1-816" fmla="*/ 0 h 10009"/>
              <a:gd name="connsiteX2-817" fmla="*/ 7364 w 10174"/>
              <a:gd name="connsiteY2-818" fmla="*/ 9424 h 10009"/>
              <a:gd name="connsiteX3-819" fmla="*/ 10174 w 10174"/>
              <a:gd name="connsiteY3-820" fmla="*/ 10009 h 10009"/>
              <a:gd name="connsiteX4-821" fmla="*/ 12 w 10174"/>
              <a:gd name="connsiteY4-822" fmla="*/ 10008 h 10009"/>
              <a:gd name="connsiteX5-823" fmla="*/ 0 w 10174"/>
              <a:gd name="connsiteY5-824" fmla="*/ 9 h 10009"/>
              <a:gd name="connsiteX0-825" fmla="*/ 0 w 10174"/>
              <a:gd name="connsiteY0-826" fmla="*/ 9 h 10009"/>
              <a:gd name="connsiteX1-827" fmla="*/ 7346 w 10174"/>
              <a:gd name="connsiteY1-828" fmla="*/ 0 h 10009"/>
              <a:gd name="connsiteX2-829" fmla="*/ 7364 w 10174"/>
              <a:gd name="connsiteY2-830" fmla="*/ 9424 h 10009"/>
              <a:gd name="connsiteX3-831" fmla="*/ 10174 w 10174"/>
              <a:gd name="connsiteY3-832" fmla="*/ 10009 h 10009"/>
              <a:gd name="connsiteX4-833" fmla="*/ 12 w 10174"/>
              <a:gd name="connsiteY4-834" fmla="*/ 10008 h 10009"/>
              <a:gd name="connsiteX5-835" fmla="*/ 0 w 10174"/>
              <a:gd name="connsiteY5-836" fmla="*/ 9 h 10009"/>
              <a:gd name="connsiteX0-837" fmla="*/ 0 w 10174"/>
              <a:gd name="connsiteY0-838" fmla="*/ 9 h 10009"/>
              <a:gd name="connsiteX1-839" fmla="*/ 7346 w 10174"/>
              <a:gd name="connsiteY1-840" fmla="*/ 0 h 10009"/>
              <a:gd name="connsiteX2-841" fmla="*/ 7364 w 10174"/>
              <a:gd name="connsiteY2-842" fmla="*/ 9424 h 10009"/>
              <a:gd name="connsiteX3-843" fmla="*/ 10174 w 10174"/>
              <a:gd name="connsiteY3-844" fmla="*/ 10009 h 10009"/>
              <a:gd name="connsiteX4-845" fmla="*/ 12 w 10174"/>
              <a:gd name="connsiteY4-846" fmla="*/ 10008 h 10009"/>
              <a:gd name="connsiteX5-847" fmla="*/ 0 w 10174"/>
              <a:gd name="connsiteY5-848" fmla="*/ 9 h 10009"/>
              <a:gd name="connsiteX0-849" fmla="*/ 0 w 10174"/>
              <a:gd name="connsiteY0-850" fmla="*/ 9 h 10009"/>
              <a:gd name="connsiteX1-851" fmla="*/ 7346 w 10174"/>
              <a:gd name="connsiteY1-852" fmla="*/ 0 h 10009"/>
              <a:gd name="connsiteX2-853" fmla="*/ 7364 w 10174"/>
              <a:gd name="connsiteY2-854" fmla="*/ 9424 h 10009"/>
              <a:gd name="connsiteX3-855" fmla="*/ 10174 w 10174"/>
              <a:gd name="connsiteY3-856" fmla="*/ 10009 h 10009"/>
              <a:gd name="connsiteX4-857" fmla="*/ 12 w 10174"/>
              <a:gd name="connsiteY4-858" fmla="*/ 10008 h 10009"/>
              <a:gd name="connsiteX5-859" fmla="*/ 0 w 10174"/>
              <a:gd name="connsiteY5-860" fmla="*/ 9 h 10009"/>
              <a:gd name="connsiteX0-861" fmla="*/ 550 w 10163"/>
              <a:gd name="connsiteY0-862" fmla="*/ 3 h 10009"/>
              <a:gd name="connsiteX1-863" fmla="*/ 7335 w 10163"/>
              <a:gd name="connsiteY1-864" fmla="*/ 0 h 10009"/>
              <a:gd name="connsiteX2-865" fmla="*/ 7353 w 10163"/>
              <a:gd name="connsiteY2-866" fmla="*/ 9424 h 10009"/>
              <a:gd name="connsiteX3-867" fmla="*/ 10163 w 10163"/>
              <a:gd name="connsiteY3-868" fmla="*/ 10009 h 10009"/>
              <a:gd name="connsiteX4-869" fmla="*/ 1 w 10163"/>
              <a:gd name="connsiteY4-870" fmla="*/ 10008 h 10009"/>
              <a:gd name="connsiteX5-871" fmla="*/ 550 w 10163"/>
              <a:gd name="connsiteY5-872" fmla="*/ 3 h 10009"/>
              <a:gd name="connsiteX0-873" fmla="*/ 550 w 10163"/>
              <a:gd name="connsiteY0-874" fmla="*/ 3 h 10009"/>
              <a:gd name="connsiteX1-875" fmla="*/ 7335 w 10163"/>
              <a:gd name="connsiteY1-876" fmla="*/ 0 h 10009"/>
              <a:gd name="connsiteX2-877" fmla="*/ 7353 w 10163"/>
              <a:gd name="connsiteY2-878" fmla="*/ 9424 h 10009"/>
              <a:gd name="connsiteX3-879" fmla="*/ 10163 w 10163"/>
              <a:gd name="connsiteY3-880" fmla="*/ 10009 h 10009"/>
              <a:gd name="connsiteX4-881" fmla="*/ 1 w 10163"/>
              <a:gd name="connsiteY4-882" fmla="*/ 10008 h 10009"/>
              <a:gd name="connsiteX5-883" fmla="*/ 550 w 10163"/>
              <a:gd name="connsiteY5-884" fmla="*/ 3 h 10009"/>
              <a:gd name="connsiteX0-885" fmla="*/ 550 w 10163"/>
              <a:gd name="connsiteY0-886" fmla="*/ 3 h 10009"/>
              <a:gd name="connsiteX1-887" fmla="*/ 7335 w 10163"/>
              <a:gd name="connsiteY1-888" fmla="*/ 0 h 10009"/>
              <a:gd name="connsiteX2-889" fmla="*/ 7353 w 10163"/>
              <a:gd name="connsiteY2-890" fmla="*/ 9424 h 10009"/>
              <a:gd name="connsiteX3-891" fmla="*/ 10163 w 10163"/>
              <a:gd name="connsiteY3-892" fmla="*/ 10009 h 10009"/>
              <a:gd name="connsiteX4-893" fmla="*/ 1 w 10163"/>
              <a:gd name="connsiteY4-894" fmla="*/ 10008 h 10009"/>
              <a:gd name="connsiteX5-895" fmla="*/ 550 w 10163"/>
              <a:gd name="connsiteY5-896" fmla="*/ 3 h 10009"/>
              <a:gd name="connsiteX0-897" fmla="*/ 0 w 9613"/>
              <a:gd name="connsiteY0-898" fmla="*/ 3 h 10009"/>
              <a:gd name="connsiteX1-899" fmla="*/ 6785 w 9613"/>
              <a:gd name="connsiteY1-900" fmla="*/ 0 h 10009"/>
              <a:gd name="connsiteX2-901" fmla="*/ 6803 w 9613"/>
              <a:gd name="connsiteY2-902" fmla="*/ 9424 h 10009"/>
              <a:gd name="connsiteX3-903" fmla="*/ 9613 w 9613"/>
              <a:gd name="connsiteY3-904" fmla="*/ 10009 h 10009"/>
              <a:gd name="connsiteX4-905" fmla="*/ 95 w 9613"/>
              <a:gd name="connsiteY4-906" fmla="*/ 9998 h 10009"/>
              <a:gd name="connsiteX5-907" fmla="*/ 0 w 9613"/>
              <a:gd name="connsiteY5-908" fmla="*/ 3 h 10009"/>
              <a:gd name="connsiteX0-909" fmla="*/ 0 w 10000"/>
              <a:gd name="connsiteY0-910" fmla="*/ 3 h 10000"/>
              <a:gd name="connsiteX1-911" fmla="*/ 7058 w 10000"/>
              <a:gd name="connsiteY1-912" fmla="*/ 0 h 10000"/>
              <a:gd name="connsiteX2-913" fmla="*/ 7077 w 10000"/>
              <a:gd name="connsiteY2-914" fmla="*/ 9416 h 10000"/>
              <a:gd name="connsiteX3-915" fmla="*/ 10000 w 10000"/>
              <a:gd name="connsiteY3-916" fmla="*/ 10000 h 10000"/>
              <a:gd name="connsiteX4-917" fmla="*/ 14 w 10000"/>
              <a:gd name="connsiteY4-918" fmla="*/ 9999 h 10000"/>
              <a:gd name="connsiteX5-919" fmla="*/ 0 w 10000"/>
              <a:gd name="connsiteY5-920" fmla="*/ 3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tiff"/><Relationship Id="rId1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/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5900" algn="l"/>
            <a:r>
              <a:rPr lang="en-US" altLang="zh-CN" sz="2800" b="1" dirty="0">
                <a:solidFill>
                  <a:schemeClr val="bg1"/>
                </a:solidFill>
              </a:rPr>
              <a:t>Disease Status at Belimumab Initiation and Clinical Outcomes in Childhood-Onset Lupus Nephritis: A Single-Center Retrospective Cohort Study</a:t>
            </a:r>
            <a:endParaRPr lang="en-US" altLang="zh-CN" sz="28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340" y="1189990"/>
            <a:ext cx="11607165" cy="369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t>AIM: To investigate whether disease status at belimumab initiation is associated with clinical outcomes in c</a:t>
            </a:r>
            <a:r>
              <a:rPr lang="en-US"/>
              <a:t>LN</a:t>
            </a:r>
            <a: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355" y="1758950"/>
            <a:ext cx="6734810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DESIGN:</a:t>
            </a:r>
            <a:r>
              <a:rPr lang="en-US"/>
              <a:t> </a:t>
            </a:r>
            <a:endParaRPr lang="en-US"/>
          </a:p>
          <a:p>
            <a:r>
              <a:rPr lang="en-US" altLang="zh-CN"/>
              <a:t>Retrospective cohort study</a:t>
            </a:r>
            <a:endParaRPr lang="en-US" altLang="zh-CN"/>
          </a:p>
          <a:p>
            <a:r>
              <a:rPr lang="en-US" altLang="zh-CN"/>
              <a:t>36 children with active cLN receiving belimumab + standard therapy</a:t>
            </a:r>
            <a:endParaRPr lang="en-US" altLang="zh-CN"/>
          </a:p>
          <a:p>
            <a:r>
              <a:rPr lang="en-US" altLang="zh-CN"/>
              <a:t>Groups:</a:t>
            </a:r>
            <a:endParaRPr lang="en-US" altLang="zh-CN"/>
          </a:p>
          <a:p>
            <a:r>
              <a:rPr lang="en-US" altLang="zh-CN"/>
              <a:t>Newly diagnosed cLN (n=25) vs. Relapsed cLN (n=11)</a:t>
            </a:r>
            <a:endParaRPr lang="en-US" altLang="zh-CN"/>
          </a:p>
          <a:p>
            <a:endParaRPr lang="en-US" altLang="zh-CN"/>
          </a:p>
          <a:p>
            <a:r>
              <a:rPr>
                <a:sym typeface="+mn-ea"/>
              </a:rPr>
              <a:t>OUTCOMES</a:t>
            </a:r>
            <a:r>
              <a:rPr lang="en-US">
                <a:sym typeface="+mn-ea"/>
              </a:rPr>
              <a:t>:</a:t>
            </a:r>
            <a:endParaRPr lang="en-US">
              <a:sym typeface="+mn-ea"/>
            </a:endParaRPr>
          </a:p>
          <a:p>
            <a:r>
              <a:rPr lang="en-US" altLang="zh-CN">
                <a:sym typeface="+mn-ea"/>
              </a:rPr>
              <a:t>Newly diagnosed group showed:</a:t>
            </a:r>
            <a:endParaRPr lang="en-US" altLang="zh-CN"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↑ Complete renal response (94.7% vs. 55.6%)</a:t>
            </a:r>
            <a:endParaRPr lang="en-US" altLang="zh-CN"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↑ LLDAS achievement (73.7% vs. 22.2%)</a:t>
            </a:r>
            <a:endParaRPr lang="en-US" altLang="zh-CN"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↓ SLEDAI-2K and glucocorticoid exposure</a:t>
            </a:r>
            <a:endParaRPr lang="en-US" altLang="zh-CN">
              <a:sym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09840" y="5678805"/>
            <a:ext cx="43865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[</a:t>
            </a:r>
            <a:r>
              <a:rPr lang="en-US" altLang="en-GB" sz="2000" b="1" dirty="0">
                <a:solidFill>
                  <a:schemeClr val="bg1"/>
                </a:solidFill>
                <a:latin typeface="+mj-lt"/>
              </a:rPr>
              <a:t>Wen Wenqing Daihai Wang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] et al. 202</a:t>
            </a:r>
            <a:r>
              <a:rPr lang="en-US" altLang="en-GB" sz="2000" b="1" dirty="0">
                <a:solidFill>
                  <a:schemeClr val="bg1"/>
                </a:solidFill>
                <a:latin typeface="+mj-lt"/>
              </a:rPr>
              <a:t>6</a:t>
            </a:r>
            <a:endParaRPr lang="en-US" altLang="en-GB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CONCLUSION: Disease status at belimumab initiation was associated with different treatment trajectories.</a:t>
            </a:r>
          </a:p>
        </p:txBody>
      </p:sp>
      <p:pic>
        <p:nvPicPr>
          <p:cNvPr id="5" name="图片 4" descr="Figure2"/>
          <p:cNvPicPr>
            <a:picLocks noChangeAspect="1"/>
          </p:cNvPicPr>
          <p:nvPr/>
        </p:nvPicPr>
        <p:blipFill>
          <a:blip r:embed="rId1"/>
          <a:srcRect l="2729" t="4017" r="2666" b="57273"/>
          <a:stretch>
            <a:fillRect/>
          </a:stretch>
        </p:blipFill>
        <p:spPr>
          <a:xfrm>
            <a:off x="6908165" y="1758950"/>
            <a:ext cx="4969510" cy="1720850"/>
          </a:xfrm>
          <a:prstGeom prst="rect">
            <a:avLst/>
          </a:prstGeom>
        </p:spPr>
      </p:pic>
      <p:pic>
        <p:nvPicPr>
          <p:cNvPr id="6" name="图片 5" descr="Figure3"/>
          <p:cNvPicPr>
            <a:picLocks noChangeAspect="1"/>
          </p:cNvPicPr>
          <p:nvPr/>
        </p:nvPicPr>
        <p:blipFill>
          <a:blip r:embed="rId2"/>
          <a:srcRect l="3277" t="3694" r="2243" b="58204"/>
          <a:stretch>
            <a:fillRect/>
          </a:stretch>
        </p:blipFill>
        <p:spPr>
          <a:xfrm>
            <a:off x="6819900" y="3679190"/>
            <a:ext cx="4968000" cy="17336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705</Words>
  <Application>WPS 演示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Calibri</vt:lpstr>
      <vt:lpstr>Times New Roman</vt:lpstr>
      <vt:lpstr>Calibri Light</vt:lpstr>
      <vt:lpstr>微软雅黑</vt:lpstr>
      <vt:lpstr>Arial Unicode MS</vt:lpstr>
      <vt:lpstr>等线</vt:lpstr>
      <vt:lpstr>Office Theme</vt:lpstr>
      <vt:lpstr>PowerPoint 演示文稿</vt:lpstr>
    </vt:vector>
  </TitlesOfParts>
  <Company>University College London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楚勋</cp:lastModifiedBy>
  <cp:revision>63</cp:revision>
  <dcterms:created xsi:type="dcterms:W3CDTF">2019-06-13T12:30:00Z</dcterms:created>
  <dcterms:modified xsi:type="dcterms:W3CDTF">2026-09-24T08:07:18Z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2052-12.1.0.28040</vt:lpwstr>
  </property>
  <property fmtid="{D5CDD505-2E9C-101B-9397-08002B2CF9AE}" pid="3" name="ICV">
    <vt:lpwstr>14513E1123474235B6B0621F2D13E810_13</vt:lpwstr>
  </property>
</Properties>
</file>