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876" r:id="rId1"/>
  </p:sldMasterIdLst>
  <p:notesMasterIdLst>
    <p:notesMasterId r:id="rId3"/>
  </p:notesMasterIdLst>
  <p:sldIdLst>
    <p:sldId id="256" r:id="rId2"/>
  </p:sldIdLst>
  <p:sldSz cx="6119813" cy="719931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94"/>
    <p:restoredTop sz="94762"/>
  </p:normalViewPr>
  <p:slideViewPr>
    <p:cSldViewPr snapToGrid="0">
      <p:cViewPr varScale="1">
        <p:scale>
          <a:sx n="115" d="100"/>
          <a:sy n="115" d="100"/>
        </p:scale>
        <p:origin x="3040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44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E344AF1-85DC-A940-9B09-DB81CD09341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3587750" y="857250"/>
            <a:ext cx="1968500" cy="231457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914400" y="3300413"/>
            <a:ext cx="7315200" cy="270033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ko-KR" altLang="en-US"/>
              <a:t>마스터 텍스트 스타일을 편집하려면 클릭</a:t>
            </a:r>
          </a:p>
          <a:p>
            <a:pPr lvl="1"/>
            <a:r>
              <a:rPr kumimoji="1" lang="ko-KR" altLang="en-US"/>
              <a:t>두 번째 수준</a:t>
            </a:r>
          </a:p>
          <a:p>
            <a:pPr lvl="2"/>
            <a:r>
              <a:rPr kumimoji="1" lang="ko-KR" altLang="en-US"/>
              <a:t>세 번째 수준</a:t>
            </a:r>
          </a:p>
          <a:p>
            <a:pPr lvl="3"/>
            <a:r>
              <a:rPr kumimoji="1" lang="ko-KR" altLang="en-US"/>
              <a:t>네 번째 수준</a:t>
            </a:r>
          </a:p>
          <a:p>
            <a:pPr lvl="4"/>
            <a:r>
              <a:rPr kumimoji="1" lang="ko-KR" altLang="en-US"/>
              <a:t>다섯 번째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5180013" y="6513513"/>
            <a:ext cx="3962400" cy="3444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634183A-0EB2-484B-A9D4-216362AD5040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57203663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슬라이드 이미지 개체 틀 1"/>
          <p:cNvSpPr>
            <a:spLocks noGrp="1" noRot="1" noChangeAspect="1"/>
          </p:cNvSpPr>
          <p:nvPr>
            <p:ph type="sldImg"/>
          </p:nvPr>
        </p:nvSpPr>
        <p:spPr>
          <a:xfrm>
            <a:off x="3587750" y="857250"/>
            <a:ext cx="1968500" cy="2314575"/>
          </a:xfrm>
        </p:spPr>
      </p:sp>
      <p:sp>
        <p:nvSpPr>
          <p:cNvPr id="3" name="슬라이드 노트 개체 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/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Supplementary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Fig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S6. XP-CLR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profiles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chromosome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13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candidate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1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region</a:t>
            </a:r>
            <a:r>
              <a:rPr lang="ko-KR" altLang="ko-KR" sz="1200" b="1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XP-CLR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scores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were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examined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around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Glyma.13G183500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a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en-US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Landrace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en-US" altLang="ko-KR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Wild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and (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b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)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Landrace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comparison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The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vertical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dashed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line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indicates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genomic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position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of </a:t>
            </a:r>
            <a:r>
              <a:rPr lang="ko-KR" altLang="ko-KR" sz="1200" b="0" i="1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Glyma.13G183500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Elevated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XP-CLR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signals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near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this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gene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especially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the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Improved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/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Landrace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comparison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,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suggest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possible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selection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during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</a:t>
            </a:r>
            <a:r>
              <a:rPr lang="ko-KR" altLang="ko-KR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improvement</a:t>
            </a:r>
            <a:r>
              <a:rPr lang="ko-KR" altLang="ko-KR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. </a:t>
            </a:r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634183A-0EB2-484B-A9D4-216362AD5040}" type="slidenum">
              <a:rPr kumimoji="1" lang="ko-KR" altLang="en-US" smtClean="0"/>
              <a:t>1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16173415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8986" y="1178222"/>
            <a:ext cx="5201841" cy="2506427"/>
          </a:xfrm>
        </p:spPr>
        <p:txBody>
          <a:bodyPr anchor="b"/>
          <a:lstStyle>
            <a:lvl1pPr algn="ctr"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4977" y="3781306"/>
            <a:ext cx="4589860" cy="1738167"/>
          </a:xfrm>
        </p:spPr>
        <p:txBody>
          <a:bodyPr/>
          <a:lstStyle>
            <a:lvl1pPr marL="0" indent="0" algn="ctr">
              <a:buNone/>
              <a:defRPr sz="1606"/>
            </a:lvl1pPr>
            <a:lvl2pPr marL="306004" indent="0" algn="ctr">
              <a:buNone/>
              <a:defRPr sz="1339"/>
            </a:lvl2pPr>
            <a:lvl3pPr marL="612008" indent="0" algn="ctr">
              <a:buNone/>
              <a:defRPr sz="1205"/>
            </a:lvl3pPr>
            <a:lvl4pPr marL="918012" indent="0" algn="ctr">
              <a:buNone/>
              <a:defRPr sz="1071"/>
            </a:lvl4pPr>
            <a:lvl5pPr marL="1224016" indent="0" algn="ctr">
              <a:buNone/>
              <a:defRPr sz="1071"/>
            </a:lvl5pPr>
            <a:lvl6pPr marL="1530020" indent="0" algn="ctr">
              <a:buNone/>
              <a:defRPr sz="1071"/>
            </a:lvl6pPr>
            <a:lvl7pPr marL="1836024" indent="0" algn="ctr">
              <a:buNone/>
              <a:defRPr sz="1071"/>
            </a:lvl7pPr>
            <a:lvl8pPr marL="2142028" indent="0" algn="ctr">
              <a:buNone/>
              <a:defRPr sz="1071"/>
            </a:lvl8pPr>
            <a:lvl9pPr marL="2448032" indent="0" algn="ctr">
              <a:buNone/>
              <a:defRPr sz="1071"/>
            </a:lvl9pPr>
          </a:lstStyle>
          <a:p>
            <a:r>
              <a:rPr lang="ko-KR" altLang="en-US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21587104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0746474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17550" y="1794831"/>
            <a:ext cx="5278339" cy="2994714"/>
          </a:xfrm>
        </p:spPr>
        <p:txBody>
          <a:bodyPr anchor="b"/>
          <a:lstStyle>
            <a:lvl1pPr>
              <a:defRPr sz="4016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17550" y="4817876"/>
            <a:ext cx="5278339" cy="1574849"/>
          </a:xfrm>
        </p:spPr>
        <p:txBody>
          <a:bodyPr/>
          <a:lstStyle>
            <a:lvl1pPr marL="0" indent="0">
              <a:buNone/>
              <a:defRPr sz="1606">
                <a:solidFill>
                  <a:schemeClr val="tx1"/>
                </a:solidFill>
              </a:defRPr>
            </a:lvl1pPr>
            <a:lvl2pPr marL="306004" indent="0">
              <a:buNone/>
              <a:defRPr sz="1339">
                <a:solidFill>
                  <a:schemeClr val="tx1">
                    <a:tint val="75000"/>
                  </a:schemeClr>
                </a:solidFill>
              </a:defRPr>
            </a:lvl2pPr>
            <a:lvl3pPr marL="612008" indent="0">
              <a:buNone/>
              <a:defRPr sz="1205">
                <a:solidFill>
                  <a:schemeClr val="tx1">
                    <a:tint val="75000"/>
                  </a:schemeClr>
                </a:solidFill>
              </a:defRPr>
            </a:lvl3pPr>
            <a:lvl4pPr marL="91801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4pPr>
            <a:lvl5pPr marL="1224016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5pPr>
            <a:lvl6pPr marL="1530020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6pPr>
            <a:lvl7pPr marL="1836024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7pPr>
            <a:lvl8pPr marL="2142028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8pPr>
            <a:lvl9pPr marL="2448032" indent="0">
              <a:buNone/>
              <a:defRPr sz="1071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9086104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20737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098155" y="1916484"/>
            <a:ext cx="2600921" cy="4567898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6435256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383299"/>
            <a:ext cx="5278339" cy="1391534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1535" y="1764832"/>
            <a:ext cx="2588967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1535" y="2629749"/>
            <a:ext cx="2588967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098155" y="1764832"/>
            <a:ext cx="2601718" cy="864917"/>
          </a:xfrm>
        </p:spPr>
        <p:txBody>
          <a:bodyPr anchor="b"/>
          <a:lstStyle>
            <a:lvl1pPr marL="0" indent="0">
              <a:buNone/>
              <a:defRPr sz="1606" b="1"/>
            </a:lvl1pPr>
            <a:lvl2pPr marL="306004" indent="0">
              <a:buNone/>
              <a:defRPr sz="1339" b="1"/>
            </a:lvl2pPr>
            <a:lvl3pPr marL="612008" indent="0">
              <a:buNone/>
              <a:defRPr sz="1205" b="1"/>
            </a:lvl3pPr>
            <a:lvl4pPr marL="918012" indent="0">
              <a:buNone/>
              <a:defRPr sz="1071" b="1"/>
            </a:lvl4pPr>
            <a:lvl5pPr marL="1224016" indent="0">
              <a:buNone/>
              <a:defRPr sz="1071" b="1"/>
            </a:lvl5pPr>
            <a:lvl6pPr marL="1530020" indent="0">
              <a:buNone/>
              <a:defRPr sz="1071" b="1"/>
            </a:lvl6pPr>
            <a:lvl7pPr marL="1836024" indent="0">
              <a:buNone/>
              <a:defRPr sz="1071" b="1"/>
            </a:lvl7pPr>
            <a:lvl8pPr marL="2142028" indent="0">
              <a:buNone/>
              <a:defRPr sz="1071" b="1"/>
            </a:lvl8pPr>
            <a:lvl9pPr marL="2448032" indent="0">
              <a:buNone/>
              <a:defRPr sz="1071" b="1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098155" y="2629749"/>
            <a:ext cx="2601718" cy="3867965"/>
          </a:xfrm>
        </p:spPr>
        <p:txBody>
          <a:bodyPr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43903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2212062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4249649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601718" y="1036570"/>
            <a:ext cx="3098155" cy="5116178"/>
          </a:xfrm>
        </p:spPr>
        <p:txBody>
          <a:bodyPr/>
          <a:lstStyle>
            <a:lvl1pPr>
              <a:defRPr sz="2142"/>
            </a:lvl1pPr>
            <a:lvl2pPr>
              <a:defRPr sz="1874"/>
            </a:lvl2pPr>
            <a:lvl3pPr>
              <a:defRPr sz="1606"/>
            </a:lvl3pPr>
            <a:lvl4pPr>
              <a:defRPr sz="1339"/>
            </a:lvl4pPr>
            <a:lvl5pPr>
              <a:defRPr sz="1339"/>
            </a:lvl5pPr>
            <a:lvl6pPr>
              <a:defRPr sz="1339"/>
            </a:lvl6pPr>
            <a:lvl7pPr>
              <a:defRPr sz="1339"/>
            </a:lvl7pPr>
            <a:lvl8pPr>
              <a:defRPr sz="1339"/>
            </a:lvl8pPr>
            <a:lvl9pPr>
              <a:defRPr sz="133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5443399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21534" y="479954"/>
            <a:ext cx="1973799" cy="1679840"/>
          </a:xfrm>
        </p:spPr>
        <p:txBody>
          <a:bodyPr anchor="b"/>
          <a:lstStyle>
            <a:lvl1pPr>
              <a:defRPr sz="2142"/>
            </a:lvl1pPr>
          </a:lstStyle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601718" y="1036570"/>
            <a:ext cx="3098155" cy="5116178"/>
          </a:xfrm>
        </p:spPr>
        <p:txBody>
          <a:bodyPr anchor="t"/>
          <a:lstStyle>
            <a:lvl1pPr marL="0" indent="0">
              <a:buNone/>
              <a:defRPr sz="2142"/>
            </a:lvl1pPr>
            <a:lvl2pPr marL="306004" indent="0">
              <a:buNone/>
              <a:defRPr sz="1874"/>
            </a:lvl2pPr>
            <a:lvl3pPr marL="612008" indent="0">
              <a:buNone/>
              <a:defRPr sz="1606"/>
            </a:lvl3pPr>
            <a:lvl4pPr marL="918012" indent="0">
              <a:buNone/>
              <a:defRPr sz="1339"/>
            </a:lvl4pPr>
            <a:lvl5pPr marL="1224016" indent="0">
              <a:buNone/>
              <a:defRPr sz="1339"/>
            </a:lvl5pPr>
            <a:lvl6pPr marL="1530020" indent="0">
              <a:buNone/>
              <a:defRPr sz="1339"/>
            </a:lvl6pPr>
            <a:lvl7pPr marL="1836024" indent="0">
              <a:buNone/>
              <a:defRPr sz="1339"/>
            </a:lvl7pPr>
            <a:lvl8pPr marL="2142028" indent="0">
              <a:buNone/>
              <a:defRPr sz="1339"/>
            </a:lvl8pPr>
            <a:lvl9pPr marL="2448032" indent="0">
              <a:buNone/>
              <a:defRPr sz="1339"/>
            </a:lvl9pPr>
          </a:lstStyle>
          <a:p>
            <a:r>
              <a:rPr lang="ko-KR" altLang="en-US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21534" y="2159794"/>
            <a:ext cx="1973799" cy="4001285"/>
          </a:xfrm>
        </p:spPr>
        <p:txBody>
          <a:bodyPr/>
          <a:lstStyle>
            <a:lvl1pPr marL="0" indent="0">
              <a:buNone/>
              <a:defRPr sz="1071"/>
            </a:lvl1pPr>
            <a:lvl2pPr marL="306004" indent="0">
              <a:buNone/>
              <a:defRPr sz="937"/>
            </a:lvl2pPr>
            <a:lvl3pPr marL="612008" indent="0">
              <a:buNone/>
              <a:defRPr sz="803"/>
            </a:lvl3pPr>
            <a:lvl4pPr marL="918012" indent="0">
              <a:buNone/>
              <a:defRPr sz="669"/>
            </a:lvl4pPr>
            <a:lvl5pPr marL="1224016" indent="0">
              <a:buNone/>
              <a:defRPr sz="669"/>
            </a:lvl5pPr>
            <a:lvl6pPr marL="1530020" indent="0">
              <a:buNone/>
              <a:defRPr sz="669"/>
            </a:lvl6pPr>
            <a:lvl7pPr marL="1836024" indent="0">
              <a:buNone/>
              <a:defRPr sz="669"/>
            </a:lvl7pPr>
            <a:lvl8pPr marL="2142028" indent="0">
              <a:buNone/>
              <a:defRPr sz="669"/>
            </a:lvl8pPr>
            <a:lvl9pPr marL="2448032" indent="0">
              <a:buNone/>
              <a:defRPr sz="669"/>
            </a:lvl9pPr>
          </a:lstStyle>
          <a:p>
            <a:pPr lvl="0"/>
            <a:r>
              <a:rPr lang="ko-KR" altLang="en-US"/>
              <a:t>마스터 텍스트 스타일을 편집하려면 클릭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263482152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408985500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379491" y="383297"/>
            <a:ext cx="1319585" cy="6101085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20738" y="383297"/>
            <a:ext cx="3882256" cy="6101085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3953690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20737" y="383299"/>
            <a:ext cx="5278339" cy="139153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20737" y="1916484"/>
            <a:ext cx="5278339" cy="456789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/>
              <a:t>마스터 텍스트 스타일을 편집하려면 클릭</a:t>
            </a:r>
          </a:p>
          <a:p>
            <a:pPr lvl="1"/>
            <a:r>
              <a:rPr lang="ko-KR" altLang="en-US"/>
              <a:t>두 번째 수준</a:t>
            </a:r>
          </a:p>
          <a:p>
            <a:pPr lvl="2"/>
            <a:r>
              <a:rPr lang="ko-KR" altLang="en-US"/>
              <a:t>세 번째 수준</a:t>
            </a:r>
          </a:p>
          <a:p>
            <a:pPr lvl="3"/>
            <a:r>
              <a:rPr lang="ko-KR" altLang="en-US"/>
              <a:t>네 번째 수준</a:t>
            </a:r>
          </a:p>
          <a:p>
            <a:pPr lvl="4"/>
            <a:r>
              <a:rPr lang="ko-KR" altLang="en-US"/>
              <a:t>다섯 번째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20737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D5E87C-4450-914E-9BF0-2D1F9C3BB038}" type="datetimeFigureOut">
              <a:rPr kumimoji="1" lang="ko-KR" altLang="en-US" smtClean="0"/>
              <a:t>2026. 9. 21.</a:t>
            </a:fld>
            <a:endParaRPr kumimoji="1"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027188" y="6672698"/>
            <a:ext cx="2065437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322118" y="6672698"/>
            <a:ext cx="1376958" cy="383297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3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ECBA8F-3E01-0449-B299-94C90628BB4E}" type="slidenum">
              <a:rPr kumimoji="1" lang="ko-KR" altLang="en-US" smtClean="0"/>
              <a:t>‹#›</a:t>
            </a:fld>
            <a:endParaRPr kumimoji="1" lang="ko-KR" altLang="en-US"/>
          </a:p>
        </p:txBody>
      </p:sp>
    </p:spTree>
    <p:extLst>
      <p:ext uri="{BB962C8B-B14F-4D97-AF65-F5344CB8AC3E}">
        <p14:creationId xmlns:p14="http://schemas.microsoft.com/office/powerpoint/2010/main" val="185192201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7" r:id="rId1"/>
    <p:sldLayoutId id="2147483878" r:id="rId2"/>
    <p:sldLayoutId id="2147483879" r:id="rId3"/>
    <p:sldLayoutId id="2147483880" r:id="rId4"/>
    <p:sldLayoutId id="2147483881" r:id="rId5"/>
    <p:sldLayoutId id="2147483882" r:id="rId6"/>
    <p:sldLayoutId id="2147483883" r:id="rId7"/>
    <p:sldLayoutId id="2147483884" r:id="rId8"/>
    <p:sldLayoutId id="2147483885" r:id="rId9"/>
    <p:sldLayoutId id="2147483886" r:id="rId10"/>
    <p:sldLayoutId id="2147483887" r:id="rId11"/>
  </p:sldLayoutIdLst>
  <p:txStyles>
    <p:titleStyle>
      <a:lvl1pPr algn="l" defTabSz="612008" rtl="0" eaLnBrk="1" latinLnBrk="1" hangingPunct="1">
        <a:lnSpc>
          <a:spcPct val="90000"/>
        </a:lnSpc>
        <a:spcBef>
          <a:spcPct val="0"/>
        </a:spcBef>
        <a:buNone/>
        <a:defRPr sz="294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3002" indent="-153002" algn="l" defTabSz="612008" rtl="0" eaLnBrk="1" latinLnBrk="1" hangingPunct="1">
        <a:lnSpc>
          <a:spcPct val="90000"/>
        </a:lnSpc>
        <a:spcBef>
          <a:spcPts val="669"/>
        </a:spcBef>
        <a:buFont typeface="Arial" panose="020B0604020202020204" pitchFamily="34" charset="0"/>
        <a:buChar char="•"/>
        <a:defRPr sz="1874" kern="1200">
          <a:solidFill>
            <a:schemeClr val="tx1"/>
          </a:solidFill>
          <a:latin typeface="+mn-lt"/>
          <a:ea typeface="+mn-ea"/>
          <a:cs typeface="+mn-cs"/>
        </a:defRPr>
      </a:lvl1pPr>
      <a:lvl2pPr marL="45900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606" kern="1200">
          <a:solidFill>
            <a:schemeClr val="tx1"/>
          </a:solidFill>
          <a:latin typeface="+mn-lt"/>
          <a:ea typeface="+mn-ea"/>
          <a:cs typeface="+mn-cs"/>
        </a:defRPr>
      </a:lvl2pPr>
      <a:lvl3pPr marL="76501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339" kern="1200">
          <a:solidFill>
            <a:schemeClr val="tx1"/>
          </a:solidFill>
          <a:latin typeface="+mn-lt"/>
          <a:ea typeface="+mn-ea"/>
          <a:cs typeface="+mn-cs"/>
        </a:defRPr>
      </a:lvl3pPr>
      <a:lvl4pPr marL="107101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377018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683022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989026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295030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601034" indent="-153002" algn="l" defTabSz="612008" rtl="0" eaLnBrk="1" latinLnBrk="1" hangingPunct="1">
        <a:lnSpc>
          <a:spcPct val="90000"/>
        </a:lnSpc>
        <a:spcBef>
          <a:spcPts val="335"/>
        </a:spcBef>
        <a:buFont typeface="Arial" panose="020B0604020202020204" pitchFamily="34" charset="0"/>
        <a:buChar char="•"/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1pPr>
      <a:lvl2pPr marL="30600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2pPr>
      <a:lvl3pPr marL="61200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3pPr>
      <a:lvl4pPr marL="91801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4pPr>
      <a:lvl5pPr marL="1224016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5pPr>
      <a:lvl6pPr marL="1530020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6pPr>
      <a:lvl7pPr marL="1836024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7pPr>
      <a:lvl8pPr marL="2142028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8pPr>
      <a:lvl9pPr marL="2448032" algn="l" defTabSz="612008" rtl="0" eaLnBrk="1" latinLnBrk="1" hangingPunct="1">
        <a:defRPr sz="120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TextBox 52">
            <a:extLst>
              <a:ext uri="{FF2B5EF4-FFF2-40B4-BE49-F238E27FC236}">
                <a16:creationId xmlns:a16="http://schemas.microsoft.com/office/drawing/2014/main" id="{AD5AC523-509F-79AD-A23B-0C3F2C6F93C0}"/>
              </a:ext>
            </a:extLst>
          </p:cNvPr>
          <p:cNvSpPr txBox="1"/>
          <p:nvPr/>
        </p:nvSpPr>
        <p:spPr>
          <a:xfrm>
            <a:off x="746167" y="1662654"/>
            <a:ext cx="29367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b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57CFF831-65CA-69D5-00F6-E755BCF5DFC1}"/>
              </a:ext>
            </a:extLst>
          </p:cNvPr>
          <p:cNvSpPr txBox="1"/>
          <p:nvPr/>
        </p:nvSpPr>
        <p:spPr>
          <a:xfrm>
            <a:off x="755785" y="0"/>
            <a:ext cx="284052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ko-KR" sz="14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  <a:endParaRPr kumimoji="1" lang="ko-KR" altLang="en-US" sz="14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10" name="그림 9">
            <a:extLst>
              <a:ext uri="{FF2B5EF4-FFF2-40B4-BE49-F238E27FC236}">
                <a16:creationId xmlns:a16="http://schemas.microsoft.com/office/drawing/2014/main" id="{13E7D310-B572-694E-9A96-516639F2E11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55785" y="243834"/>
            <a:ext cx="4608241" cy="1454374"/>
          </a:xfrm>
          <a:prstGeom prst="rect">
            <a:avLst/>
          </a:prstGeom>
        </p:spPr>
      </p:pic>
      <p:pic>
        <p:nvPicPr>
          <p:cNvPr id="11" name="그림 10">
            <a:extLst>
              <a:ext uri="{FF2B5EF4-FFF2-40B4-BE49-F238E27FC236}">
                <a16:creationId xmlns:a16="http://schemas.microsoft.com/office/drawing/2014/main" id="{1C3FC28C-115B-6FE7-9310-903EFFF8B6D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785" y="1970431"/>
            <a:ext cx="4608241" cy="14543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4990254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122</TotalTime>
  <Words>78</Words>
  <Application>Microsoft Macintosh PowerPoint</Application>
  <PresentationFormat>사용자 지정</PresentationFormat>
  <Paragraphs>4</Paragraphs>
  <Slides>1</Slides>
  <Notes>1</Notes>
  <HiddenSlides>0</HiddenSlides>
  <MMClips>0</MMClips>
  <ScaleCrop>false</ScaleCrop>
  <HeadingPairs>
    <vt:vector size="6" baseType="variant">
      <vt:variant>
        <vt:lpstr>사용한 글꼴</vt:lpstr>
      </vt:variant>
      <vt:variant>
        <vt:i4>4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1</vt:i4>
      </vt:variant>
    </vt:vector>
  </HeadingPairs>
  <TitlesOfParts>
    <vt:vector size="6" baseType="lpstr">
      <vt:lpstr>맑은 고딕</vt:lpstr>
      <vt:lpstr>Arial</vt:lpstr>
      <vt:lpstr>Calibri</vt:lpstr>
      <vt:lpstr>Calibri Light</vt:lpstr>
      <vt:lpstr>Office 테마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추명엽</dc:creator>
  <cp:lastModifiedBy>추명엽</cp:lastModifiedBy>
  <cp:revision>15</cp:revision>
  <dcterms:created xsi:type="dcterms:W3CDTF">2026-09-18T09:23:32Z</dcterms:created>
  <dcterms:modified xsi:type="dcterms:W3CDTF">2026-09-21T00:52:32Z</dcterms:modified>
</cp:coreProperties>
</file>