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6" r:id="rId1"/>
  </p:sldMasterIdLst>
  <p:notesMasterIdLst>
    <p:notesMasterId r:id="rId3"/>
  </p:notesMasterIdLst>
  <p:sldIdLst>
    <p:sldId id="256" r:id="rId2"/>
  </p:sldIdLst>
  <p:sldSz cx="6119813" cy="71993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/>
    <p:restoredTop sz="94762"/>
  </p:normalViewPr>
  <p:slideViewPr>
    <p:cSldViewPr snapToGrid="0">
      <p:cViewPr varScale="1">
        <p:scale>
          <a:sx n="115" d="100"/>
          <a:sy n="115" d="100"/>
        </p:scale>
        <p:origin x="30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44AF1-85DC-A940-9B09-DB81CD09341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587750" y="857250"/>
            <a:ext cx="1968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4183A-0EB2-484B-A9D4-216362AD5040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72036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587750" y="857250"/>
            <a:ext cx="1968500" cy="23145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altLang="ko-KR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Manhattan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plot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qq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plots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GWAS of </a:t>
            </a:r>
            <a:r>
              <a:rPr lang="en-US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wilting score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Manhattan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plots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generated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MLM, (c) MLMM,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FarmCPU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BLINK,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corresponding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Q-Q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plots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and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respectively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34183A-0EB2-484B-A9D4-216362AD5040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61734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178222"/>
            <a:ext cx="5201841" cy="250642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3781306"/>
            <a:ext cx="4589860" cy="1738167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15871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7464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794831"/>
            <a:ext cx="5278339" cy="2994714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4817876"/>
            <a:ext cx="5278339" cy="15748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9086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916484"/>
            <a:ext cx="2600921" cy="456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916484"/>
            <a:ext cx="2600921" cy="456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6435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83299"/>
            <a:ext cx="5278339" cy="139153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764832"/>
            <a:ext cx="2588967" cy="864917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629749"/>
            <a:ext cx="2588967" cy="386796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764832"/>
            <a:ext cx="2601718" cy="864917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629749"/>
            <a:ext cx="2601718" cy="386796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390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21206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24964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954"/>
            <a:ext cx="1973799" cy="1679840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036570"/>
            <a:ext cx="3098155" cy="5116178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159794"/>
            <a:ext cx="1973799" cy="400128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4433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954"/>
            <a:ext cx="1973799" cy="1679840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036570"/>
            <a:ext cx="3098155" cy="5116178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159794"/>
            <a:ext cx="1973799" cy="400128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3482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8985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383297"/>
            <a:ext cx="1319585" cy="610108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383297"/>
            <a:ext cx="3882256" cy="610108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536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383299"/>
            <a:ext cx="5278339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916484"/>
            <a:ext cx="5278339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6672698"/>
            <a:ext cx="137695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6672698"/>
            <a:ext cx="206543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6672698"/>
            <a:ext cx="137695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5192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612008" rtl="0" eaLnBrk="1" latinLnBrk="1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1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AD5AC523-509F-79AD-A23B-0C3F2C6F93C0}"/>
              </a:ext>
            </a:extLst>
          </p:cNvPr>
          <p:cNvSpPr txBox="1"/>
          <p:nvPr/>
        </p:nvSpPr>
        <p:spPr>
          <a:xfrm>
            <a:off x="4550057" y="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1680983-5048-65CD-0CB8-283DEB4D8E64}"/>
              </a:ext>
            </a:extLst>
          </p:cNvPr>
          <p:cNvSpPr txBox="1"/>
          <p:nvPr/>
        </p:nvSpPr>
        <p:spPr>
          <a:xfrm>
            <a:off x="4550057" y="2916317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FB3F868-0F0C-C170-9149-764CBFEA769F}"/>
              </a:ext>
            </a:extLst>
          </p:cNvPr>
          <p:cNvSpPr txBox="1"/>
          <p:nvPr/>
        </p:nvSpPr>
        <p:spPr>
          <a:xfrm>
            <a:off x="4550057" y="1457583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A53F35A-8D40-A8BE-CAEB-59CE62B6E01B}"/>
              </a:ext>
            </a:extLst>
          </p:cNvPr>
          <p:cNvSpPr txBox="1"/>
          <p:nvPr/>
        </p:nvSpPr>
        <p:spPr>
          <a:xfrm>
            <a:off x="4550057" y="437030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7CFF831-65CA-69D5-00F6-E755BCF5DFC1}"/>
              </a:ext>
            </a:extLst>
          </p:cNvPr>
          <p:cNvSpPr txBox="1"/>
          <p:nvPr/>
        </p:nvSpPr>
        <p:spPr>
          <a:xfrm>
            <a:off x="0" y="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E2678C7-4A64-C431-581C-60ABBD8FD59B}"/>
              </a:ext>
            </a:extLst>
          </p:cNvPr>
          <p:cNvSpPr txBox="1"/>
          <p:nvPr/>
        </p:nvSpPr>
        <p:spPr>
          <a:xfrm>
            <a:off x="-2" y="291631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D37E0FE-2F33-F300-B9C8-CB460448703C}"/>
              </a:ext>
            </a:extLst>
          </p:cNvPr>
          <p:cNvSpPr txBox="1"/>
          <p:nvPr/>
        </p:nvSpPr>
        <p:spPr>
          <a:xfrm>
            <a:off x="0" y="437030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80177EC-4FFF-3E03-844B-DA1A07B8A3D6}"/>
              </a:ext>
            </a:extLst>
          </p:cNvPr>
          <p:cNvSpPr txBox="1"/>
          <p:nvPr/>
        </p:nvSpPr>
        <p:spPr>
          <a:xfrm>
            <a:off x="-2" y="146109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3640929-7A45-7FB9-FCD8-74746DBD77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77"/>
          <a:stretch>
            <a:fillRect/>
          </a:stretch>
        </p:blipFill>
        <p:spPr>
          <a:xfrm>
            <a:off x="0" y="221356"/>
            <a:ext cx="4550057" cy="123974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D3E7F3A-9DB1-8E73-F4D0-4E383BCA44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77"/>
          <a:stretch>
            <a:fillRect/>
          </a:stretch>
        </p:blipFill>
        <p:spPr>
          <a:xfrm>
            <a:off x="0" y="1743425"/>
            <a:ext cx="4550057" cy="123974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9D1328A-861E-B8BC-3753-9AFF86F4759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677"/>
          <a:stretch>
            <a:fillRect/>
          </a:stretch>
        </p:blipFill>
        <p:spPr>
          <a:xfrm>
            <a:off x="0" y="3190900"/>
            <a:ext cx="4550057" cy="123974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84A4006-0F04-50BF-FB24-15E7825E14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297"/>
          <a:stretch>
            <a:fillRect/>
          </a:stretch>
        </p:blipFill>
        <p:spPr>
          <a:xfrm>
            <a:off x="-1" y="4638375"/>
            <a:ext cx="4550058" cy="124526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FDE2A25-27D6-6589-5996-D5ABF810D8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787"/>
          <a:stretch>
            <a:fillRect/>
          </a:stretch>
        </p:blipFill>
        <p:spPr>
          <a:xfrm>
            <a:off x="4672046" y="252023"/>
            <a:ext cx="1452997" cy="120907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0732FE7-8B04-6F45-D17D-60EAA763F8F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6787"/>
          <a:stretch>
            <a:fillRect/>
          </a:stretch>
        </p:blipFill>
        <p:spPr>
          <a:xfrm>
            <a:off x="4666816" y="1792514"/>
            <a:ext cx="1452997" cy="120907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25A1012-7767-7655-DA31-2A69A0C7852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6787"/>
          <a:stretch>
            <a:fillRect/>
          </a:stretch>
        </p:blipFill>
        <p:spPr>
          <a:xfrm>
            <a:off x="4666815" y="3245511"/>
            <a:ext cx="1452997" cy="120907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CDB49A3-AA8E-0D6F-0E82-16689F9CCD2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4297"/>
          <a:stretch>
            <a:fillRect/>
          </a:stretch>
        </p:blipFill>
        <p:spPr>
          <a:xfrm>
            <a:off x="4666814" y="4638374"/>
            <a:ext cx="1452998" cy="124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02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120</TotalTime>
  <Words>72</Words>
  <Application>Microsoft Macintosh PowerPoint</Application>
  <PresentationFormat>사용자 지정</PresentationFormat>
  <Paragraphs>10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추명엽</dc:creator>
  <cp:lastModifiedBy>추명엽</cp:lastModifiedBy>
  <cp:revision>10</cp:revision>
  <dcterms:created xsi:type="dcterms:W3CDTF">2026-09-18T09:23:32Z</dcterms:created>
  <dcterms:modified xsi:type="dcterms:W3CDTF">2026-09-21T00:54:40Z</dcterms:modified>
</cp:coreProperties>
</file>