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3"/>
  </p:notesMasterIdLst>
  <p:sldIdLst>
    <p:sldId id="256" r:id="rId2"/>
  </p:sldIdLst>
  <p:sldSz cx="6119813" cy="71993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/>
    <p:restoredTop sz="94762"/>
  </p:normalViewPr>
  <p:slideViewPr>
    <p:cSldViewPr snapToGrid="0">
      <p:cViewPr varScale="1">
        <p:scale>
          <a:sx n="115" d="100"/>
          <a:sy n="115" d="100"/>
        </p:scale>
        <p:origin x="6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44AF1-85DC-A940-9B09-DB81CD09341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0" y="857250"/>
            <a:ext cx="1968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4183A-0EB2-484B-A9D4-216362AD5040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7203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587750" y="857250"/>
            <a:ext cx="1968500" cy="2314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S5.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Linkage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disequilibrium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(LD)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GWAS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regions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LD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GWAS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wilting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leaf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moisture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content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(LMC)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chromosome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10.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LD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GWAS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</a:t>
            </a:r>
            <a:r>
              <a:rPr lang="ko-KR" altLang="ko-KR" sz="1200" b="0" i="0" u="none" strike="noStrike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ko-KR" altLang="ko-KR" sz="1200" b="0" i="0" u="none" strike="noStrike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content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chromosome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13. </a:t>
            </a:r>
          </a:p>
          <a:p>
            <a:br>
              <a:rPr lang="ko-KR" altLang="ko-KR"/>
            </a:br>
            <a:br>
              <a:rPr lang="ko-KR" altLang="ko-KR"/>
            </a:br>
            <a:endParaRPr lang="ko-KR" altLang="ko-K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4183A-0EB2-484B-A9D4-216362AD5040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6173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178222"/>
            <a:ext cx="5201841" cy="250642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781306"/>
            <a:ext cx="4589860" cy="1738167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587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464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794831"/>
            <a:ext cx="5278339" cy="2994714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817876"/>
            <a:ext cx="5278339" cy="15748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9086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6435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83299"/>
            <a:ext cx="5278339" cy="139153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764832"/>
            <a:ext cx="2588967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629749"/>
            <a:ext cx="2588967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764832"/>
            <a:ext cx="2601718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629749"/>
            <a:ext cx="2601718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39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2120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2496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036570"/>
            <a:ext cx="3098155" cy="5116178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4433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036570"/>
            <a:ext cx="3098155" cy="5116178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3482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985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83297"/>
            <a:ext cx="1319585" cy="610108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83297"/>
            <a:ext cx="3882256" cy="610108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536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83299"/>
            <a:ext cx="5278339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916484"/>
            <a:ext cx="5278339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672698"/>
            <a:ext cx="206543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519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6907218F-4E4B-B9A1-872B-A747D7FC6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59906" cy="226205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6B82B08-4868-BE65-3321-9FBD441EB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805" y="337593"/>
            <a:ext cx="3028008" cy="1963474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D5AC523-509F-79AD-A23B-0C3F2C6F93C0}"/>
              </a:ext>
            </a:extLst>
          </p:cNvPr>
          <p:cNvSpPr txBox="1"/>
          <p:nvPr/>
        </p:nvSpPr>
        <p:spPr>
          <a:xfrm>
            <a:off x="3059906" y="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7CFF831-65CA-69D5-00F6-E755BCF5DFC1}"/>
              </a:ext>
            </a:extLst>
          </p:cNvPr>
          <p:cNvSpPr txBox="1"/>
          <p:nvPr/>
        </p:nvSpPr>
        <p:spPr>
          <a:xfrm>
            <a:off x="0" y="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902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119</TotalTime>
  <Words>69</Words>
  <Application>Microsoft Macintosh PowerPoint</Application>
  <PresentationFormat>사용자 지정</PresentationFormat>
  <Paragraphs>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추명엽</dc:creator>
  <cp:lastModifiedBy>추명엽</cp:lastModifiedBy>
  <cp:revision>12</cp:revision>
  <dcterms:created xsi:type="dcterms:W3CDTF">2026-09-18T09:23:32Z</dcterms:created>
  <dcterms:modified xsi:type="dcterms:W3CDTF">2026-09-18T11:30:42Z</dcterms:modified>
</cp:coreProperties>
</file>