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76" r:id="rId1"/>
  </p:sldMasterIdLst>
  <p:notesMasterIdLst>
    <p:notesMasterId r:id="rId3"/>
  </p:notesMasterIdLst>
  <p:sldIdLst>
    <p:sldId id="256" r:id="rId2"/>
  </p:sldIdLst>
  <p:sldSz cx="6119813" cy="7199313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94"/>
    <p:restoredTop sz="94762"/>
  </p:normalViewPr>
  <p:slideViewPr>
    <p:cSldViewPr snapToGrid="0">
      <p:cViewPr varScale="1">
        <p:scale>
          <a:sx n="115" d="100"/>
          <a:sy n="115" d="100"/>
        </p:scale>
        <p:origin x="3040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344AF1-85DC-A940-9B09-DB81CD093418}" type="datetimeFigureOut">
              <a:rPr kumimoji="1" lang="ko-KR" altLang="en-US" smtClean="0"/>
              <a:t>2026. 9. 21.</a:t>
            </a:fld>
            <a:endParaRPr kumimoji="1"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587750" y="857250"/>
            <a:ext cx="19685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34183A-0EB2-484B-A9D4-216362AD5040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5720366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587750" y="857250"/>
            <a:ext cx="1968500" cy="231457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ko-KR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Supplementary Figure S1. SNP density of the genotype dataset for GWAS</a:t>
            </a:r>
            <a:r>
              <a:rPr lang="en-GB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SNP density was calculated in 100k sliding genomic windows, and the </a:t>
            </a:r>
            <a:r>
              <a:rPr lang="en-GB" altLang="ko-K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color</a:t>
            </a:r>
            <a:r>
              <a:rPr lang="en-GB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gradient indicates the SNP count per window.</a:t>
            </a:r>
            <a:endParaRPr lang="ko-KR" altLang="ko-K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34183A-0EB2-484B-A9D4-216362AD5040}" type="slidenum">
              <a:rPr kumimoji="1" lang="ko-KR" altLang="en-US" smtClean="0"/>
              <a:t>1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41617341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8986" y="1178222"/>
            <a:ext cx="5201841" cy="2506427"/>
          </a:xfrm>
        </p:spPr>
        <p:txBody>
          <a:bodyPr anchor="b"/>
          <a:lstStyle>
            <a:lvl1pPr algn="ctr">
              <a:defRPr sz="4016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4977" y="3781306"/>
            <a:ext cx="4589860" cy="1738167"/>
          </a:xfrm>
        </p:spPr>
        <p:txBody>
          <a:bodyPr/>
          <a:lstStyle>
            <a:lvl1pPr marL="0" indent="0" algn="ctr">
              <a:buNone/>
              <a:defRPr sz="1606"/>
            </a:lvl1pPr>
            <a:lvl2pPr marL="306004" indent="0" algn="ctr">
              <a:buNone/>
              <a:defRPr sz="1339"/>
            </a:lvl2pPr>
            <a:lvl3pPr marL="612008" indent="0" algn="ctr">
              <a:buNone/>
              <a:defRPr sz="1205"/>
            </a:lvl3pPr>
            <a:lvl4pPr marL="918012" indent="0" algn="ctr">
              <a:buNone/>
              <a:defRPr sz="1071"/>
            </a:lvl4pPr>
            <a:lvl5pPr marL="1224016" indent="0" algn="ctr">
              <a:buNone/>
              <a:defRPr sz="1071"/>
            </a:lvl5pPr>
            <a:lvl6pPr marL="1530020" indent="0" algn="ctr">
              <a:buNone/>
              <a:defRPr sz="1071"/>
            </a:lvl6pPr>
            <a:lvl7pPr marL="1836024" indent="0" algn="ctr">
              <a:buNone/>
              <a:defRPr sz="1071"/>
            </a:lvl7pPr>
            <a:lvl8pPr marL="2142028" indent="0" algn="ctr">
              <a:buNone/>
              <a:defRPr sz="1071"/>
            </a:lvl8pPr>
            <a:lvl9pPr marL="2448032" indent="0" algn="ctr">
              <a:buNone/>
              <a:defRPr sz="1071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5E87C-4450-914E-9BF0-2D1F9C3BB038}" type="datetimeFigureOut">
              <a:rPr kumimoji="1" lang="ko-KR" altLang="en-US" smtClean="0"/>
              <a:t>2026. 9. 21.</a:t>
            </a:fld>
            <a:endParaRPr kumimoji="1"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CBA8F-3E01-0449-B299-94C90628BB4E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2158710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5E87C-4450-914E-9BF0-2D1F9C3BB038}" type="datetimeFigureOut">
              <a:rPr kumimoji="1" lang="ko-KR" altLang="en-US" smtClean="0"/>
              <a:t>2026. 9. 21.</a:t>
            </a:fld>
            <a:endParaRPr kumimoji="1"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CBA8F-3E01-0449-B299-94C90628BB4E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0746474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7550" y="1794831"/>
            <a:ext cx="5278339" cy="2994714"/>
          </a:xfrm>
        </p:spPr>
        <p:txBody>
          <a:bodyPr anchor="b"/>
          <a:lstStyle>
            <a:lvl1pPr>
              <a:defRPr sz="4016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7550" y="4817876"/>
            <a:ext cx="5278339" cy="1574849"/>
          </a:xfrm>
        </p:spPr>
        <p:txBody>
          <a:bodyPr/>
          <a:lstStyle>
            <a:lvl1pPr marL="0" indent="0">
              <a:buNone/>
              <a:defRPr sz="1606">
                <a:solidFill>
                  <a:schemeClr val="tx1"/>
                </a:solidFill>
              </a:defRPr>
            </a:lvl1pPr>
            <a:lvl2pPr marL="306004" indent="0">
              <a:buNone/>
              <a:defRPr sz="1339">
                <a:solidFill>
                  <a:schemeClr val="tx1">
                    <a:tint val="75000"/>
                  </a:schemeClr>
                </a:solidFill>
              </a:defRPr>
            </a:lvl2pPr>
            <a:lvl3pPr marL="612008" indent="0">
              <a:buNone/>
              <a:defRPr sz="1205">
                <a:solidFill>
                  <a:schemeClr val="tx1">
                    <a:tint val="75000"/>
                  </a:schemeClr>
                </a:solidFill>
              </a:defRPr>
            </a:lvl3pPr>
            <a:lvl4pPr marL="918012" indent="0">
              <a:buNone/>
              <a:defRPr sz="1071">
                <a:solidFill>
                  <a:schemeClr val="tx1">
                    <a:tint val="75000"/>
                  </a:schemeClr>
                </a:solidFill>
              </a:defRPr>
            </a:lvl4pPr>
            <a:lvl5pPr marL="1224016" indent="0">
              <a:buNone/>
              <a:defRPr sz="1071">
                <a:solidFill>
                  <a:schemeClr val="tx1">
                    <a:tint val="75000"/>
                  </a:schemeClr>
                </a:solidFill>
              </a:defRPr>
            </a:lvl5pPr>
            <a:lvl6pPr marL="1530020" indent="0">
              <a:buNone/>
              <a:defRPr sz="1071">
                <a:solidFill>
                  <a:schemeClr val="tx1">
                    <a:tint val="75000"/>
                  </a:schemeClr>
                </a:solidFill>
              </a:defRPr>
            </a:lvl6pPr>
            <a:lvl7pPr marL="1836024" indent="0">
              <a:buNone/>
              <a:defRPr sz="1071">
                <a:solidFill>
                  <a:schemeClr val="tx1">
                    <a:tint val="75000"/>
                  </a:schemeClr>
                </a:solidFill>
              </a:defRPr>
            </a:lvl7pPr>
            <a:lvl8pPr marL="2142028" indent="0">
              <a:buNone/>
              <a:defRPr sz="1071">
                <a:solidFill>
                  <a:schemeClr val="tx1">
                    <a:tint val="75000"/>
                  </a:schemeClr>
                </a:solidFill>
              </a:defRPr>
            </a:lvl8pPr>
            <a:lvl9pPr marL="2448032" indent="0">
              <a:buNone/>
              <a:defRPr sz="107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5E87C-4450-914E-9BF0-2D1F9C3BB038}" type="datetimeFigureOut">
              <a:rPr kumimoji="1" lang="ko-KR" altLang="en-US" smtClean="0"/>
              <a:t>2026. 9. 21.</a:t>
            </a:fld>
            <a:endParaRPr kumimoji="1"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CBA8F-3E01-0449-B299-94C90628BB4E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5908610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0737" y="1916484"/>
            <a:ext cx="2600921" cy="456789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155" y="1916484"/>
            <a:ext cx="2600921" cy="456789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5E87C-4450-914E-9BF0-2D1F9C3BB038}" type="datetimeFigureOut">
              <a:rPr kumimoji="1" lang="ko-KR" altLang="en-US" smtClean="0"/>
              <a:t>2026. 9. 21.</a:t>
            </a:fld>
            <a:endParaRPr kumimoji="1"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CBA8F-3E01-0449-B299-94C90628BB4E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4643525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1534" y="383299"/>
            <a:ext cx="5278339" cy="1391534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1535" y="1764832"/>
            <a:ext cx="2588967" cy="864917"/>
          </a:xfrm>
        </p:spPr>
        <p:txBody>
          <a:bodyPr anchor="b"/>
          <a:lstStyle>
            <a:lvl1pPr marL="0" indent="0">
              <a:buNone/>
              <a:defRPr sz="1606" b="1"/>
            </a:lvl1pPr>
            <a:lvl2pPr marL="306004" indent="0">
              <a:buNone/>
              <a:defRPr sz="1339" b="1"/>
            </a:lvl2pPr>
            <a:lvl3pPr marL="612008" indent="0">
              <a:buNone/>
              <a:defRPr sz="1205" b="1"/>
            </a:lvl3pPr>
            <a:lvl4pPr marL="918012" indent="0">
              <a:buNone/>
              <a:defRPr sz="1071" b="1"/>
            </a:lvl4pPr>
            <a:lvl5pPr marL="1224016" indent="0">
              <a:buNone/>
              <a:defRPr sz="1071" b="1"/>
            </a:lvl5pPr>
            <a:lvl6pPr marL="1530020" indent="0">
              <a:buNone/>
              <a:defRPr sz="1071" b="1"/>
            </a:lvl6pPr>
            <a:lvl7pPr marL="1836024" indent="0">
              <a:buNone/>
              <a:defRPr sz="1071" b="1"/>
            </a:lvl7pPr>
            <a:lvl8pPr marL="2142028" indent="0">
              <a:buNone/>
              <a:defRPr sz="1071" b="1"/>
            </a:lvl8pPr>
            <a:lvl9pPr marL="2448032" indent="0">
              <a:buNone/>
              <a:defRPr sz="1071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1535" y="2629749"/>
            <a:ext cx="2588967" cy="3867965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8155" y="1764832"/>
            <a:ext cx="2601718" cy="864917"/>
          </a:xfrm>
        </p:spPr>
        <p:txBody>
          <a:bodyPr anchor="b"/>
          <a:lstStyle>
            <a:lvl1pPr marL="0" indent="0">
              <a:buNone/>
              <a:defRPr sz="1606" b="1"/>
            </a:lvl1pPr>
            <a:lvl2pPr marL="306004" indent="0">
              <a:buNone/>
              <a:defRPr sz="1339" b="1"/>
            </a:lvl2pPr>
            <a:lvl3pPr marL="612008" indent="0">
              <a:buNone/>
              <a:defRPr sz="1205" b="1"/>
            </a:lvl3pPr>
            <a:lvl4pPr marL="918012" indent="0">
              <a:buNone/>
              <a:defRPr sz="1071" b="1"/>
            </a:lvl4pPr>
            <a:lvl5pPr marL="1224016" indent="0">
              <a:buNone/>
              <a:defRPr sz="1071" b="1"/>
            </a:lvl5pPr>
            <a:lvl6pPr marL="1530020" indent="0">
              <a:buNone/>
              <a:defRPr sz="1071" b="1"/>
            </a:lvl6pPr>
            <a:lvl7pPr marL="1836024" indent="0">
              <a:buNone/>
              <a:defRPr sz="1071" b="1"/>
            </a:lvl7pPr>
            <a:lvl8pPr marL="2142028" indent="0">
              <a:buNone/>
              <a:defRPr sz="1071" b="1"/>
            </a:lvl8pPr>
            <a:lvl9pPr marL="2448032" indent="0">
              <a:buNone/>
              <a:defRPr sz="1071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8155" y="2629749"/>
            <a:ext cx="2601718" cy="3867965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5E87C-4450-914E-9BF0-2D1F9C3BB038}" type="datetimeFigureOut">
              <a:rPr kumimoji="1" lang="ko-KR" altLang="en-US" smtClean="0"/>
              <a:t>2026. 9. 21.</a:t>
            </a:fld>
            <a:endParaRPr kumimoji="1"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CBA8F-3E01-0449-B299-94C90628BB4E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43903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5E87C-4450-914E-9BF0-2D1F9C3BB038}" type="datetimeFigureOut">
              <a:rPr kumimoji="1" lang="ko-KR" altLang="en-US" smtClean="0"/>
              <a:t>2026. 9. 21.</a:t>
            </a:fld>
            <a:endParaRPr kumimoji="1"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CBA8F-3E01-0449-B299-94C90628BB4E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2212062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5E87C-4450-914E-9BF0-2D1F9C3BB038}" type="datetimeFigureOut">
              <a:rPr kumimoji="1" lang="ko-KR" altLang="en-US" smtClean="0"/>
              <a:t>2026. 9. 21.</a:t>
            </a:fld>
            <a:endParaRPr kumimoji="1"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CBA8F-3E01-0449-B299-94C90628BB4E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4249649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1534" y="479954"/>
            <a:ext cx="1973799" cy="1679840"/>
          </a:xfrm>
        </p:spPr>
        <p:txBody>
          <a:bodyPr anchor="b"/>
          <a:lstStyle>
            <a:lvl1pPr>
              <a:defRPr sz="2142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01718" y="1036570"/>
            <a:ext cx="3098155" cy="5116178"/>
          </a:xfrm>
        </p:spPr>
        <p:txBody>
          <a:bodyPr/>
          <a:lstStyle>
            <a:lvl1pPr>
              <a:defRPr sz="2142"/>
            </a:lvl1pPr>
            <a:lvl2pPr>
              <a:defRPr sz="1874"/>
            </a:lvl2pPr>
            <a:lvl3pPr>
              <a:defRPr sz="1606"/>
            </a:lvl3pPr>
            <a:lvl4pPr>
              <a:defRPr sz="1339"/>
            </a:lvl4pPr>
            <a:lvl5pPr>
              <a:defRPr sz="1339"/>
            </a:lvl5pPr>
            <a:lvl6pPr>
              <a:defRPr sz="1339"/>
            </a:lvl6pPr>
            <a:lvl7pPr>
              <a:defRPr sz="1339"/>
            </a:lvl7pPr>
            <a:lvl8pPr>
              <a:defRPr sz="1339"/>
            </a:lvl8pPr>
            <a:lvl9pPr>
              <a:defRPr sz="1339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21534" y="2159794"/>
            <a:ext cx="1973799" cy="4001285"/>
          </a:xfrm>
        </p:spPr>
        <p:txBody>
          <a:bodyPr/>
          <a:lstStyle>
            <a:lvl1pPr marL="0" indent="0">
              <a:buNone/>
              <a:defRPr sz="1071"/>
            </a:lvl1pPr>
            <a:lvl2pPr marL="306004" indent="0">
              <a:buNone/>
              <a:defRPr sz="937"/>
            </a:lvl2pPr>
            <a:lvl3pPr marL="612008" indent="0">
              <a:buNone/>
              <a:defRPr sz="803"/>
            </a:lvl3pPr>
            <a:lvl4pPr marL="918012" indent="0">
              <a:buNone/>
              <a:defRPr sz="669"/>
            </a:lvl4pPr>
            <a:lvl5pPr marL="1224016" indent="0">
              <a:buNone/>
              <a:defRPr sz="669"/>
            </a:lvl5pPr>
            <a:lvl6pPr marL="1530020" indent="0">
              <a:buNone/>
              <a:defRPr sz="669"/>
            </a:lvl6pPr>
            <a:lvl7pPr marL="1836024" indent="0">
              <a:buNone/>
              <a:defRPr sz="669"/>
            </a:lvl7pPr>
            <a:lvl8pPr marL="2142028" indent="0">
              <a:buNone/>
              <a:defRPr sz="669"/>
            </a:lvl8pPr>
            <a:lvl9pPr marL="2448032" indent="0">
              <a:buNone/>
              <a:defRPr sz="669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5E87C-4450-914E-9BF0-2D1F9C3BB038}" type="datetimeFigureOut">
              <a:rPr kumimoji="1" lang="ko-KR" altLang="en-US" smtClean="0"/>
              <a:t>2026. 9. 21.</a:t>
            </a:fld>
            <a:endParaRPr kumimoji="1"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CBA8F-3E01-0449-B299-94C90628BB4E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5443399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1534" y="479954"/>
            <a:ext cx="1973799" cy="1679840"/>
          </a:xfrm>
        </p:spPr>
        <p:txBody>
          <a:bodyPr anchor="b"/>
          <a:lstStyle>
            <a:lvl1pPr>
              <a:defRPr sz="2142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601718" y="1036570"/>
            <a:ext cx="3098155" cy="5116178"/>
          </a:xfrm>
        </p:spPr>
        <p:txBody>
          <a:bodyPr anchor="t"/>
          <a:lstStyle>
            <a:lvl1pPr marL="0" indent="0">
              <a:buNone/>
              <a:defRPr sz="2142"/>
            </a:lvl1pPr>
            <a:lvl2pPr marL="306004" indent="0">
              <a:buNone/>
              <a:defRPr sz="1874"/>
            </a:lvl2pPr>
            <a:lvl3pPr marL="612008" indent="0">
              <a:buNone/>
              <a:defRPr sz="1606"/>
            </a:lvl3pPr>
            <a:lvl4pPr marL="918012" indent="0">
              <a:buNone/>
              <a:defRPr sz="1339"/>
            </a:lvl4pPr>
            <a:lvl5pPr marL="1224016" indent="0">
              <a:buNone/>
              <a:defRPr sz="1339"/>
            </a:lvl5pPr>
            <a:lvl6pPr marL="1530020" indent="0">
              <a:buNone/>
              <a:defRPr sz="1339"/>
            </a:lvl6pPr>
            <a:lvl7pPr marL="1836024" indent="0">
              <a:buNone/>
              <a:defRPr sz="1339"/>
            </a:lvl7pPr>
            <a:lvl8pPr marL="2142028" indent="0">
              <a:buNone/>
              <a:defRPr sz="1339"/>
            </a:lvl8pPr>
            <a:lvl9pPr marL="2448032" indent="0">
              <a:buNone/>
              <a:defRPr sz="1339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21534" y="2159794"/>
            <a:ext cx="1973799" cy="4001285"/>
          </a:xfrm>
        </p:spPr>
        <p:txBody>
          <a:bodyPr/>
          <a:lstStyle>
            <a:lvl1pPr marL="0" indent="0">
              <a:buNone/>
              <a:defRPr sz="1071"/>
            </a:lvl1pPr>
            <a:lvl2pPr marL="306004" indent="0">
              <a:buNone/>
              <a:defRPr sz="937"/>
            </a:lvl2pPr>
            <a:lvl3pPr marL="612008" indent="0">
              <a:buNone/>
              <a:defRPr sz="803"/>
            </a:lvl3pPr>
            <a:lvl4pPr marL="918012" indent="0">
              <a:buNone/>
              <a:defRPr sz="669"/>
            </a:lvl4pPr>
            <a:lvl5pPr marL="1224016" indent="0">
              <a:buNone/>
              <a:defRPr sz="669"/>
            </a:lvl5pPr>
            <a:lvl6pPr marL="1530020" indent="0">
              <a:buNone/>
              <a:defRPr sz="669"/>
            </a:lvl6pPr>
            <a:lvl7pPr marL="1836024" indent="0">
              <a:buNone/>
              <a:defRPr sz="669"/>
            </a:lvl7pPr>
            <a:lvl8pPr marL="2142028" indent="0">
              <a:buNone/>
              <a:defRPr sz="669"/>
            </a:lvl8pPr>
            <a:lvl9pPr marL="2448032" indent="0">
              <a:buNone/>
              <a:defRPr sz="669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5E87C-4450-914E-9BF0-2D1F9C3BB038}" type="datetimeFigureOut">
              <a:rPr kumimoji="1" lang="ko-KR" altLang="en-US" smtClean="0"/>
              <a:t>2026. 9. 21.</a:t>
            </a:fld>
            <a:endParaRPr kumimoji="1"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CBA8F-3E01-0449-B299-94C90628BB4E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6348215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5E87C-4450-914E-9BF0-2D1F9C3BB038}" type="datetimeFigureOut">
              <a:rPr kumimoji="1" lang="ko-KR" altLang="en-US" smtClean="0"/>
              <a:t>2026. 9. 21.</a:t>
            </a:fld>
            <a:endParaRPr kumimoji="1"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CBA8F-3E01-0449-B299-94C90628BB4E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40898550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379491" y="383297"/>
            <a:ext cx="1319585" cy="610108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20738" y="383297"/>
            <a:ext cx="3882256" cy="610108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5E87C-4450-914E-9BF0-2D1F9C3BB038}" type="datetimeFigureOut">
              <a:rPr kumimoji="1" lang="ko-KR" altLang="en-US" smtClean="0"/>
              <a:t>2026. 9. 21.</a:t>
            </a:fld>
            <a:endParaRPr kumimoji="1"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CBA8F-3E01-0449-B299-94C90628BB4E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953690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0737" y="383299"/>
            <a:ext cx="5278339" cy="13915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0737" y="1916484"/>
            <a:ext cx="5278339" cy="45678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20737" y="6672698"/>
            <a:ext cx="1376958" cy="383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D5E87C-4450-914E-9BF0-2D1F9C3BB038}" type="datetimeFigureOut">
              <a:rPr kumimoji="1" lang="ko-KR" altLang="en-US" smtClean="0"/>
              <a:t>2026. 9. 21.</a:t>
            </a:fld>
            <a:endParaRPr kumimoji="1"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27188" y="6672698"/>
            <a:ext cx="2065437" cy="383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22118" y="6672698"/>
            <a:ext cx="1376958" cy="383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ECBA8F-3E01-0449-B299-94C90628BB4E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851922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xStyles>
    <p:titleStyle>
      <a:lvl1pPr algn="l" defTabSz="612008" rtl="0" eaLnBrk="1" latinLnBrk="1" hangingPunct="1">
        <a:lnSpc>
          <a:spcPct val="90000"/>
        </a:lnSpc>
        <a:spcBef>
          <a:spcPct val="0"/>
        </a:spcBef>
        <a:buNone/>
        <a:defRPr sz="294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53002" indent="-153002" algn="l" defTabSz="612008" rtl="0" eaLnBrk="1" latinLnBrk="1" hangingPunct="1">
        <a:lnSpc>
          <a:spcPct val="90000"/>
        </a:lnSpc>
        <a:spcBef>
          <a:spcPts val="669"/>
        </a:spcBef>
        <a:buFont typeface="Arial" panose="020B0604020202020204" pitchFamily="34" charset="0"/>
        <a:buChar char="•"/>
        <a:defRPr sz="1874" kern="1200">
          <a:solidFill>
            <a:schemeClr val="tx1"/>
          </a:solidFill>
          <a:latin typeface="+mn-lt"/>
          <a:ea typeface="+mn-ea"/>
          <a:cs typeface="+mn-cs"/>
        </a:defRPr>
      </a:lvl1pPr>
      <a:lvl2pPr marL="459006" indent="-153002" algn="l" defTabSz="612008" rtl="0" eaLnBrk="1" latinLnBrk="1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606" kern="1200">
          <a:solidFill>
            <a:schemeClr val="tx1"/>
          </a:solidFill>
          <a:latin typeface="+mn-lt"/>
          <a:ea typeface="+mn-ea"/>
          <a:cs typeface="+mn-cs"/>
        </a:defRPr>
      </a:lvl2pPr>
      <a:lvl3pPr marL="765010" indent="-153002" algn="l" defTabSz="612008" rtl="0" eaLnBrk="1" latinLnBrk="1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339" kern="1200">
          <a:solidFill>
            <a:schemeClr val="tx1"/>
          </a:solidFill>
          <a:latin typeface="+mn-lt"/>
          <a:ea typeface="+mn-ea"/>
          <a:cs typeface="+mn-cs"/>
        </a:defRPr>
      </a:lvl3pPr>
      <a:lvl4pPr marL="1071014" indent="-153002" algn="l" defTabSz="612008" rtl="0" eaLnBrk="1" latinLnBrk="1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205" kern="1200">
          <a:solidFill>
            <a:schemeClr val="tx1"/>
          </a:solidFill>
          <a:latin typeface="+mn-lt"/>
          <a:ea typeface="+mn-ea"/>
          <a:cs typeface="+mn-cs"/>
        </a:defRPr>
      </a:lvl4pPr>
      <a:lvl5pPr marL="1377018" indent="-153002" algn="l" defTabSz="612008" rtl="0" eaLnBrk="1" latinLnBrk="1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205" kern="1200">
          <a:solidFill>
            <a:schemeClr val="tx1"/>
          </a:solidFill>
          <a:latin typeface="+mn-lt"/>
          <a:ea typeface="+mn-ea"/>
          <a:cs typeface="+mn-cs"/>
        </a:defRPr>
      </a:lvl5pPr>
      <a:lvl6pPr marL="1683022" indent="-153002" algn="l" defTabSz="612008" rtl="0" eaLnBrk="1" latinLnBrk="1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205" kern="1200">
          <a:solidFill>
            <a:schemeClr val="tx1"/>
          </a:solidFill>
          <a:latin typeface="+mn-lt"/>
          <a:ea typeface="+mn-ea"/>
          <a:cs typeface="+mn-cs"/>
        </a:defRPr>
      </a:lvl6pPr>
      <a:lvl7pPr marL="1989026" indent="-153002" algn="l" defTabSz="612008" rtl="0" eaLnBrk="1" latinLnBrk="1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205" kern="1200">
          <a:solidFill>
            <a:schemeClr val="tx1"/>
          </a:solidFill>
          <a:latin typeface="+mn-lt"/>
          <a:ea typeface="+mn-ea"/>
          <a:cs typeface="+mn-cs"/>
        </a:defRPr>
      </a:lvl7pPr>
      <a:lvl8pPr marL="2295030" indent="-153002" algn="l" defTabSz="612008" rtl="0" eaLnBrk="1" latinLnBrk="1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205" kern="1200">
          <a:solidFill>
            <a:schemeClr val="tx1"/>
          </a:solidFill>
          <a:latin typeface="+mn-lt"/>
          <a:ea typeface="+mn-ea"/>
          <a:cs typeface="+mn-cs"/>
        </a:defRPr>
      </a:lvl8pPr>
      <a:lvl9pPr marL="2601034" indent="-153002" algn="l" defTabSz="612008" rtl="0" eaLnBrk="1" latinLnBrk="1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2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12008" rtl="0" eaLnBrk="1" latinLnBrk="1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1pPr>
      <a:lvl2pPr marL="306004" algn="l" defTabSz="612008" rtl="0" eaLnBrk="1" latinLnBrk="1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2pPr>
      <a:lvl3pPr marL="612008" algn="l" defTabSz="612008" rtl="0" eaLnBrk="1" latinLnBrk="1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3pPr>
      <a:lvl4pPr marL="918012" algn="l" defTabSz="612008" rtl="0" eaLnBrk="1" latinLnBrk="1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4pPr>
      <a:lvl5pPr marL="1224016" algn="l" defTabSz="612008" rtl="0" eaLnBrk="1" latinLnBrk="1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5pPr>
      <a:lvl6pPr marL="1530020" algn="l" defTabSz="612008" rtl="0" eaLnBrk="1" latinLnBrk="1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6pPr>
      <a:lvl7pPr marL="1836024" algn="l" defTabSz="612008" rtl="0" eaLnBrk="1" latinLnBrk="1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7pPr>
      <a:lvl8pPr marL="2142028" algn="l" defTabSz="612008" rtl="0" eaLnBrk="1" latinLnBrk="1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8pPr>
      <a:lvl9pPr marL="2448032" algn="l" defTabSz="612008" rtl="0" eaLnBrk="1" latinLnBrk="1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F7520608-0FB9-6D47-177B-A5AFABF700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851138"/>
            <a:ext cx="6119813" cy="3497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9025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106</TotalTime>
  <Words>35</Words>
  <Application>Microsoft Macintosh PowerPoint</Application>
  <PresentationFormat>사용자 지정</PresentationFormat>
  <Paragraphs>2</Paragraphs>
  <Slides>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6" baseType="lpstr">
      <vt:lpstr>맑은 고딕</vt:lpstr>
      <vt:lpstr>Arial</vt:lpstr>
      <vt:lpstr>Calibri</vt:lpstr>
      <vt:lpstr>Calibri Light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추명엽</dc:creator>
  <cp:lastModifiedBy>추명엽</cp:lastModifiedBy>
  <cp:revision>5</cp:revision>
  <dcterms:created xsi:type="dcterms:W3CDTF">2026-09-18T09:23:32Z</dcterms:created>
  <dcterms:modified xsi:type="dcterms:W3CDTF">2026-09-21T00:49:42Z</dcterms:modified>
</cp:coreProperties>
</file>