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3"/>
  </p:notesMasterIdLst>
  <p:sldIdLst>
    <p:sldId id="256" r:id="rId2"/>
  </p:sldIdLst>
  <p:sldSz cx="6119813" cy="71993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/>
    <p:restoredTop sz="94762"/>
  </p:normalViewPr>
  <p:slideViewPr>
    <p:cSldViewPr snapToGrid="0">
      <p:cViewPr>
        <p:scale>
          <a:sx n="230" d="100"/>
          <a:sy n="230" d="100"/>
        </p:scale>
        <p:origin x="816" y="-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4AF1-85DC-A940-9B09-DB81CD09341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0" y="857250"/>
            <a:ext cx="1968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4183A-0EB2-484B-A9D4-216362AD5040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203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587750" y="857250"/>
            <a:ext cx="1968500" cy="2314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S4.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Manhattan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qq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GWAS of  H</a:t>
            </a:r>
            <a:r>
              <a:rPr lang="ko-KR" altLang="ko-KR" sz="1200" b="1" i="0" u="none" strike="noStrike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ko-KR" altLang="ko-KR" sz="1200" b="1" i="0" u="none" strike="noStrike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content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Manhattan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MLM, (c) MLMM,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FarmCPU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BLINK,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corresponding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Q-Q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and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respectively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4183A-0EB2-484B-A9D4-216362AD5040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6173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178222"/>
            <a:ext cx="5201841" cy="250642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781306"/>
            <a:ext cx="4589860" cy="1738167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587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46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794831"/>
            <a:ext cx="5278339" cy="2994714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817876"/>
            <a:ext cx="5278339" cy="15748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9086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35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299"/>
            <a:ext cx="5278339" cy="13915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764832"/>
            <a:ext cx="2588967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629749"/>
            <a:ext cx="2588967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764832"/>
            <a:ext cx="2601718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629749"/>
            <a:ext cx="2601718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39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2120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2496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036570"/>
            <a:ext cx="3098155" cy="5116178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443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036570"/>
            <a:ext cx="3098155" cy="5116178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3482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98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83297"/>
            <a:ext cx="1319585" cy="610108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83297"/>
            <a:ext cx="3882256" cy="610108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536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83299"/>
            <a:ext cx="5278339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916484"/>
            <a:ext cx="5278339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672698"/>
            <a:ext cx="206543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19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AD5AC523-509F-79AD-A23B-0C3F2C6F93C0}"/>
              </a:ext>
            </a:extLst>
          </p:cNvPr>
          <p:cNvSpPr txBox="1"/>
          <p:nvPr/>
        </p:nvSpPr>
        <p:spPr>
          <a:xfrm>
            <a:off x="4550057" y="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680983-5048-65CD-0CB8-283DEB4D8E64}"/>
              </a:ext>
            </a:extLst>
          </p:cNvPr>
          <p:cNvSpPr txBox="1"/>
          <p:nvPr/>
        </p:nvSpPr>
        <p:spPr>
          <a:xfrm>
            <a:off x="4550057" y="2916317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B3F868-0F0C-C170-9149-764CBFEA769F}"/>
              </a:ext>
            </a:extLst>
          </p:cNvPr>
          <p:cNvSpPr txBox="1"/>
          <p:nvPr/>
        </p:nvSpPr>
        <p:spPr>
          <a:xfrm>
            <a:off x="4550057" y="1457583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A53F35A-8D40-A8BE-CAEB-59CE62B6E01B}"/>
              </a:ext>
            </a:extLst>
          </p:cNvPr>
          <p:cNvSpPr txBox="1"/>
          <p:nvPr/>
        </p:nvSpPr>
        <p:spPr>
          <a:xfrm>
            <a:off x="4550057" y="437030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7CFF831-65CA-69D5-00F6-E755BCF5DFC1}"/>
              </a:ext>
            </a:extLst>
          </p:cNvPr>
          <p:cNvSpPr txBox="1"/>
          <p:nvPr/>
        </p:nvSpPr>
        <p:spPr>
          <a:xfrm>
            <a:off x="0" y="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2678C7-4A64-C431-581C-60ABBD8FD59B}"/>
              </a:ext>
            </a:extLst>
          </p:cNvPr>
          <p:cNvSpPr txBox="1"/>
          <p:nvPr/>
        </p:nvSpPr>
        <p:spPr>
          <a:xfrm>
            <a:off x="-2" y="291631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37E0FE-2F33-F300-B9C8-CB460448703C}"/>
              </a:ext>
            </a:extLst>
          </p:cNvPr>
          <p:cNvSpPr txBox="1"/>
          <p:nvPr/>
        </p:nvSpPr>
        <p:spPr>
          <a:xfrm>
            <a:off x="0" y="437030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80177EC-4FFF-3E03-844B-DA1A07B8A3D6}"/>
              </a:ext>
            </a:extLst>
          </p:cNvPr>
          <p:cNvSpPr txBox="1"/>
          <p:nvPr/>
        </p:nvSpPr>
        <p:spPr>
          <a:xfrm>
            <a:off x="-2" y="146109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A853684-FC72-8160-F2BC-DFFCA883F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26"/>
          <a:stretch>
            <a:fillRect/>
          </a:stretch>
        </p:blipFill>
        <p:spPr>
          <a:xfrm>
            <a:off x="-1641" y="232768"/>
            <a:ext cx="4551698" cy="125401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7FE0FF0-5E47-A806-E05A-406068EE56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007"/>
          <a:stretch>
            <a:fillRect/>
          </a:stretch>
        </p:blipFill>
        <p:spPr>
          <a:xfrm>
            <a:off x="4695997" y="290153"/>
            <a:ext cx="1423816" cy="116742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E99BAA4-EF81-AF66-6347-E1254B506D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961"/>
          <a:stretch>
            <a:fillRect/>
          </a:stretch>
        </p:blipFill>
        <p:spPr>
          <a:xfrm>
            <a:off x="1248" y="1681452"/>
            <a:ext cx="4548809" cy="122075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88267AB-0D7B-58C1-15E1-884CC88FB8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198"/>
          <a:stretch>
            <a:fillRect/>
          </a:stretch>
        </p:blipFill>
        <p:spPr>
          <a:xfrm>
            <a:off x="0" y="3175336"/>
            <a:ext cx="4548809" cy="124635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0C9A953-9542-050A-D0A8-930AC903BA9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40" t="13854"/>
          <a:stretch>
            <a:fillRect/>
          </a:stretch>
        </p:blipFill>
        <p:spPr>
          <a:xfrm>
            <a:off x="61584" y="4658521"/>
            <a:ext cx="4487849" cy="122075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CDD90C3-0BED-E017-BE44-7646AD9BF6B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5716"/>
          <a:stretch>
            <a:fillRect/>
          </a:stretch>
        </p:blipFill>
        <p:spPr>
          <a:xfrm>
            <a:off x="4694748" y="1715121"/>
            <a:ext cx="1423817" cy="120004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6370153-D92F-5FF8-587C-E9406879F0F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6619"/>
          <a:stretch>
            <a:fillRect/>
          </a:stretch>
        </p:blipFill>
        <p:spPr>
          <a:xfrm>
            <a:off x="4694748" y="3233456"/>
            <a:ext cx="1425065" cy="118823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F82A5EE-2074-401B-DBEF-AAFC7D8AFA2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6619"/>
          <a:stretch>
            <a:fillRect/>
          </a:stretch>
        </p:blipFill>
        <p:spPr>
          <a:xfrm>
            <a:off x="4694748" y="4691040"/>
            <a:ext cx="1425065" cy="118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02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118</TotalTime>
  <Words>71</Words>
  <Application>Microsoft Macintosh PowerPoint</Application>
  <PresentationFormat>사용자 지정</PresentationFormat>
  <Paragraphs>10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추명엽</dc:creator>
  <cp:lastModifiedBy>추명엽</cp:lastModifiedBy>
  <cp:revision>10</cp:revision>
  <dcterms:created xsi:type="dcterms:W3CDTF">2026-09-18T09:23:32Z</dcterms:created>
  <dcterms:modified xsi:type="dcterms:W3CDTF">2026-09-18T11:26:22Z</dcterms:modified>
</cp:coreProperties>
</file>