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76" r:id="rId1"/>
  </p:sldMasterIdLst>
  <p:notesMasterIdLst>
    <p:notesMasterId r:id="rId3"/>
  </p:notesMasterIdLst>
  <p:sldIdLst>
    <p:sldId id="256" r:id="rId2"/>
  </p:sldIdLst>
  <p:sldSz cx="6119813" cy="719931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04"/>
    <p:restoredTop sz="94743"/>
  </p:normalViewPr>
  <p:slideViewPr>
    <p:cSldViewPr snapToGrid="0">
      <p:cViewPr>
        <p:scale>
          <a:sx n="170" d="100"/>
          <a:sy n="170" d="100"/>
        </p:scale>
        <p:origin x="1280" y="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344AF1-85DC-A940-9B09-DB81CD093418}" type="datetimeFigureOut">
              <a:rPr kumimoji="1" lang="ko-KR" altLang="en-US" smtClean="0"/>
              <a:t>2026. 9. 18.</a:t>
            </a:fld>
            <a:endParaRPr kumimoji="1"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587750" y="857250"/>
            <a:ext cx="19685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34183A-0EB2-484B-A9D4-216362AD5040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572036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587750" y="857250"/>
            <a:ext cx="1968500" cy="23145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ko-KR" altLang="ko-K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Supplementary</a:t>
            </a:r>
            <a:r>
              <a:rPr lang="ko-KR" altLang="ko-K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Fig</a:t>
            </a:r>
            <a:r>
              <a:rPr lang="ko-KR" altLang="ko-K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S3. </a:t>
            </a:r>
            <a:r>
              <a:rPr lang="ko-KR" altLang="ko-K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Manhattan</a:t>
            </a:r>
            <a:r>
              <a:rPr lang="ko-KR" altLang="ko-K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plot</a:t>
            </a:r>
            <a:r>
              <a:rPr lang="ko-KR" altLang="ko-K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&amp; </a:t>
            </a:r>
            <a:r>
              <a:rPr lang="ko-KR" altLang="ko-K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qq</a:t>
            </a:r>
            <a:r>
              <a:rPr lang="ko-KR" altLang="ko-K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plots</a:t>
            </a:r>
            <a:r>
              <a:rPr lang="ko-KR" altLang="ko-K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</a:t>
            </a:r>
            <a:r>
              <a:rPr lang="ko-KR" altLang="ko-K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GWAS of LMC.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Manhattan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plots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generated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using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MLM, (c) MLMM, (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FarmCPU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(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BLINK,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corresponding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Q-Q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plots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shown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(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(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and (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respectively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34183A-0EB2-484B-A9D4-216362AD5040}" type="slidenum">
              <a:rPr kumimoji="1" lang="ko-KR" altLang="en-US" smtClean="0"/>
              <a:t>1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161734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8986" y="1178222"/>
            <a:ext cx="5201841" cy="2506427"/>
          </a:xfrm>
        </p:spPr>
        <p:txBody>
          <a:bodyPr anchor="b"/>
          <a:lstStyle>
            <a:lvl1pPr algn="ctr">
              <a:defRPr sz="4016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4977" y="3781306"/>
            <a:ext cx="4589860" cy="1738167"/>
          </a:xfrm>
        </p:spPr>
        <p:txBody>
          <a:bodyPr/>
          <a:lstStyle>
            <a:lvl1pPr marL="0" indent="0" algn="ctr">
              <a:buNone/>
              <a:defRPr sz="1606"/>
            </a:lvl1pPr>
            <a:lvl2pPr marL="306004" indent="0" algn="ctr">
              <a:buNone/>
              <a:defRPr sz="1339"/>
            </a:lvl2pPr>
            <a:lvl3pPr marL="612008" indent="0" algn="ctr">
              <a:buNone/>
              <a:defRPr sz="1205"/>
            </a:lvl3pPr>
            <a:lvl4pPr marL="918012" indent="0" algn="ctr">
              <a:buNone/>
              <a:defRPr sz="1071"/>
            </a:lvl4pPr>
            <a:lvl5pPr marL="1224016" indent="0" algn="ctr">
              <a:buNone/>
              <a:defRPr sz="1071"/>
            </a:lvl5pPr>
            <a:lvl6pPr marL="1530020" indent="0" algn="ctr">
              <a:buNone/>
              <a:defRPr sz="1071"/>
            </a:lvl6pPr>
            <a:lvl7pPr marL="1836024" indent="0" algn="ctr">
              <a:buNone/>
              <a:defRPr sz="1071"/>
            </a:lvl7pPr>
            <a:lvl8pPr marL="2142028" indent="0" algn="ctr">
              <a:buNone/>
              <a:defRPr sz="1071"/>
            </a:lvl8pPr>
            <a:lvl9pPr marL="2448032" indent="0" algn="ctr">
              <a:buNone/>
              <a:defRPr sz="1071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2026. 9. 18.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215871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2026. 9. 18.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074647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50" y="1794831"/>
            <a:ext cx="5278339" cy="2994714"/>
          </a:xfrm>
        </p:spPr>
        <p:txBody>
          <a:bodyPr anchor="b"/>
          <a:lstStyle>
            <a:lvl1pPr>
              <a:defRPr sz="4016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7550" y="4817876"/>
            <a:ext cx="5278339" cy="1574849"/>
          </a:xfrm>
        </p:spPr>
        <p:txBody>
          <a:bodyPr/>
          <a:lstStyle>
            <a:lvl1pPr marL="0" indent="0">
              <a:buNone/>
              <a:defRPr sz="1606">
                <a:solidFill>
                  <a:schemeClr val="tx1"/>
                </a:solidFill>
              </a:defRPr>
            </a:lvl1pPr>
            <a:lvl2pPr marL="306004" indent="0">
              <a:buNone/>
              <a:defRPr sz="1339">
                <a:solidFill>
                  <a:schemeClr val="tx1">
                    <a:tint val="75000"/>
                  </a:schemeClr>
                </a:solidFill>
              </a:defRPr>
            </a:lvl2pPr>
            <a:lvl3pPr marL="612008" indent="0">
              <a:buNone/>
              <a:defRPr sz="1205">
                <a:solidFill>
                  <a:schemeClr val="tx1">
                    <a:tint val="75000"/>
                  </a:schemeClr>
                </a:solidFill>
              </a:defRPr>
            </a:lvl3pPr>
            <a:lvl4pPr marL="918012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4pPr>
            <a:lvl5pPr marL="1224016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5pPr>
            <a:lvl6pPr marL="1530020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6pPr>
            <a:lvl7pPr marL="1836024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7pPr>
            <a:lvl8pPr marL="2142028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8pPr>
            <a:lvl9pPr marL="2448032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2026. 9. 18.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590861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0737" y="1916484"/>
            <a:ext cx="2600921" cy="456789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155" y="1916484"/>
            <a:ext cx="2600921" cy="456789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2026. 9. 18.</a:t>
            </a:fld>
            <a:endParaRPr kumimoji="1"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464352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383299"/>
            <a:ext cx="5278339" cy="1391534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1535" y="1764832"/>
            <a:ext cx="2588967" cy="864917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535" y="2629749"/>
            <a:ext cx="2588967" cy="386796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8155" y="1764832"/>
            <a:ext cx="2601718" cy="864917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8155" y="2629749"/>
            <a:ext cx="2601718" cy="386796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2026. 9. 18.</a:t>
            </a:fld>
            <a:endParaRPr kumimoji="1"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4390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2026. 9. 18.</a:t>
            </a:fld>
            <a:endParaRPr kumimoji="1"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221206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2026. 9. 18.</a:t>
            </a:fld>
            <a:endParaRPr kumimoji="1"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424964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479954"/>
            <a:ext cx="1973799" cy="1679840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1718" y="1036570"/>
            <a:ext cx="3098155" cy="5116178"/>
          </a:xfrm>
        </p:spPr>
        <p:txBody>
          <a:bodyPr/>
          <a:lstStyle>
            <a:lvl1pPr>
              <a:defRPr sz="2142"/>
            </a:lvl1pPr>
            <a:lvl2pPr>
              <a:defRPr sz="1874"/>
            </a:lvl2pPr>
            <a:lvl3pPr>
              <a:defRPr sz="1606"/>
            </a:lvl3pPr>
            <a:lvl4pPr>
              <a:defRPr sz="1339"/>
            </a:lvl4pPr>
            <a:lvl5pPr>
              <a:defRPr sz="1339"/>
            </a:lvl5pPr>
            <a:lvl6pPr>
              <a:defRPr sz="1339"/>
            </a:lvl6pPr>
            <a:lvl7pPr>
              <a:defRPr sz="1339"/>
            </a:lvl7pPr>
            <a:lvl8pPr>
              <a:defRPr sz="1339"/>
            </a:lvl8pPr>
            <a:lvl9pPr>
              <a:defRPr sz="1339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2159794"/>
            <a:ext cx="1973799" cy="4001285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2026. 9. 18.</a:t>
            </a:fld>
            <a:endParaRPr kumimoji="1"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544339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479954"/>
            <a:ext cx="1973799" cy="1679840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01718" y="1036570"/>
            <a:ext cx="3098155" cy="5116178"/>
          </a:xfrm>
        </p:spPr>
        <p:txBody>
          <a:bodyPr anchor="t"/>
          <a:lstStyle>
            <a:lvl1pPr marL="0" indent="0">
              <a:buNone/>
              <a:defRPr sz="2142"/>
            </a:lvl1pPr>
            <a:lvl2pPr marL="306004" indent="0">
              <a:buNone/>
              <a:defRPr sz="1874"/>
            </a:lvl2pPr>
            <a:lvl3pPr marL="612008" indent="0">
              <a:buNone/>
              <a:defRPr sz="1606"/>
            </a:lvl3pPr>
            <a:lvl4pPr marL="918012" indent="0">
              <a:buNone/>
              <a:defRPr sz="1339"/>
            </a:lvl4pPr>
            <a:lvl5pPr marL="1224016" indent="0">
              <a:buNone/>
              <a:defRPr sz="1339"/>
            </a:lvl5pPr>
            <a:lvl6pPr marL="1530020" indent="0">
              <a:buNone/>
              <a:defRPr sz="1339"/>
            </a:lvl6pPr>
            <a:lvl7pPr marL="1836024" indent="0">
              <a:buNone/>
              <a:defRPr sz="1339"/>
            </a:lvl7pPr>
            <a:lvl8pPr marL="2142028" indent="0">
              <a:buNone/>
              <a:defRPr sz="1339"/>
            </a:lvl8pPr>
            <a:lvl9pPr marL="2448032" indent="0">
              <a:buNone/>
              <a:defRPr sz="1339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2159794"/>
            <a:ext cx="1973799" cy="4001285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2026. 9. 18.</a:t>
            </a:fld>
            <a:endParaRPr kumimoji="1"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634821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2026. 9. 18.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089855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379491" y="383297"/>
            <a:ext cx="1319585" cy="610108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0738" y="383297"/>
            <a:ext cx="3882256" cy="610108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2026. 9. 18.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95369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0737" y="383299"/>
            <a:ext cx="5278339" cy="1391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0737" y="1916484"/>
            <a:ext cx="5278339" cy="4567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0737" y="6672698"/>
            <a:ext cx="137695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D5E87C-4450-914E-9BF0-2D1F9C3BB038}" type="datetimeFigureOut">
              <a:rPr kumimoji="1" lang="ko-KR" altLang="en-US" smtClean="0"/>
              <a:t>2026. 9. 18.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27188" y="6672698"/>
            <a:ext cx="2065437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22118" y="6672698"/>
            <a:ext cx="137695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85192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defTabSz="612008" rtl="0" eaLnBrk="1" latinLnBrk="1" hangingPunct="1">
        <a:lnSpc>
          <a:spcPct val="90000"/>
        </a:lnSpc>
        <a:spcBef>
          <a:spcPct val="0"/>
        </a:spcBef>
        <a:buNone/>
        <a:defRPr sz="29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3002" indent="-153002" algn="l" defTabSz="612008" rtl="0" eaLnBrk="1" latinLnBrk="1" hangingPunct="1">
        <a:lnSpc>
          <a:spcPct val="90000"/>
        </a:lnSpc>
        <a:spcBef>
          <a:spcPts val="669"/>
        </a:spcBef>
        <a:buFont typeface="Arial" panose="020B0604020202020204" pitchFamily="34" charset="0"/>
        <a:buChar char="•"/>
        <a:defRPr sz="1874" kern="1200">
          <a:solidFill>
            <a:schemeClr val="tx1"/>
          </a:solidFill>
          <a:latin typeface="+mn-lt"/>
          <a:ea typeface="+mn-ea"/>
          <a:cs typeface="+mn-cs"/>
        </a:defRPr>
      </a:lvl1pPr>
      <a:lvl2pPr marL="459006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606" kern="1200">
          <a:solidFill>
            <a:schemeClr val="tx1"/>
          </a:solidFill>
          <a:latin typeface="+mn-lt"/>
          <a:ea typeface="+mn-ea"/>
          <a:cs typeface="+mn-cs"/>
        </a:defRPr>
      </a:lvl2pPr>
      <a:lvl3pPr marL="765010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339" kern="1200">
          <a:solidFill>
            <a:schemeClr val="tx1"/>
          </a:solidFill>
          <a:latin typeface="+mn-lt"/>
          <a:ea typeface="+mn-ea"/>
          <a:cs typeface="+mn-cs"/>
        </a:defRPr>
      </a:lvl3pPr>
      <a:lvl4pPr marL="1071014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377018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683022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989026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295030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601034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1pPr>
      <a:lvl2pPr marL="306004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2pPr>
      <a:lvl3pPr marL="612008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3pPr>
      <a:lvl4pPr marL="918012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224016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530020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836024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142028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448032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그림 57">
            <a:extLst>
              <a:ext uri="{FF2B5EF4-FFF2-40B4-BE49-F238E27FC236}">
                <a16:creationId xmlns:a16="http://schemas.microsoft.com/office/drawing/2014/main" id="{40B32503-B848-E7DE-DE64-70857FD2B32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789"/>
          <a:stretch>
            <a:fillRect/>
          </a:stretch>
        </p:blipFill>
        <p:spPr>
          <a:xfrm>
            <a:off x="0" y="172278"/>
            <a:ext cx="4550057" cy="1281706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AD5AC523-509F-79AD-A23B-0C3F2C6F93C0}"/>
              </a:ext>
            </a:extLst>
          </p:cNvPr>
          <p:cNvSpPr txBox="1"/>
          <p:nvPr/>
        </p:nvSpPr>
        <p:spPr>
          <a:xfrm>
            <a:off x="4550057" y="0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kumimoji="1"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1680983-5048-65CD-0CB8-283DEB4D8E64}"/>
              </a:ext>
            </a:extLst>
          </p:cNvPr>
          <p:cNvSpPr txBox="1"/>
          <p:nvPr/>
        </p:nvSpPr>
        <p:spPr>
          <a:xfrm>
            <a:off x="4550057" y="2916317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kumimoji="1"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FB3F868-0F0C-C170-9149-764CBFEA769F}"/>
              </a:ext>
            </a:extLst>
          </p:cNvPr>
          <p:cNvSpPr txBox="1"/>
          <p:nvPr/>
        </p:nvSpPr>
        <p:spPr>
          <a:xfrm>
            <a:off x="4550057" y="1457583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kumimoji="1"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A53F35A-8D40-A8BE-CAEB-59CE62B6E01B}"/>
              </a:ext>
            </a:extLst>
          </p:cNvPr>
          <p:cNvSpPr txBox="1"/>
          <p:nvPr/>
        </p:nvSpPr>
        <p:spPr>
          <a:xfrm>
            <a:off x="4550057" y="4370301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endParaRPr kumimoji="1"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9" name="그림 58">
            <a:extLst>
              <a:ext uri="{FF2B5EF4-FFF2-40B4-BE49-F238E27FC236}">
                <a16:creationId xmlns:a16="http://schemas.microsoft.com/office/drawing/2014/main" id="{E454ADB7-D85E-ED2F-23D9-54BC0642E58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5532"/>
          <a:stretch>
            <a:fillRect/>
          </a:stretch>
        </p:blipFill>
        <p:spPr>
          <a:xfrm>
            <a:off x="4696892" y="258417"/>
            <a:ext cx="1423815" cy="1202679"/>
          </a:xfrm>
          <a:prstGeom prst="rect">
            <a:avLst/>
          </a:prstGeom>
        </p:spPr>
      </p:pic>
      <p:pic>
        <p:nvPicPr>
          <p:cNvPr id="60" name="그림 59">
            <a:extLst>
              <a:ext uri="{FF2B5EF4-FFF2-40B4-BE49-F238E27FC236}">
                <a16:creationId xmlns:a16="http://schemas.microsoft.com/office/drawing/2014/main" id="{4E6450D5-7A06-798F-158C-157765B92A8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3503"/>
          <a:stretch>
            <a:fillRect/>
          </a:stretch>
        </p:blipFill>
        <p:spPr>
          <a:xfrm>
            <a:off x="0" y="1653702"/>
            <a:ext cx="4550057" cy="1256792"/>
          </a:xfrm>
          <a:prstGeom prst="rect">
            <a:avLst/>
          </a:prstGeom>
        </p:spPr>
      </p:pic>
      <p:pic>
        <p:nvPicPr>
          <p:cNvPr id="61" name="그림 60">
            <a:extLst>
              <a:ext uri="{FF2B5EF4-FFF2-40B4-BE49-F238E27FC236}">
                <a16:creationId xmlns:a16="http://schemas.microsoft.com/office/drawing/2014/main" id="{25463245-F0A3-A77B-B06E-8A8A70D2A53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2251"/>
          <a:stretch>
            <a:fillRect/>
          </a:stretch>
        </p:blipFill>
        <p:spPr>
          <a:xfrm>
            <a:off x="-4314" y="3106613"/>
            <a:ext cx="4550058" cy="1274994"/>
          </a:xfrm>
          <a:prstGeom prst="rect">
            <a:avLst/>
          </a:prstGeom>
        </p:spPr>
      </p:pic>
      <p:pic>
        <p:nvPicPr>
          <p:cNvPr id="62" name="그림 61">
            <a:extLst>
              <a:ext uri="{FF2B5EF4-FFF2-40B4-BE49-F238E27FC236}">
                <a16:creationId xmlns:a16="http://schemas.microsoft.com/office/drawing/2014/main" id="{7F6112D5-1105-6C9A-B9FD-BE08DA8116D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3421"/>
          <a:stretch>
            <a:fillRect/>
          </a:stretch>
        </p:blipFill>
        <p:spPr>
          <a:xfrm>
            <a:off x="1" y="4629060"/>
            <a:ext cx="4545744" cy="1256792"/>
          </a:xfrm>
          <a:prstGeom prst="rect">
            <a:avLst/>
          </a:prstGeom>
        </p:spPr>
      </p:pic>
      <p:pic>
        <p:nvPicPr>
          <p:cNvPr id="63" name="그림 62">
            <a:extLst>
              <a:ext uri="{FF2B5EF4-FFF2-40B4-BE49-F238E27FC236}">
                <a16:creationId xmlns:a16="http://schemas.microsoft.com/office/drawing/2014/main" id="{6F9D98B4-AA67-BB44-FCED-A640FBFE5AA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15532"/>
          <a:stretch>
            <a:fillRect/>
          </a:stretch>
        </p:blipFill>
        <p:spPr>
          <a:xfrm>
            <a:off x="4695998" y="1705142"/>
            <a:ext cx="1423815" cy="1202679"/>
          </a:xfrm>
          <a:prstGeom prst="rect">
            <a:avLst/>
          </a:prstGeom>
        </p:spPr>
      </p:pic>
      <p:pic>
        <p:nvPicPr>
          <p:cNvPr id="64" name="그림 63">
            <a:extLst>
              <a:ext uri="{FF2B5EF4-FFF2-40B4-BE49-F238E27FC236}">
                <a16:creationId xmlns:a16="http://schemas.microsoft.com/office/drawing/2014/main" id="{A70FC03F-6798-F6BB-89FB-8CB14BFAFB01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13925"/>
          <a:stretch>
            <a:fillRect/>
          </a:stretch>
        </p:blipFill>
        <p:spPr>
          <a:xfrm>
            <a:off x="4695998" y="3160732"/>
            <a:ext cx="1423815" cy="1225547"/>
          </a:xfrm>
          <a:prstGeom prst="rect">
            <a:avLst/>
          </a:prstGeom>
        </p:spPr>
      </p:pic>
      <p:pic>
        <p:nvPicPr>
          <p:cNvPr id="65" name="그림 64">
            <a:extLst>
              <a:ext uri="{FF2B5EF4-FFF2-40B4-BE49-F238E27FC236}">
                <a16:creationId xmlns:a16="http://schemas.microsoft.com/office/drawing/2014/main" id="{A8AA59FF-2CEA-842C-F4EC-EDA05E4094F2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13925"/>
          <a:stretch>
            <a:fillRect/>
          </a:stretch>
        </p:blipFill>
        <p:spPr>
          <a:xfrm>
            <a:off x="4695998" y="4662100"/>
            <a:ext cx="1423815" cy="1225547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57CFF831-65CA-69D5-00F6-E755BCF5DFC1}"/>
              </a:ext>
            </a:extLst>
          </p:cNvPr>
          <p:cNvSpPr txBox="1"/>
          <p:nvPr/>
        </p:nvSpPr>
        <p:spPr>
          <a:xfrm>
            <a:off x="0" y="0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kumimoji="1"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E2678C7-4A64-C431-581C-60ABBD8FD59B}"/>
              </a:ext>
            </a:extLst>
          </p:cNvPr>
          <p:cNvSpPr txBox="1"/>
          <p:nvPr/>
        </p:nvSpPr>
        <p:spPr>
          <a:xfrm>
            <a:off x="-2" y="2916317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kumimoji="1"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D37E0FE-2F33-F300-B9C8-CB460448703C}"/>
              </a:ext>
            </a:extLst>
          </p:cNvPr>
          <p:cNvSpPr txBox="1"/>
          <p:nvPr/>
        </p:nvSpPr>
        <p:spPr>
          <a:xfrm>
            <a:off x="0" y="4370301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endParaRPr kumimoji="1"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80177EC-4FFF-3E03-844B-DA1A07B8A3D6}"/>
              </a:ext>
            </a:extLst>
          </p:cNvPr>
          <p:cNvSpPr txBox="1"/>
          <p:nvPr/>
        </p:nvSpPr>
        <p:spPr>
          <a:xfrm>
            <a:off x="-2" y="1461096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kumimoji="1"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99025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115</TotalTime>
  <Words>70</Words>
  <Application>Microsoft Macintosh PowerPoint</Application>
  <PresentationFormat>사용자 지정</PresentationFormat>
  <Paragraphs>10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Calibri</vt:lpstr>
      <vt:lpstr>Calibri Light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추명엽</dc:creator>
  <cp:lastModifiedBy>추명엽</cp:lastModifiedBy>
  <cp:revision>8</cp:revision>
  <dcterms:created xsi:type="dcterms:W3CDTF">2026-09-18T09:23:32Z</dcterms:created>
  <dcterms:modified xsi:type="dcterms:W3CDTF">2026-09-18T11:18:55Z</dcterms:modified>
</cp:coreProperties>
</file>