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060848"/>
            <a:ext cx="5040630" cy="40405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5816" y="2494860"/>
            <a:ext cx="75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C-</a:t>
            </a:r>
            <a:r>
              <a:rPr lang="en-US" altLang="zh-CN" dirty="0" err="1" smtClean="0"/>
              <a:t>myc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3749708" y="2093692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4340119" y="2004100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4855295" y="1891313"/>
            <a:ext cx="160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Vector+MG132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 rot="-1800000">
            <a:off x="5324966" y="1873729"/>
            <a:ext cx="196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oeRNF180+MG132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6029671" y="2494860"/>
            <a:ext cx="829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49kDa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286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40768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1800" y="342161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GAPDH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3605692" y="3047933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4196103" y="2958341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4711279" y="2845554"/>
            <a:ext cx="160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Vector+MG132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5180950" y="2827970"/>
            <a:ext cx="196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oeRNF180+MG132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912104" y="3421615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3461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全屏显示(4:3)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</cp:revision>
  <dcterms:created xsi:type="dcterms:W3CDTF">2020-09-28T01:19:32Z</dcterms:created>
  <dcterms:modified xsi:type="dcterms:W3CDTF">2020-10-20T07:19:23Z</dcterms:modified>
</cp:coreProperties>
</file>