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980728"/>
            <a:ext cx="5030581" cy="40324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0261" y="2489765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RNF180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3603121" y="2205822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A549</a:t>
            </a:r>
            <a:endParaRPr lang="zh-CN" altLang="en-US" sz="1400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3945302" y="2205822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H1975</a:t>
            </a:r>
            <a:endParaRPr lang="zh-CN" altLang="en-US" sz="1400" dirty="0"/>
          </a:p>
        </p:txBody>
      </p:sp>
      <p:sp>
        <p:nvSpPr>
          <p:cNvPr id="9" name="TextBox 8"/>
          <p:cNvSpPr txBox="1"/>
          <p:nvPr/>
        </p:nvSpPr>
        <p:spPr>
          <a:xfrm rot="-1800000">
            <a:off x="4392358" y="2205822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H292</a:t>
            </a:r>
            <a:endParaRPr lang="zh-CN" altLang="en-US" sz="1400" dirty="0"/>
          </a:p>
        </p:txBody>
      </p:sp>
      <p:sp>
        <p:nvSpPr>
          <p:cNvPr id="10" name="TextBox 9"/>
          <p:cNvSpPr txBox="1"/>
          <p:nvPr/>
        </p:nvSpPr>
        <p:spPr>
          <a:xfrm rot="-1800000">
            <a:off x="4757879" y="2205822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H358</a:t>
            </a:r>
            <a:endParaRPr lang="zh-CN" altLang="en-US" sz="1400" dirty="0"/>
          </a:p>
        </p:txBody>
      </p:sp>
      <p:sp>
        <p:nvSpPr>
          <p:cNvPr id="11" name="TextBox 10"/>
          <p:cNvSpPr txBox="1"/>
          <p:nvPr/>
        </p:nvSpPr>
        <p:spPr>
          <a:xfrm rot="-1800000">
            <a:off x="5199772" y="2205822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PC9</a:t>
            </a:r>
            <a:endParaRPr lang="zh-CN" altLang="en-US" sz="1400" dirty="0"/>
          </a:p>
        </p:txBody>
      </p:sp>
      <p:sp>
        <p:nvSpPr>
          <p:cNvPr id="12" name="TextBox 11"/>
          <p:cNvSpPr txBox="1"/>
          <p:nvPr/>
        </p:nvSpPr>
        <p:spPr>
          <a:xfrm rot="-1800000">
            <a:off x="5535964" y="2205822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HBE</a:t>
            </a:r>
            <a:endParaRPr lang="zh-CN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5912104" y="2489765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/>
              <a:t>47kDa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2948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052736"/>
            <a:ext cx="5040630" cy="4040505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 rot="-1800000">
            <a:off x="3911931" y="2277830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smtClean="0"/>
              <a:t>A549</a:t>
            </a:r>
            <a:endParaRPr lang="zh-CN" altLang="en-US" sz="1400" dirty="0"/>
          </a:p>
        </p:txBody>
      </p:sp>
      <p:sp>
        <p:nvSpPr>
          <p:cNvPr id="6" name="TextBox 7"/>
          <p:cNvSpPr txBox="1"/>
          <p:nvPr/>
        </p:nvSpPr>
        <p:spPr>
          <a:xfrm rot="-1800000">
            <a:off x="4254112" y="2277830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smtClean="0"/>
              <a:t>H1975</a:t>
            </a:r>
            <a:endParaRPr lang="zh-CN" altLang="en-US" sz="1400" dirty="0"/>
          </a:p>
        </p:txBody>
      </p:sp>
      <p:sp>
        <p:nvSpPr>
          <p:cNvPr id="7" name="TextBox 8"/>
          <p:cNvSpPr txBox="1"/>
          <p:nvPr/>
        </p:nvSpPr>
        <p:spPr>
          <a:xfrm rot="-1800000">
            <a:off x="4701168" y="2277830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smtClean="0"/>
              <a:t>H292</a:t>
            </a:r>
            <a:endParaRPr lang="zh-CN" altLang="en-US" sz="1400" dirty="0"/>
          </a:p>
        </p:txBody>
      </p:sp>
      <p:sp>
        <p:nvSpPr>
          <p:cNvPr id="8" name="TextBox 9"/>
          <p:cNvSpPr txBox="1"/>
          <p:nvPr/>
        </p:nvSpPr>
        <p:spPr>
          <a:xfrm rot="-1800000">
            <a:off x="5066689" y="2277830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smtClean="0"/>
              <a:t>H358</a:t>
            </a:r>
            <a:endParaRPr lang="zh-CN" altLang="en-US" sz="1400" dirty="0"/>
          </a:p>
        </p:txBody>
      </p:sp>
      <p:sp>
        <p:nvSpPr>
          <p:cNvPr id="9" name="TextBox 10"/>
          <p:cNvSpPr txBox="1"/>
          <p:nvPr/>
        </p:nvSpPr>
        <p:spPr>
          <a:xfrm rot="-1800000">
            <a:off x="5508582" y="2277830"/>
            <a:ext cx="465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smtClean="0"/>
              <a:t>PC9</a:t>
            </a:r>
            <a:endParaRPr lang="zh-CN" altLang="en-US" sz="1400" dirty="0"/>
          </a:p>
        </p:txBody>
      </p:sp>
      <p:sp>
        <p:nvSpPr>
          <p:cNvPr id="10" name="TextBox 11"/>
          <p:cNvSpPr txBox="1"/>
          <p:nvPr/>
        </p:nvSpPr>
        <p:spPr>
          <a:xfrm rot="-1800000">
            <a:off x="5844774" y="2277830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smtClean="0"/>
              <a:t>HBE</a:t>
            </a:r>
            <a:endParaRPr lang="zh-CN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003549" y="256339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GAPDH</a:t>
            </a:r>
            <a:endParaRPr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122067" y="2563396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/>
              <a:t> 37kDa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053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404719"/>
            <a:ext cx="5040630" cy="40405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72424" y="280852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RNF180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4743866" y="2499591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-1800000">
            <a:off x="5253227" y="2499591"/>
            <a:ext cx="6537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Vector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-1800000">
            <a:off x="5622058" y="2499591"/>
            <a:ext cx="973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oeRNF180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08729" y="2808528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/>
              <a:t>47kDa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4835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80728"/>
            <a:ext cx="5040630" cy="4040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02851" y="241669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GAPDH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4435330" y="2067543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-1800000">
            <a:off x="4944691" y="2067543"/>
            <a:ext cx="6537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Vector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-1800000">
            <a:off x="5313522" y="2067543"/>
            <a:ext cx="973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oeRNF180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84071" y="2416696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/>
              <a:t> 37kDa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6912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</Words>
  <Application>Microsoft Office PowerPoint</Application>
  <PresentationFormat>全屏显示(4:3)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2020-09-28T01:19:32Z</dcterms:created>
  <dcterms:modified xsi:type="dcterms:W3CDTF">2020-10-20T07:05:43Z</dcterms:modified>
</cp:coreProperties>
</file>