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80" y="972671"/>
            <a:ext cx="5040630" cy="40405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2771" y="3419708"/>
            <a:ext cx="75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C-</a:t>
            </a:r>
            <a:r>
              <a:rPr lang="en-US" altLang="zh-CN" dirty="0" err="1" smtClean="0"/>
              <a:t>myc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212336" y="2905387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3847996" y="2949723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576895" y="2808258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siNC+10058-F4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 rot="-1800000">
            <a:off x="5016001" y="2703249"/>
            <a:ext cx="205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siRNF180+</a:t>
            </a:r>
            <a:r>
              <a:rPr lang="en-US" altLang="zh-CN" dirty="0"/>
              <a:t>10058-F4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580112" y="3419708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49kDa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712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700808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39143" y="248360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HK-2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569317" y="2083013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3204977" y="2127349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3933876" y="1985884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siNC+10058-F4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372982" y="1880875"/>
            <a:ext cx="205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siRNF180+</a:t>
            </a:r>
            <a:r>
              <a:rPr lang="en-US" altLang="zh-CN" dirty="0"/>
              <a:t>10058-F4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045046" y="2483604"/>
            <a:ext cx="946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102kDa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842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68760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-1800000">
            <a:off x="4212336" y="2443053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847996" y="2487389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576895" y="2345924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siNC+10058-F4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5016001" y="2240915"/>
            <a:ext cx="205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siRNF180+</a:t>
            </a:r>
            <a:r>
              <a:rPr lang="en-US" altLang="zh-CN" dirty="0"/>
              <a:t>10058-F4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3848" y="287246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LDHA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580112" y="2872463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5712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2775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-1800000">
            <a:off x="4212336" y="2371045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847996" y="2415381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576895" y="2273916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siNC+10058-F4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5016001" y="2168907"/>
            <a:ext cx="2052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siRNF180+</a:t>
            </a:r>
            <a:r>
              <a:rPr lang="en-US" altLang="zh-CN" dirty="0"/>
              <a:t>10058-F4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26787" y="278092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580112" y="2780928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910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</Words>
  <Application>Microsoft Office PowerPoint</Application>
  <PresentationFormat>全屏显示(4:3)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2020-09-28T01:19:32Z</dcterms:created>
  <dcterms:modified xsi:type="dcterms:W3CDTF">2020-10-20T07:18:16Z</dcterms:modified>
</cp:coreProperties>
</file>