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836712"/>
            <a:ext cx="5040630" cy="40405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79712" y="2380238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RNF180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 rot="-1800000">
            <a:off x="3286519" y="2077025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siNC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 rot="-1800000">
            <a:off x="2890591" y="2056988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H292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 rot="-1800000">
            <a:off x="3660745" y="1915523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siRNF180-1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 rot="-1800000">
            <a:off x="4097325" y="1915523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siRNF180-2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 rot="-1800000">
            <a:off x="4552999" y="1915523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siRNF180-3</a:t>
            </a:r>
            <a:endParaRPr lang="zh-CN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004048" y="2380238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u="sng" dirty="0"/>
              <a:t>47kDa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3554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844824"/>
            <a:ext cx="5040630" cy="40405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34699" y="2838891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GAPDH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 rot="-1800000">
            <a:off x="3418941" y="2540431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siNC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 rot="-1800000">
            <a:off x="3023013" y="2520394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H292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 rot="-1800000">
            <a:off x="3793167" y="2378929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siRNF180-1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 rot="-1800000">
            <a:off x="4229747" y="2378929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siRNF180-2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 rot="-1800000">
            <a:off x="4685421" y="2378929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siRNF180-3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5142371" y="2838891"/>
            <a:ext cx="829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u="sng" dirty="0"/>
              <a:t> 37kDa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3290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15</Words>
  <Application>Microsoft Office PowerPoint</Application>
  <PresentationFormat>全屏显示(4:3)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4</cp:revision>
  <dcterms:created xsi:type="dcterms:W3CDTF">2020-09-28T01:19:32Z</dcterms:created>
  <dcterms:modified xsi:type="dcterms:W3CDTF">2020-10-20T07:15:00Z</dcterms:modified>
</cp:coreProperties>
</file>