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1" r:id="rId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32601-AB90-4DCC-85AC-ABE6EF0D683F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E871EC-82DF-476B-A4D0-03AC96BC3C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625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268760"/>
            <a:ext cx="5025950" cy="40324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19872" y="3170421"/>
            <a:ext cx="757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C-</a:t>
            </a:r>
            <a:r>
              <a:rPr lang="en-US" altLang="zh-CN" dirty="0" err="1" smtClean="0"/>
              <a:t>myc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 rot="-1800000">
            <a:off x="4216690" y="2850612"/>
            <a:ext cx="794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Vector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 rot="-1800000">
            <a:off x="4628151" y="2828384"/>
            <a:ext cx="1152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oeRNF180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5204591" y="3170421"/>
            <a:ext cx="776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u="sng" dirty="0"/>
              <a:t>49kDa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76817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060848"/>
            <a:ext cx="5040630" cy="40405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63888" y="3284984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HK-2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 rot="-1800000">
            <a:off x="4216690" y="2850612"/>
            <a:ext cx="794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Vector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 rot="-1800000">
            <a:off x="4628151" y="2828384"/>
            <a:ext cx="1152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oeRNF180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5292080" y="3284984"/>
            <a:ext cx="893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u="sng" dirty="0"/>
              <a:t>102kDa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62293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700808"/>
            <a:ext cx="5040630" cy="40405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-1800000">
            <a:off x="4216690" y="2850612"/>
            <a:ext cx="794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Vector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 rot="-1800000">
            <a:off x="4628151" y="2828384"/>
            <a:ext cx="1152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oeRNF180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653540" y="3261656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LDHA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5163977" y="3261656"/>
            <a:ext cx="776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u="sng" dirty="0"/>
              <a:t>37kDa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9900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611153"/>
            <a:ext cx="5040630" cy="40405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-1800000">
            <a:off x="4216690" y="2850612"/>
            <a:ext cx="794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Vector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 rot="-1800000">
            <a:off x="4628151" y="2828384"/>
            <a:ext cx="1152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oeRNF180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308430" y="3198705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GAPDH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5204591" y="3198705"/>
            <a:ext cx="776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u="sng" dirty="0"/>
              <a:t>37kDa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8900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16</Words>
  <Application>Microsoft Office PowerPoint</Application>
  <PresentationFormat>全屏显示(4:3)</PresentationFormat>
  <Paragraphs>16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3</cp:revision>
  <dcterms:created xsi:type="dcterms:W3CDTF">2020-09-28T01:19:32Z</dcterms:created>
  <dcterms:modified xsi:type="dcterms:W3CDTF">2020-10-20T07:12:07Z</dcterms:modified>
</cp:coreProperties>
</file>