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364" r:id="rId2"/>
    <p:sldId id="365" r:id="rId3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74E8616-FB07-96C0-2166-9EA91D1730F3}" name="Amandine ROLDAN" initials="AR" userId="S-1-5-21-1958020729-3448108107-969568693-93290" providerId="AD"/>
  <p188:author id="{357CFD22-7EA4-70F9-3BB8-3AC2B6BF4E70}" name="Sandrine MENARD" initials="SM" userId="S::sandrine.menard@inserm.fr::015f98ec-4ad3-441d-b5bf-794da9ae4390" providerId="AD"/>
  <p188:author id="{5F377752-14A8-BC7D-FF8C-1D58B7CDAE42}" name="Frédérick BARREAU" initials="FB" userId="S::frederick.barreau@inserm.fr::5941b105-a398-4fe2-87ac-4abd78f2731d" providerId="AD"/>
  <p188:author id="{61A806C2-6F0C-C591-2C24-F5B97B517AA4}" name="Melvin Airaud" initials="MA" userId="e52e8dfc6cb50bbb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vin AIRAUD" initials="MA" lastIdx="4" clrIdx="0">
    <p:extLst>
      <p:ext uri="{19B8F6BF-5375-455C-9EA6-DF929625EA0E}">
        <p15:presenceInfo xmlns:p15="http://schemas.microsoft.com/office/powerpoint/2012/main" userId="S-1-5-21-1958020729-3448108107-969568693-108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3" autoAdjust="0"/>
    <p:restoredTop sz="92736" autoAdjust="0"/>
  </p:normalViewPr>
  <p:slideViewPr>
    <p:cSldViewPr snapToGrid="0">
      <p:cViewPr varScale="1">
        <p:scale>
          <a:sx n="102" d="100"/>
          <a:sy n="102" d="100"/>
        </p:scale>
        <p:origin x="10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2AEB5-89A8-4FC5-BD42-329AE19FB0EE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3E24A-A7CB-48A1-B07E-18377F4426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3272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80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884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58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185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387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0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035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3855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493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340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530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D0046-4B53-4996-91E7-6EC577F8480F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D9625-CE4E-421B-B7A7-DB3B1894E9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49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9AA55EE-C6A7-9456-0872-BA1AD40C9E30}"/>
              </a:ext>
            </a:extLst>
          </p:cNvPr>
          <p:cNvSpPr txBox="1"/>
          <p:nvPr/>
        </p:nvSpPr>
        <p:spPr>
          <a:xfrm>
            <a:off x="261780" y="316645"/>
            <a:ext cx="3264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1: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index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3C7D36D-9502-5C2F-0818-0578D4D2E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496282"/>
              </p:ext>
            </p:extLst>
          </p:nvPr>
        </p:nvGraphicFramePr>
        <p:xfrm>
          <a:off x="418464" y="956876"/>
          <a:ext cx="6031230" cy="2261817"/>
        </p:xfrm>
        <a:graphic>
          <a:graphicData uri="http://schemas.openxmlformats.org/drawingml/2006/table">
            <a:tbl>
              <a:tblPr firstRow="1" firstCol="1" bandRow="1"/>
              <a:tblGrid>
                <a:gridCol w="1069239">
                  <a:extLst>
                    <a:ext uri="{9D8B030D-6E8A-4147-A177-3AD203B41FA5}">
                      <a16:colId xmlns:a16="http://schemas.microsoft.com/office/drawing/2014/main" val="4048693053"/>
                    </a:ext>
                  </a:extLst>
                </a:gridCol>
                <a:gridCol w="1113891">
                  <a:extLst>
                    <a:ext uri="{9D8B030D-6E8A-4147-A177-3AD203B41FA5}">
                      <a16:colId xmlns:a16="http://schemas.microsoft.com/office/drawing/2014/main" val="2074059991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3654175720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540883777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13172423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Score DAI</a:t>
                      </a:r>
                      <a:endParaRPr lang="fr-FR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loss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Consistancy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feces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Blood in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feces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/anus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Mouse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appearance</a:t>
                      </a:r>
                      <a:endParaRPr lang="fr-FR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9030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2000" marR="0" marT="0" marB="10800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normal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58798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108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0-5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unformed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bristly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18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108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light </a:t>
                      </a: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diarrhea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prostrate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967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heavy</a:t>
                      </a: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diarrhea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prostrate</a:t>
                      </a: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bristly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6702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1080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15-20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lethargic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485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 = 12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5105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50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D7924-5575-3AEA-BCE9-91B8E1366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BA8C358-5912-3436-06CF-C1559842BA83}"/>
              </a:ext>
            </a:extLst>
          </p:cNvPr>
          <p:cNvSpPr txBox="1"/>
          <p:nvPr/>
        </p:nvSpPr>
        <p:spPr>
          <a:xfrm>
            <a:off x="169682" y="270596"/>
            <a:ext cx="3264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2: </a:t>
            </a:r>
            <a:r>
              <a:rPr lang="fr-F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Macroscopic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damage score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ACC435D-A3A9-687A-5BE3-9EDF64900E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294936"/>
              </p:ext>
            </p:extLst>
          </p:nvPr>
        </p:nvGraphicFramePr>
        <p:xfrm>
          <a:off x="549748" y="907677"/>
          <a:ext cx="9285766" cy="2259076"/>
        </p:xfrm>
        <a:graphic>
          <a:graphicData uri="http://schemas.openxmlformats.org/drawingml/2006/table">
            <a:tbl>
              <a:tblPr firstRow="1" firstCol="1" bandRow="1"/>
              <a:tblGrid>
                <a:gridCol w="1326538">
                  <a:extLst>
                    <a:ext uri="{9D8B030D-6E8A-4147-A177-3AD203B41FA5}">
                      <a16:colId xmlns:a16="http://schemas.microsoft.com/office/drawing/2014/main" val="3569365831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490083820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960391219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181004528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1857028485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532133676"/>
                    </a:ext>
                  </a:extLst>
                </a:gridCol>
                <a:gridCol w="1326538">
                  <a:extLst>
                    <a:ext uri="{9D8B030D-6E8A-4147-A177-3AD203B41FA5}">
                      <a16:colId xmlns:a16="http://schemas.microsoft.com/office/drawing/2014/main" val="3494886122"/>
                    </a:ext>
                  </a:extLst>
                </a:gridCol>
              </a:tblGrid>
              <a:tr h="2844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Macroscopic</a:t>
                      </a:r>
                      <a:r>
                        <a:rPr lang="fr-FR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score</a:t>
                      </a:r>
                      <a:endParaRPr lang="fr-FR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Colon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(cm)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Colon </a:t>
                      </a: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thickness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(mm)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Oedema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Hyperemia</a:t>
                      </a:r>
                      <a:endParaRPr lang="fr-FR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Adherence</a:t>
                      </a:r>
                      <a:endParaRPr lang="fr-FR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Feces</a:t>
                      </a: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colon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81086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⩾ 7.5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&lt; 0.3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absence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856175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7.5&gt;x ⩾6.5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0.35&gt;x ⩾0.3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 ⩾ x &gt;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presence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low</a:t>
                      </a:r>
                      <a:endParaRPr lang="fr-FR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646609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6.5&gt;x ⩾6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0.40&gt;x ⩾0.35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⩾ x &gt; 0.5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medium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767632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6&gt;x ⩾5.5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0.45&gt;x ⩾0.40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⩾ x &gt;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6199299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x&lt;5.5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x&gt; 0.45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&gt; 1.5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82469"/>
                  </a:ext>
                </a:extLst>
              </a:tr>
              <a:tr h="3092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 = 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0847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3892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20695</TotalTime>
  <Words>171</Words>
  <Application>Microsoft Office PowerPoint</Application>
  <PresentationFormat>Grand écran</PresentationFormat>
  <Paragraphs>84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Thème Office 2013 – 2022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Melvin AIRAUD</dc:creator>
  <cp:lastModifiedBy>Frédérick BARREAU</cp:lastModifiedBy>
  <cp:revision>506</cp:revision>
  <cp:lastPrinted>2026-03-26T15:31:30Z</cp:lastPrinted>
  <dcterms:created xsi:type="dcterms:W3CDTF">2024-09-09T08:53:42Z</dcterms:created>
  <dcterms:modified xsi:type="dcterms:W3CDTF">2026-09-22T08:28:08Z</dcterms:modified>
</cp:coreProperties>
</file>