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0_3D5B2B8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8" r:id="rId3"/>
    <p:sldId id="358" r:id="rId4"/>
    <p:sldId id="347" r:id="rId5"/>
    <p:sldId id="355" r:id="rId6"/>
    <p:sldId id="342" r:id="rId7"/>
    <p:sldId id="357" r:id="rId8"/>
    <p:sldId id="352" r:id="rId9"/>
    <p:sldId id="354" r:id="rId10"/>
    <p:sldId id="359" r:id="rId11"/>
  </p:sldIdLst>
  <p:sldSz cx="12192000" cy="68580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74E8616-FB07-96C0-2166-9EA91D1730F3}" name="Amandine ROLDAN" initials="AR" userId="S-1-5-21-1958020729-3448108107-969568693-93290" providerId="AD"/>
  <p188:author id="{357CFD22-7EA4-70F9-3BB8-3AC2B6BF4E70}" name="Sandrine MENARD" initials="SM" userId="S::sandrine.menard@inserm.fr::015f98ec-4ad3-441d-b5bf-794da9ae4390" providerId="AD"/>
  <p188:author id="{5F377752-14A8-BC7D-FF8C-1D58B7CDAE42}" name="Frédérick BARREAU" initials="FB" userId="S::frederick.barreau@inserm.fr::5941b105-a398-4fe2-87ac-4abd78f2731d" providerId="AD"/>
  <p188:author id="{61A806C2-6F0C-C591-2C24-F5B97B517AA4}" name="Melvin Airaud" initials="MA" userId="e52e8dfc6cb50bbb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vin AIRAUD" initials="MA" lastIdx="4" clrIdx="0">
    <p:extLst>
      <p:ext uri="{19B8F6BF-5375-455C-9EA6-DF929625EA0E}">
        <p15:presenceInfo xmlns:p15="http://schemas.microsoft.com/office/powerpoint/2012/main" userId="S-1-5-21-1958020729-3448108107-969568693-108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73" autoAdjust="0"/>
    <p:restoredTop sz="92736" autoAdjust="0"/>
  </p:normalViewPr>
  <p:slideViewPr>
    <p:cSldViewPr snapToGrid="0">
      <p:cViewPr varScale="1">
        <p:scale>
          <a:sx n="102" d="100"/>
          <a:sy n="102" d="100"/>
        </p:scale>
        <p:origin x="10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modernComment_100_3D5B2B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9AD0E35-21C8-4061-9D42-FBBC9013FC5D}" authorId="{357CFD22-7EA4-70F9-3BB8-3AC2B6BF4E70}" created="2026-09-11T09:48:33.036">
    <pc:sldMkLst xmlns:pc="http://schemas.microsoft.com/office/powerpoint/2013/main/command">
      <pc:docMk/>
      <pc:sldMk cId="64336568" sldId="256"/>
    </pc:sldMkLst>
    <p188:txBody>
      <a:bodyPr/>
      <a:lstStyle/>
      <a:p>
        <a:r>
          <a:rPr lang="fr-FR"/>
          <a:t>Peut etre préciser que pour les conditions G et L la durée de traitement est la même a savoir 4 semaines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2AEB5-89A8-4FC5-BD42-329AE19FB0E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3E24A-A7CB-48A1-B07E-18377F4426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272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3E24A-A7CB-48A1-B07E-18377F4426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5421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3E24A-A7CB-48A1-B07E-18377F4426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646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3E24A-A7CB-48A1-B07E-18377F4426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748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3E24A-A7CB-48A1-B07E-18377F4426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020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93E24A-A7CB-48A1-B07E-18377F4426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09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80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884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58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185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387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0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35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85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493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34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53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49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8/10/relationships/comments" Target="../comments/modernComment_100_3D5B2B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.e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10" Type="http://schemas.openxmlformats.org/officeDocument/2006/relationships/image" Target="../media/image6.e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8.emf"/><Relationship Id="rId3" Type="http://schemas.openxmlformats.org/officeDocument/2006/relationships/oleObject" Target="../embeddings/oleObject12.bin"/><Relationship Id="rId7" Type="http://schemas.openxmlformats.org/officeDocument/2006/relationships/image" Target="../media/image25.emf"/><Relationship Id="rId12" Type="http://schemas.openxmlformats.org/officeDocument/2006/relationships/oleObject" Target="../embeddings/oleObject16.bin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7.emf"/><Relationship Id="rId5" Type="http://schemas.openxmlformats.org/officeDocument/2006/relationships/image" Target="../media/image24.emf"/><Relationship Id="rId15" Type="http://schemas.openxmlformats.org/officeDocument/2006/relationships/image" Target="../media/image29.emf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23.emf"/><Relationship Id="rId9" Type="http://schemas.openxmlformats.org/officeDocument/2006/relationships/image" Target="../media/image26.emf"/><Relationship Id="rId14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24.emf"/><Relationship Id="rId7" Type="http://schemas.openxmlformats.org/officeDocument/2006/relationships/image" Target="../media/image31.emf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33.emf"/><Relationship Id="rId5" Type="http://schemas.openxmlformats.org/officeDocument/2006/relationships/image" Target="../media/image30.e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76EB236-7187-4E68-898D-C33DE54E8D60}"/>
              </a:ext>
            </a:extLst>
          </p:cNvPr>
          <p:cNvSpPr txBox="1"/>
          <p:nvPr/>
        </p:nvSpPr>
        <p:spPr>
          <a:xfrm>
            <a:off x="169683" y="270596"/>
            <a:ext cx="1687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6047F9-06DA-060B-4C9F-6F40BF38C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9" y="804068"/>
            <a:ext cx="9004572" cy="2944623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7F2A88D-72B4-883E-90A2-FC5C9D5FEFBE}"/>
              </a:ext>
            </a:extLst>
          </p:cNvPr>
          <p:cNvCxnSpPr/>
          <p:nvPr/>
        </p:nvCxnSpPr>
        <p:spPr>
          <a:xfrm>
            <a:off x="6650459" y="2638065"/>
            <a:ext cx="13475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C0242F1-D0DF-DEF3-6D12-D15EECF74B54}"/>
              </a:ext>
            </a:extLst>
          </p:cNvPr>
          <p:cNvCxnSpPr>
            <a:cxnSpLocks/>
          </p:cNvCxnSpPr>
          <p:nvPr/>
        </p:nvCxnSpPr>
        <p:spPr>
          <a:xfrm>
            <a:off x="6658483" y="3194715"/>
            <a:ext cx="13475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A89615B-7DFD-6536-7C70-0EB1A374F1E3}"/>
                  </a:ext>
                </a:extLst>
              </p:cNvPr>
              <p:cNvSpPr txBox="1"/>
              <p:nvPr/>
            </p:nvSpPr>
            <p:spPr>
              <a:xfrm>
                <a:off x="6794838" y="2438412"/>
                <a:ext cx="25814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†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A89615B-7DFD-6536-7C70-0EB1A374F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838" y="2438412"/>
                <a:ext cx="258148" cy="307777"/>
              </a:xfrm>
              <a:prstGeom prst="rect">
                <a:avLst/>
              </a:prstGeom>
              <a:blipFill>
                <a:blip r:embed="rId4"/>
                <a:stretch>
                  <a:fillRect l="-19048" r="-16667" b="-26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420349B2-80B4-7712-AE38-5CE754CCC2CA}"/>
              </a:ext>
            </a:extLst>
          </p:cNvPr>
          <p:cNvSpPr/>
          <p:nvPr/>
        </p:nvSpPr>
        <p:spPr>
          <a:xfrm>
            <a:off x="6685758" y="2931558"/>
            <a:ext cx="256032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BB2D39-E478-627F-5DA1-108F95A0D9F2}"/>
              </a:ext>
            </a:extLst>
          </p:cNvPr>
          <p:cNvSpPr/>
          <p:nvPr/>
        </p:nvSpPr>
        <p:spPr>
          <a:xfrm>
            <a:off x="6371324" y="3253063"/>
            <a:ext cx="481265" cy="525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BE0B1FE-8310-C1FB-852C-9B19C56E38A7}"/>
              </a:ext>
            </a:extLst>
          </p:cNvPr>
          <p:cNvSpPr txBox="1"/>
          <p:nvPr/>
        </p:nvSpPr>
        <p:spPr>
          <a:xfrm>
            <a:off x="6685758" y="2731714"/>
            <a:ext cx="433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2E032B-A0BA-1383-BB74-4D063754A253}"/>
              </a:ext>
            </a:extLst>
          </p:cNvPr>
          <p:cNvSpPr/>
          <p:nvPr/>
        </p:nvSpPr>
        <p:spPr>
          <a:xfrm>
            <a:off x="7138145" y="3314751"/>
            <a:ext cx="481265" cy="525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D61F56E-E3E5-C2A0-5E1E-7B139C3C0612}"/>
              </a:ext>
            </a:extLst>
          </p:cNvPr>
          <p:cNvCxnSpPr/>
          <p:nvPr/>
        </p:nvCxnSpPr>
        <p:spPr>
          <a:xfrm>
            <a:off x="6785213" y="3194715"/>
            <a:ext cx="2460865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9A856810-B363-A1CD-8A95-CD569D9B7384}"/>
              </a:ext>
            </a:extLst>
          </p:cNvPr>
          <p:cNvSpPr txBox="1"/>
          <p:nvPr/>
        </p:nvSpPr>
        <p:spPr>
          <a:xfrm>
            <a:off x="7553976" y="1366944"/>
            <a:ext cx="84530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PND 84</a:t>
            </a:r>
          </a:p>
        </p:txBody>
      </p:sp>
    </p:spTree>
    <p:extLst>
      <p:ext uri="{BB962C8B-B14F-4D97-AF65-F5344CB8AC3E}">
        <p14:creationId xmlns:p14="http://schemas.microsoft.com/office/powerpoint/2010/main" val="6433656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C13F17F-9F72-FE10-F4EC-B187FB070070}"/>
              </a:ext>
            </a:extLst>
          </p:cNvPr>
          <p:cNvSpPr txBox="1"/>
          <p:nvPr/>
        </p:nvSpPr>
        <p:spPr>
          <a:xfrm>
            <a:off x="300618" y="640741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aphicFrame>
        <p:nvGraphicFramePr>
          <p:cNvPr id="24" name="Objet 23">
            <a:extLst>
              <a:ext uri="{FF2B5EF4-FFF2-40B4-BE49-F238E27FC236}">
                <a16:creationId xmlns:a16="http://schemas.microsoft.com/office/drawing/2014/main" id="{A5D28D05-4D06-B36F-3CB1-DE92123EA2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310203"/>
              </p:ext>
            </p:extLst>
          </p:nvPr>
        </p:nvGraphicFramePr>
        <p:xfrm>
          <a:off x="577850" y="782638"/>
          <a:ext cx="2905125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2905911" imgH="3202938" progId="Prism10.Document">
                  <p:embed/>
                </p:oleObj>
              </mc:Choice>
              <mc:Fallback>
                <p:oleObj name="Prism 10" r:id="rId2" imgW="2905911" imgH="3202938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7850" y="782638"/>
                        <a:ext cx="2905125" cy="320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>
            <a:extLst>
              <a:ext uri="{FF2B5EF4-FFF2-40B4-BE49-F238E27FC236}">
                <a16:creationId xmlns:a16="http://schemas.microsoft.com/office/drawing/2014/main" id="{11E7A34A-F0CA-D9CC-4A4A-F8E9BA2B86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644607"/>
              </p:ext>
            </p:extLst>
          </p:nvPr>
        </p:nvGraphicFramePr>
        <p:xfrm>
          <a:off x="3978275" y="773113"/>
          <a:ext cx="2982913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2982221" imgH="3202938" progId="Prism10.Document">
                  <p:embed/>
                </p:oleObj>
              </mc:Choice>
              <mc:Fallback>
                <p:oleObj name="Prism 10" r:id="rId4" imgW="2982221" imgH="3202938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78275" y="773113"/>
                        <a:ext cx="2982913" cy="320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DAB80DAC-C43F-FD0F-1495-F2F41A60E012}"/>
              </a:ext>
            </a:extLst>
          </p:cNvPr>
          <p:cNvSpPr txBox="1"/>
          <p:nvPr/>
        </p:nvSpPr>
        <p:spPr>
          <a:xfrm>
            <a:off x="169683" y="138926"/>
            <a:ext cx="1687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3A74EE-55A7-9A3F-D161-7ED4CDD7274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833" t="-5979" r="3121" b="27394"/>
          <a:stretch/>
        </p:blipFill>
        <p:spPr>
          <a:xfrm>
            <a:off x="429477" y="3606380"/>
            <a:ext cx="231376" cy="277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ED4465-E1C2-9677-0A6B-24258E4605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47" t="14276" r="52679" b="7140"/>
          <a:stretch/>
        </p:blipFill>
        <p:spPr>
          <a:xfrm>
            <a:off x="3966678" y="3606380"/>
            <a:ext cx="200994" cy="277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6AC1273-7D39-F8E0-0F0E-7FEAADE059CB}"/>
              </a:ext>
            </a:extLst>
          </p:cNvPr>
          <p:cNvSpPr txBox="1"/>
          <p:nvPr/>
        </p:nvSpPr>
        <p:spPr>
          <a:xfrm>
            <a:off x="3625967" y="64074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4D327E1F-3B4B-2F87-3BAD-EF503BB754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2022856"/>
              </p:ext>
            </p:extLst>
          </p:nvPr>
        </p:nvGraphicFramePr>
        <p:xfrm>
          <a:off x="577850" y="3811588"/>
          <a:ext cx="2643188" cy="314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7" imgW="2598150" imgH="3096390" progId="Prism10.Document">
                  <p:embed/>
                </p:oleObj>
              </mc:Choice>
              <mc:Fallback>
                <p:oleObj name="Prism 10" r:id="rId7" imgW="2598150" imgH="3096390" progId="Prism10.Document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5880B1B4-80AD-AEC3-4348-F07D7A4BDE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7850" y="3811588"/>
                        <a:ext cx="2643188" cy="3148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04F1EA28-2655-E8FC-1339-3C282D7EE7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571479"/>
              </p:ext>
            </p:extLst>
          </p:nvPr>
        </p:nvGraphicFramePr>
        <p:xfrm>
          <a:off x="4094916" y="3606380"/>
          <a:ext cx="2808288" cy="334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9" imgW="2598150" imgH="3096390" progId="Prism10.Document">
                  <p:embed/>
                </p:oleObj>
              </mc:Choice>
              <mc:Fallback>
                <p:oleObj name="Prism 10" r:id="rId9" imgW="2598150" imgH="3096390" progId="Prism10.Document">
                  <p:embed/>
                  <p:pic>
                    <p:nvPicPr>
                      <p:cNvPr id="14" name="Objet 13">
                        <a:extLst>
                          <a:ext uri="{FF2B5EF4-FFF2-40B4-BE49-F238E27FC236}">
                            <a16:creationId xmlns:a16="http://schemas.microsoft.com/office/drawing/2014/main" id="{F4F0B420-E166-3FEA-3004-A10BA7792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94916" y="3606380"/>
                        <a:ext cx="2808288" cy="334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01496DB-4AAD-FC77-34DD-F1089DAF025F}"/>
              </a:ext>
            </a:extLst>
          </p:cNvPr>
          <p:cNvSpPr/>
          <p:nvPr/>
        </p:nvSpPr>
        <p:spPr>
          <a:xfrm>
            <a:off x="1451728" y="3981583"/>
            <a:ext cx="1564849" cy="6658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152884-C2F1-5A39-05E7-778A2F31A3BC}"/>
              </a:ext>
            </a:extLst>
          </p:cNvPr>
          <p:cNvSpPr/>
          <p:nvPr/>
        </p:nvSpPr>
        <p:spPr>
          <a:xfrm>
            <a:off x="4941217" y="3990753"/>
            <a:ext cx="1582131" cy="769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EF427A-3D22-D5B6-8213-DD0E84784509}"/>
              </a:ext>
            </a:extLst>
          </p:cNvPr>
          <p:cNvSpPr txBox="1"/>
          <p:nvPr/>
        </p:nvSpPr>
        <p:spPr>
          <a:xfrm>
            <a:off x="249392" y="398158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A8EEB4-F8E3-BE8E-C1D0-69AA082DD7BF}"/>
              </a:ext>
            </a:extLst>
          </p:cNvPr>
          <p:cNvSpPr txBox="1"/>
          <p:nvPr/>
        </p:nvSpPr>
        <p:spPr>
          <a:xfrm>
            <a:off x="3625967" y="390054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7143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295EE60-CF41-5DC5-E5BE-078A3B3C9D2B}"/>
              </a:ext>
            </a:extLst>
          </p:cNvPr>
          <p:cNvSpPr txBox="1"/>
          <p:nvPr/>
        </p:nvSpPr>
        <p:spPr>
          <a:xfrm>
            <a:off x="169683" y="141204"/>
            <a:ext cx="23472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39C61B-5B9B-F4B1-1D2B-535403CD0EAC}"/>
              </a:ext>
            </a:extLst>
          </p:cNvPr>
          <p:cNvSpPr txBox="1"/>
          <p:nvPr/>
        </p:nvSpPr>
        <p:spPr>
          <a:xfrm>
            <a:off x="398310" y="105044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7D79BE-F0E8-9956-E709-CDF69729CE54}"/>
              </a:ext>
            </a:extLst>
          </p:cNvPr>
          <p:cNvSpPr txBox="1"/>
          <p:nvPr/>
        </p:nvSpPr>
        <p:spPr>
          <a:xfrm>
            <a:off x="3906654" y="1050446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27FFCF-7F6A-D74E-791A-90AE634AE544}"/>
              </a:ext>
            </a:extLst>
          </p:cNvPr>
          <p:cNvSpPr txBox="1"/>
          <p:nvPr/>
        </p:nvSpPr>
        <p:spPr>
          <a:xfrm>
            <a:off x="7546174" y="1067698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B64772B0-648D-6BEA-73B1-50E9C8AC6A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74652"/>
              </p:ext>
            </p:extLst>
          </p:nvPr>
        </p:nvGraphicFramePr>
        <p:xfrm>
          <a:off x="608875" y="927776"/>
          <a:ext cx="2884488" cy="293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2768768" imgH="2814540" progId="Prism10.Document">
                  <p:embed/>
                </p:oleObj>
              </mc:Choice>
              <mc:Fallback>
                <p:oleObj name="Prism 10" r:id="rId2" imgW="2768768" imgH="2814540" progId="Prism10.Document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B64772B0-648D-6BEA-73B1-50E9C8AC6A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8875" y="927776"/>
                        <a:ext cx="2884488" cy="293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028C1100-71C5-91BD-78CD-EBBB920BEB28}"/>
              </a:ext>
            </a:extLst>
          </p:cNvPr>
          <p:cNvSpPr/>
          <p:nvPr/>
        </p:nvSpPr>
        <p:spPr>
          <a:xfrm>
            <a:off x="4016930" y="941994"/>
            <a:ext cx="246184" cy="95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78D4209-1BBD-672F-2F25-290DA31C158B}"/>
              </a:ext>
            </a:extLst>
          </p:cNvPr>
          <p:cNvCxnSpPr>
            <a:cxnSpLocks/>
          </p:cNvCxnSpPr>
          <p:nvPr/>
        </p:nvCxnSpPr>
        <p:spPr>
          <a:xfrm flipV="1">
            <a:off x="481160" y="852784"/>
            <a:ext cx="10582128" cy="1162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E4A5DF9-E1D6-7EAB-6642-1BFE6D899203}"/>
              </a:ext>
            </a:extLst>
          </p:cNvPr>
          <p:cNvCxnSpPr/>
          <p:nvPr/>
        </p:nvCxnSpPr>
        <p:spPr>
          <a:xfrm>
            <a:off x="479425" y="864413"/>
            <a:ext cx="0" cy="930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DE4E88C-33EA-0172-3617-1AEDBCB1E411}"/>
              </a:ext>
            </a:extLst>
          </p:cNvPr>
          <p:cNvCxnSpPr>
            <a:cxnSpLocks/>
          </p:cNvCxnSpPr>
          <p:nvPr/>
        </p:nvCxnSpPr>
        <p:spPr>
          <a:xfrm>
            <a:off x="11069771" y="852913"/>
            <a:ext cx="0" cy="930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7358F06-A6D1-354F-B91C-2D53735C513D}"/>
              </a:ext>
            </a:extLst>
          </p:cNvPr>
          <p:cNvCxnSpPr/>
          <p:nvPr/>
        </p:nvCxnSpPr>
        <p:spPr>
          <a:xfrm>
            <a:off x="5695524" y="775277"/>
            <a:ext cx="0" cy="930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2BB127D-59C9-A10C-A8BA-4E12880EE8F1}"/>
              </a:ext>
            </a:extLst>
          </p:cNvPr>
          <p:cNvSpPr txBox="1"/>
          <p:nvPr/>
        </p:nvSpPr>
        <p:spPr>
          <a:xfrm>
            <a:off x="5126707" y="448963"/>
            <a:ext cx="1141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Dams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PND28</a:t>
            </a:r>
          </a:p>
        </p:txBody>
      </p:sp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7349026B-DB55-BF01-62F1-72279EF0DA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107099"/>
              </p:ext>
            </p:extLst>
          </p:nvPr>
        </p:nvGraphicFramePr>
        <p:xfrm>
          <a:off x="820976" y="3744932"/>
          <a:ext cx="2672387" cy="2950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2550996" imgH="2815980" progId="Prism10.Document">
                  <p:embed/>
                </p:oleObj>
              </mc:Choice>
              <mc:Fallback>
                <p:oleObj name="Prism 10" r:id="rId4" imgW="2550996" imgH="2815980" progId="Prism10.Document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7349026B-DB55-BF01-62F1-72279EF0DA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0976" y="3744932"/>
                        <a:ext cx="2672387" cy="2950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FEE82CC0-7162-7FFF-F363-0475F486E5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516844"/>
              </p:ext>
            </p:extLst>
          </p:nvPr>
        </p:nvGraphicFramePr>
        <p:xfrm>
          <a:off x="8051551" y="899428"/>
          <a:ext cx="2761999" cy="2965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6" imgW="2622627" imgH="2815980" progId="Prism10.Document">
                  <p:embed/>
                </p:oleObj>
              </mc:Choice>
              <mc:Fallback>
                <p:oleObj name="Prism 10" r:id="rId6" imgW="2622627" imgH="2815980" progId="Prism10.Document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FEE82CC0-7162-7FFF-F363-0475F486E5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51551" y="899428"/>
                        <a:ext cx="2761999" cy="2965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D3E47C46-82FD-3449-9815-32920F7144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344378"/>
              </p:ext>
            </p:extLst>
          </p:nvPr>
        </p:nvGraphicFramePr>
        <p:xfrm>
          <a:off x="4269597" y="864413"/>
          <a:ext cx="2605667" cy="2957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8" imgW="2480805" imgH="2815980" progId="Prism10.Document">
                  <p:embed/>
                </p:oleObj>
              </mc:Choice>
              <mc:Fallback>
                <p:oleObj name="Prism 10" r:id="rId8" imgW="2480805" imgH="2815980" progId="Prism10.Document">
                  <p:embed/>
                  <p:pic>
                    <p:nvPicPr>
                      <p:cNvPr id="14" name="Objet 13">
                        <a:extLst>
                          <a:ext uri="{FF2B5EF4-FFF2-40B4-BE49-F238E27FC236}">
                            <a16:creationId xmlns:a16="http://schemas.microsoft.com/office/drawing/2014/main" id="{D3E47C46-82FD-3449-9815-32920F7144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9597" y="864413"/>
                        <a:ext cx="2605667" cy="29574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09833587-4924-DDDB-F251-472DF8A1298F}"/>
              </a:ext>
            </a:extLst>
          </p:cNvPr>
          <p:cNvSpPr txBox="1"/>
          <p:nvPr/>
        </p:nvSpPr>
        <p:spPr>
          <a:xfrm>
            <a:off x="398310" y="386129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60113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A2AF0D02-B213-EFC7-2907-85E554F4402F}"/>
              </a:ext>
            </a:extLst>
          </p:cNvPr>
          <p:cNvSpPr txBox="1"/>
          <p:nvPr/>
        </p:nvSpPr>
        <p:spPr>
          <a:xfrm>
            <a:off x="458518" y="602967"/>
            <a:ext cx="235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2CCD5D0-C080-8CD2-9DC5-52D7C901796B}"/>
              </a:ext>
            </a:extLst>
          </p:cNvPr>
          <p:cNvSpPr txBox="1"/>
          <p:nvPr/>
        </p:nvSpPr>
        <p:spPr>
          <a:xfrm>
            <a:off x="169683" y="270596"/>
            <a:ext cx="1687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4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5F8741-A038-2453-77CB-766C742EEB25}"/>
              </a:ext>
            </a:extLst>
          </p:cNvPr>
          <p:cNvSpPr txBox="1"/>
          <p:nvPr/>
        </p:nvSpPr>
        <p:spPr>
          <a:xfrm>
            <a:off x="2540228" y="602967"/>
            <a:ext cx="235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35A8EB-DC65-AB64-1B31-77E704D4710C}"/>
              </a:ext>
            </a:extLst>
          </p:cNvPr>
          <p:cNvSpPr txBox="1"/>
          <p:nvPr/>
        </p:nvSpPr>
        <p:spPr>
          <a:xfrm>
            <a:off x="477372" y="3721445"/>
            <a:ext cx="235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3E237A-79DA-D912-76AA-B536B938892C}"/>
              </a:ext>
            </a:extLst>
          </p:cNvPr>
          <p:cNvSpPr txBox="1"/>
          <p:nvPr/>
        </p:nvSpPr>
        <p:spPr>
          <a:xfrm>
            <a:off x="2559082" y="3721445"/>
            <a:ext cx="235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42CB30-E2E9-54CC-2565-5A0EE5EEC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52" y="977395"/>
            <a:ext cx="1761794" cy="207230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D5BFC94-56CB-47C3-B269-520E42F73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11" y="4178796"/>
            <a:ext cx="1717387" cy="202006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044C2FB-BB45-8591-7BB6-99A5F69B95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202" y="964777"/>
            <a:ext cx="1901555" cy="208491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D591E79-7381-B7F7-B2F7-C2406027AA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5812" y="4178796"/>
            <a:ext cx="1901355" cy="20847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A2343D-F1E3-40CE-943C-2605D536E2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833" t="-5979" r="3121" b="27394"/>
          <a:stretch/>
        </p:blipFill>
        <p:spPr>
          <a:xfrm>
            <a:off x="187079" y="2540704"/>
            <a:ext cx="231376" cy="277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38833F-7A64-8411-E112-2D925F0F78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47" t="14276" r="52679" b="7140"/>
          <a:stretch/>
        </p:blipFill>
        <p:spPr>
          <a:xfrm>
            <a:off x="187079" y="5839534"/>
            <a:ext cx="200994" cy="2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68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7AB9F9F-E825-5EC6-1ED6-A2AF254D55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33" t="-5979" r="3121" b="27394"/>
          <a:stretch/>
        </p:blipFill>
        <p:spPr>
          <a:xfrm>
            <a:off x="11469027" y="109025"/>
            <a:ext cx="352451" cy="4219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33D586A-24E0-EA1D-E5A5-040D3C6C3151}"/>
              </a:ext>
            </a:extLst>
          </p:cNvPr>
          <p:cNvSpPr txBox="1"/>
          <p:nvPr/>
        </p:nvSpPr>
        <p:spPr>
          <a:xfrm>
            <a:off x="136038" y="138413"/>
            <a:ext cx="1687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5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C42A2CE4-4E97-EA6A-C110-7A637786BBD5}"/>
              </a:ext>
            </a:extLst>
          </p:cNvPr>
          <p:cNvGrpSpPr/>
          <p:nvPr/>
        </p:nvGrpSpPr>
        <p:grpSpPr>
          <a:xfrm>
            <a:off x="361501" y="745883"/>
            <a:ext cx="11910122" cy="6003092"/>
            <a:chOff x="-3981751" y="525630"/>
            <a:chExt cx="11910122" cy="6003092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BFD347A-3C36-0F68-5F45-069645DEC585}"/>
                </a:ext>
              </a:extLst>
            </p:cNvPr>
            <p:cNvSpPr txBox="1"/>
            <p:nvPr/>
          </p:nvSpPr>
          <p:spPr>
            <a:xfrm>
              <a:off x="4394682" y="5809135"/>
              <a:ext cx="32182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i="0" u="sng" strike="noStrike" baseline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Gestation-Lactation versus Lactation (FC&gt; 3)</a:t>
              </a:r>
              <a:endParaRPr lang="fr-FR" sz="12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Flèche : droite 33">
              <a:extLst>
                <a:ext uri="{FF2B5EF4-FFF2-40B4-BE49-F238E27FC236}">
                  <a16:creationId xmlns:a16="http://schemas.microsoft.com/office/drawing/2014/main" id="{EA078723-16C3-1953-3AA2-39641DD08762}"/>
                </a:ext>
              </a:extLst>
            </p:cNvPr>
            <p:cNvSpPr/>
            <p:nvPr/>
          </p:nvSpPr>
          <p:spPr>
            <a:xfrm>
              <a:off x="6139854" y="1024513"/>
              <a:ext cx="1341121" cy="73593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Flèche : droite 34">
              <a:extLst>
                <a:ext uri="{FF2B5EF4-FFF2-40B4-BE49-F238E27FC236}">
                  <a16:creationId xmlns:a16="http://schemas.microsoft.com/office/drawing/2014/main" id="{35F5BAA1-BB4B-1EFD-85DA-8837BDB3F519}"/>
                </a:ext>
              </a:extLst>
            </p:cNvPr>
            <p:cNvSpPr/>
            <p:nvPr/>
          </p:nvSpPr>
          <p:spPr>
            <a:xfrm rot="10800000">
              <a:off x="4763896" y="1028437"/>
              <a:ext cx="1341121" cy="69668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01190FD-EF69-5016-4370-43E83B6624D7}"/>
                </a:ext>
              </a:extLst>
            </p:cNvPr>
            <p:cNvSpPr txBox="1"/>
            <p:nvPr/>
          </p:nvSpPr>
          <p:spPr>
            <a:xfrm>
              <a:off x="6273742" y="830477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Increase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GL-M</a:t>
              </a:r>
              <a:endParaRPr lang="fr-FR" sz="900" dirty="0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FEFB190B-2BE2-9D33-8492-24F8876AC6B1}"/>
                </a:ext>
              </a:extLst>
            </p:cNvPr>
            <p:cNvSpPr txBox="1"/>
            <p:nvPr/>
          </p:nvSpPr>
          <p:spPr>
            <a:xfrm>
              <a:off x="4952381" y="830477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Decrease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GL-M</a:t>
              </a:r>
              <a:endParaRPr lang="fr-FR" sz="900" dirty="0"/>
            </a:p>
          </p:txBody>
        </p:sp>
        <p:graphicFrame>
          <p:nvGraphicFramePr>
            <p:cNvPr id="38" name="Objet 37">
              <a:extLst>
                <a:ext uri="{FF2B5EF4-FFF2-40B4-BE49-F238E27FC236}">
                  <a16:creationId xmlns:a16="http://schemas.microsoft.com/office/drawing/2014/main" id="{1CE04B23-3C9F-7F1A-232F-0EBC59933AF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50520877"/>
                </p:ext>
              </p:extLst>
            </p:nvPr>
          </p:nvGraphicFramePr>
          <p:xfrm>
            <a:off x="3344528" y="1109663"/>
            <a:ext cx="4516438" cy="4668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4" imgW="6805845" imgH="7033088" progId="Prism9.Document">
                    <p:embed/>
                  </p:oleObj>
                </mc:Choice>
                <mc:Fallback>
                  <p:oleObj name="Prism 9" r:id="rId4" imgW="6805845" imgH="7033088" progId="Prism9.Document">
                    <p:embed/>
                    <p:pic>
                      <p:nvPicPr>
                        <p:cNvPr id="38" name="Objet 37">
                          <a:extLst>
                            <a:ext uri="{FF2B5EF4-FFF2-40B4-BE49-F238E27FC236}">
                              <a16:creationId xmlns:a16="http://schemas.microsoft.com/office/drawing/2014/main" id="{1CE04B23-3C9F-7F1A-232F-0EBC59933AF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344528" y="1109663"/>
                          <a:ext cx="4516438" cy="4668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9267266-1BCD-D74D-0783-7F839F4FAD60}"/>
                </a:ext>
              </a:extLst>
            </p:cNvPr>
            <p:cNvSpPr txBox="1"/>
            <p:nvPr/>
          </p:nvSpPr>
          <p:spPr>
            <a:xfrm>
              <a:off x="-3981751" y="525630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40CFC11-E7A7-412B-F0BA-444340EDB752}"/>
                </a:ext>
              </a:extLst>
            </p:cNvPr>
            <p:cNvSpPr txBox="1"/>
            <p:nvPr/>
          </p:nvSpPr>
          <p:spPr>
            <a:xfrm>
              <a:off x="295990" y="525630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A7E394A-58A0-FDEB-AD0C-E9474638373A}"/>
                </a:ext>
              </a:extLst>
            </p:cNvPr>
            <p:cNvSpPr txBox="1"/>
            <p:nvPr/>
          </p:nvSpPr>
          <p:spPr>
            <a:xfrm>
              <a:off x="136038" y="6251723"/>
              <a:ext cx="303183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i="0" u="sng" strike="noStrike" baseline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Gestation-Lactation versus Gestation (FC&gt; 3)</a:t>
              </a:r>
              <a:endParaRPr lang="fr-FR" sz="12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9E1B6EC-CF7B-2C07-0384-24D6BF6B1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502" y="845838"/>
              <a:ext cx="3543798" cy="5323258"/>
            </a:xfrm>
            <a:prstGeom prst="rect">
              <a:avLst/>
            </a:prstGeom>
          </p:spPr>
        </p:pic>
        <p:sp>
          <p:nvSpPr>
            <p:cNvPr id="14" name="Flèche : droite 13">
              <a:extLst>
                <a:ext uri="{FF2B5EF4-FFF2-40B4-BE49-F238E27FC236}">
                  <a16:creationId xmlns:a16="http://schemas.microsoft.com/office/drawing/2014/main" id="{12E09E84-1903-E008-0E44-7F46137B9FAC}"/>
                </a:ext>
              </a:extLst>
            </p:cNvPr>
            <p:cNvSpPr/>
            <p:nvPr/>
          </p:nvSpPr>
          <p:spPr>
            <a:xfrm>
              <a:off x="2070809" y="783473"/>
              <a:ext cx="1505687" cy="45719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lèche : droite 14">
              <a:extLst>
                <a:ext uri="{FF2B5EF4-FFF2-40B4-BE49-F238E27FC236}">
                  <a16:creationId xmlns:a16="http://schemas.microsoft.com/office/drawing/2014/main" id="{2A2D6FF3-EC39-C142-4BAB-5B5C884FBB13}"/>
                </a:ext>
              </a:extLst>
            </p:cNvPr>
            <p:cNvSpPr/>
            <p:nvPr/>
          </p:nvSpPr>
          <p:spPr>
            <a:xfrm rot="10800000">
              <a:off x="1343436" y="787396"/>
              <a:ext cx="692536" cy="45719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A993955-7C1B-AF30-658C-995B1BF51387}"/>
                </a:ext>
              </a:extLst>
            </p:cNvPr>
            <p:cNvSpPr txBox="1"/>
            <p:nvPr/>
          </p:nvSpPr>
          <p:spPr>
            <a:xfrm>
              <a:off x="1093943" y="576230"/>
              <a:ext cx="1068443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8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Decrease</a:t>
              </a:r>
              <a:r>
                <a:rPr lang="fr-FR" sz="8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GL-M</a:t>
              </a:r>
              <a:endParaRPr lang="fr-FR" sz="800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E7500D1-629B-EDAB-8DBB-60A525EE452B}"/>
                </a:ext>
              </a:extLst>
            </p:cNvPr>
            <p:cNvSpPr txBox="1"/>
            <p:nvPr/>
          </p:nvSpPr>
          <p:spPr>
            <a:xfrm>
              <a:off x="2162386" y="556178"/>
              <a:ext cx="1068443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8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Increase</a:t>
              </a:r>
              <a:r>
                <a:rPr lang="fr-FR" sz="8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GL-M</a:t>
              </a:r>
              <a:endParaRPr lang="fr-FR" sz="800" dirty="0"/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52EE765F-C783-0B87-E066-2E38BC6C7AB5}"/>
                </a:ext>
              </a:extLst>
            </p:cNvPr>
            <p:cNvSpPr txBox="1"/>
            <p:nvPr/>
          </p:nvSpPr>
          <p:spPr>
            <a:xfrm>
              <a:off x="4264932" y="562252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41BC790-C608-F4BA-DFB5-4EDFCC7442B1}"/>
              </a:ext>
            </a:extLst>
          </p:cNvPr>
          <p:cNvGrpSpPr/>
          <p:nvPr/>
        </p:nvGrpSpPr>
        <p:grpSpPr>
          <a:xfrm>
            <a:off x="83125" y="881974"/>
            <a:ext cx="4707529" cy="5285913"/>
            <a:chOff x="7585195" y="828429"/>
            <a:chExt cx="4707529" cy="528591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CB14DC02-8AB6-4A23-27AF-8413427BD98C}"/>
                </a:ext>
              </a:extLst>
            </p:cNvPr>
            <p:cNvSpPr txBox="1"/>
            <p:nvPr/>
          </p:nvSpPr>
          <p:spPr>
            <a:xfrm>
              <a:off x="8990624" y="5837343"/>
              <a:ext cx="246406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i="0" u="sng" strike="noStrike" baseline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Lactation versus Gestation (FC&gt; 3)</a:t>
              </a:r>
              <a:endParaRPr lang="fr-FR" sz="12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5843259-4C31-84B2-78A4-82326A119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85195" y="1142698"/>
              <a:ext cx="4522107" cy="4649725"/>
            </a:xfrm>
            <a:prstGeom prst="rect">
              <a:avLst/>
            </a:prstGeom>
          </p:spPr>
        </p:pic>
        <p:sp>
          <p:nvSpPr>
            <p:cNvPr id="5" name="Flèche : droite 4">
              <a:extLst>
                <a:ext uri="{FF2B5EF4-FFF2-40B4-BE49-F238E27FC236}">
                  <a16:creationId xmlns:a16="http://schemas.microsoft.com/office/drawing/2014/main" id="{494EBA71-D5CB-DE58-7B44-FA3A6DECD7C5}"/>
                </a:ext>
              </a:extLst>
            </p:cNvPr>
            <p:cNvSpPr/>
            <p:nvPr/>
          </p:nvSpPr>
          <p:spPr>
            <a:xfrm>
              <a:off x="10479855" y="1049386"/>
              <a:ext cx="1371016" cy="45744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Flèche : droite 10">
              <a:extLst>
                <a:ext uri="{FF2B5EF4-FFF2-40B4-BE49-F238E27FC236}">
                  <a16:creationId xmlns:a16="http://schemas.microsoft.com/office/drawing/2014/main" id="{C3134BE5-2292-8F4C-CC13-5C5FEF3D05FA}"/>
                </a:ext>
              </a:extLst>
            </p:cNvPr>
            <p:cNvSpPr/>
            <p:nvPr/>
          </p:nvSpPr>
          <p:spPr>
            <a:xfrm rot="10800000">
              <a:off x="9453451" y="1053309"/>
              <a:ext cx="991566" cy="45744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98F5B0E-ACD2-6738-151D-7DDF87150EFF}"/>
                </a:ext>
              </a:extLst>
            </p:cNvPr>
            <p:cNvSpPr txBox="1"/>
            <p:nvPr/>
          </p:nvSpPr>
          <p:spPr>
            <a:xfrm>
              <a:off x="10638095" y="828429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Increase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L-M</a:t>
              </a:r>
              <a:endParaRPr lang="fr-FR" sz="900" dirty="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2D6C439-460B-ABE8-3928-D875B5BBCA56}"/>
                </a:ext>
              </a:extLst>
            </p:cNvPr>
            <p:cNvSpPr txBox="1"/>
            <p:nvPr/>
          </p:nvSpPr>
          <p:spPr>
            <a:xfrm>
              <a:off x="9425318" y="842143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Decrease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L-M</a:t>
              </a:r>
              <a:endParaRPr lang="fr-FR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54561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DD1AE73-9D7D-ECE9-147A-123A821229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7" t="14276" r="52679" b="7140"/>
          <a:stretch/>
        </p:blipFill>
        <p:spPr>
          <a:xfrm>
            <a:off x="11728967" y="133550"/>
            <a:ext cx="270579" cy="3728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375D8A8-025C-DFD3-AAC4-0B9E8D0C8084}"/>
              </a:ext>
            </a:extLst>
          </p:cNvPr>
          <p:cNvSpPr txBox="1"/>
          <p:nvPr/>
        </p:nvSpPr>
        <p:spPr>
          <a:xfrm>
            <a:off x="115502" y="163777"/>
            <a:ext cx="1687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6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C113828-385D-B845-9315-DC4864FB8A33}"/>
              </a:ext>
            </a:extLst>
          </p:cNvPr>
          <p:cNvGrpSpPr/>
          <p:nvPr/>
        </p:nvGrpSpPr>
        <p:grpSpPr>
          <a:xfrm>
            <a:off x="0" y="901024"/>
            <a:ext cx="4747840" cy="4129955"/>
            <a:chOff x="7931488" y="901064"/>
            <a:chExt cx="4747840" cy="4129955"/>
          </a:xfrm>
        </p:grpSpPr>
        <p:sp>
          <p:nvSpPr>
            <p:cNvPr id="4" name="Flèche : droite 3">
              <a:extLst>
                <a:ext uri="{FF2B5EF4-FFF2-40B4-BE49-F238E27FC236}">
                  <a16:creationId xmlns:a16="http://schemas.microsoft.com/office/drawing/2014/main" id="{2DEED751-D66F-23C3-4D9A-D7E56287B5B8}"/>
                </a:ext>
              </a:extLst>
            </p:cNvPr>
            <p:cNvSpPr/>
            <p:nvPr/>
          </p:nvSpPr>
          <p:spPr>
            <a:xfrm>
              <a:off x="10468332" y="1097826"/>
              <a:ext cx="1512655" cy="45719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Flèche : droite 10">
              <a:extLst>
                <a:ext uri="{FF2B5EF4-FFF2-40B4-BE49-F238E27FC236}">
                  <a16:creationId xmlns:a16="http://schemas.microsoft.com/office/drawing/2014/main" id="{C9FC1DD6-9B98-DD49-E530-8FD4350F01BC}"/>
                </a:ext>
              </a:extLst>
            </p:cNvPr>
            <p:cNvSpPr/>
            <p:nvPr/>
          </p:nvSpPr>
          <p:spPr>
            <a:xfrm rot="10800000">
              <a:off x="9490335" y="1105493"/>
              <a:ext cx="943157" cy="45720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7001ECB-882D-1600-55DD-92A8C3E3B9BF}"/>
                </a:ext>
              </a:extLst>
            </p:cNvPr>
            <p:cNvSpPr txBox="1"/>
            <p:nvPr/>
          </p:nvSpPr>
          <p:spPr>
            <a:xfrm>
              <a:off x="9490334" y="901064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Decrease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L-F</a:t>
              </a:r>
              <a:endParaRPr lang="fr-FR" sz="900" dirty="0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FF365A2-1554-D0DA-43C0-424647D56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1488" y="1157888"/>
              <a:ext cx="4275829" cy="3521597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64EECDC-20FB-D30B-E6B3-CA7B309FC2E8}"/>
                </a:ext>
              </a:extLst>
            </p:cNvPr>
            <p:cNvSpPr txBox="1"/>
            <p:nvPr/>
          </p:nvSpPr>
          <p:spPr>
            <a:xfrm>
              <a:off x="9291806" y="4754020"/>
              <a:ext cx="246406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i="0" u="sng" strike="noStrike" baseline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Lactation versus Gestation (FC&gt; 3)</a:t>
              </a:r>
              <a:endParaRPr lang="fr-FR" sz="12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FBED62C-8912-10A6-3427-5C6C57D9DA34}"/>
                </a:ext>
              </a:extLst>
            </p:cNvPr>
            <p:cNvSpPr txBox="1"/>
            <p:nvPr/>
          </p:nvSpPr>
          <p:spPr>
            <a:xfrm>
              <a:off x="11024699" y="901064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Increase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L-F</a:t>
              </a:r>
              <a:endParaRPr lang="fr-FR" sz="900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827415A-2F6F-75C1-AA2C-9589988F27BA}"/>
              </a:ext>
            </a:extLst>
          </p:cNvPr>
          <p:cNvGrpSpPr/>
          <p:nvPr/>
        </p:nvGrpSpPr>
        <p:grpSpPr>
          <a:xfrm>
            <a:off x="144040" y="705835"/>
            <a:ext cx="12142175" cy="6078405"/>
            <a:chOff x="-4104610" y="445993"/>
            <a:chExt cx="12142175" cy="6078405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E3FE6FC8-B139-4748-FC9C-834682833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36607" y="1058022"/>
              <a:ext cx="4496708" cy="4703132"/>
            </a:xfrm>
            <a:prstGeom prst="rect">
              <a:avLst/>
            </a:prstGeom>
          </p:spPr>
        </p:pic>
        <p:sp>
          <p:nvSpPr>
            <p:cNvPr id="30" name="Flèche : droite 29">
              <a:extLst>
                <a:ext uri="{FF2B5EF4-FFF2-40B4-BE49-F238E27FC236}">
                  <a16:creationId xmlns:a16="http://schemas.microsoft.com/office/drawing/2014/main" id="{BD8875A7-F6B6-024A-03E2-E144947505FC}"/>
                </a:ext>
              </a:extLst>
            </p:cNvPr>
            <p:cNvSpPr/>
            <p:nvPr/>
          </p:nvSpPr>
          <p:spPr>
            <a:xfrm>
              <a:off x="6133455" y="1106347"/>
              <a:ext cx="1512655" cy="45719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Flèche : droite 30">
              <a:extLst>
                <a:ext uri="{FF2B5EF4-FFF2-40B4-BE49-F238E27FC236}">
                  <a16:creationId xmlns:a16="http://schemas.microsoft.com/office/drawing/2014/main" id="{F1F4FDC4-574D-66AC-EA1F-EBF1DC8BDC7F}"/>
                </a:ext>
              </a:extLst>
            </p:cNvPr>
            <p:cNvSpPr/>
            <p:nvPr/>
          </p:nvSpPr>
          <p:spPr>
            <a:xfrm rot="10800000">
              <a:off x="5155458" y="1114014"/>
              <a:ext cx="943157" cy="45720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DB6ED1D3-0899-413B-DEA1-B6893B261781}"/>
                </a:ext>
              </a:extLst>
            </p:cNvPr>
            <p:cNvSpPr txBox="1"/>
            <p:nvPr/>
          </p:nvSpPr>
          <p:spPr>
            <a:xfrm>
              <a:off x="6382936" y="921293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Increase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GL-F</a:t>
              </a:r>
              <a:endParaRPr lang="fr-FR" sz="900" dirty="0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DC1289AF-C858-02A5-7A29-0DB3454FE652}"/>
                </a:ext>
              </a:extLst>
            </p:cNvPr>
            <p:cNvSpPr txBox="1"/>
            <p:nvPr/>
          </p:nvSpPr>
          <p:spPr>
            <a:xfrm>
              <a:off x="5077614" y="924365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Decrease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GL-F</a:t>
              </a:r>
              <a:endParaRPr lang="fr-FR" sz="900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B8AC5AD-C70F-F925-42FB-22C82030F376}"/>
                </a:ext>
              </a:extLst>
            </p:cNvPr>
            <p:cNvSpPr txBox="1"/>
            <p:nvPr/>
          </p:nvSpPr>
          <p:spPr>
            <a:xfrm>
              <a:off x="4272758" y="5809135"/>
              <a:ext cx="32182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i="0" u="sng" strike="noStrike" baseline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Gestation-Lactation versus Lactation (FC&gt; 3)</a:t>
              </a:r>
              <a:endParaRPr lang="fr-FR" sz="12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0774438-6B1B-1280-FAC7-2F13119E2BF2}"/>
                </a:ext>
              </a:extLst>
            </p:cNvPr>
            <p:cNvSpPr txBox="1"/>
            <p:nvPr/>
          </p:nvSpPr>
          <p:spPr>
            <a:xfrm>
              <a:off x="-4104610" y="445993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D1A80A2-4200-98EF-F71C-08EF805030AF}"/>
                </a:ext>
              </a:extLst>
            </p:cNvPr>
            <p:cNvSpPr txBox="1"/>
            <p:nvPr/>
          </p:nvSpPr>
          <p:spPr>
            <a:xfrm>
              <a:off x="245267" y="445993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4833B057-CC5A-5F6D-990E-12EDEAC83739}"/>
                </a:ext>
              </a:extLst>
            </p:cNvPr>
            <p:cNvSpPr txBox="1"/>
            <p:nvPr/>
          </p:nvSpPr>
          <p:spPr>
            <a:xfrm>
              <a:off x="429143" y="6247399"/>
              <a:ext cx="303183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i="0" u="sng" strike="noStrike" baseline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Gestation-Lactation versus Gestation (FC&gt; 3)</a:t>
              </a:r>
              <a:endParaRPr lang="fr-FR" sz="12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7D9743C-0D48-13C5-2C96-B84E541D9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30" y="848032"/>
              <a:ext cx="3617194" cy="5487976"/>
            </a:xfrm>
            <a:prstGeom prst="rect">
              <a:avLst/>
            </a:prstGeom>
          </p:spPr>
        </p:pic>
        <p:sp>
          <p:nvSpPr>
            <p:cNvPr id="6" name="Flèche : droite 5">
              <a:extLst>
                <a:ext uri="{FF2B5EF4-FFF2-40B4-BE49-F238E27FC236}">
                  <a16:creationId xmlns:a16="http://schemas.microsoft.com/office/drawing/2014/main" id="{A0EE8414-25E8-A841-E6ED-29A0AFC877CA}"/>
                </a:ext>
              </a:extLst>
            </p:cNvPr>
            <p:cNvSpPr/>
            <p:nvPr/>
          </p:nvSpPr>
          <p:spPr>
            <a:xfrm>
              <a:off x="2036802" y="811880"/>
              <a:ext cx="1512655" cy="45719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Flèche : droite 7">
              <a:extLst>
                <a:ext uri="{FF2B5EF4-FFF2-40B4-BE49-F238E27FC236}">
                  <a16:creationId xmlns:a16="http://schemas.microsoft.com/office/drawing/2014/main" id="{661E3F87-8AE8-7C48-F346-F63B8FF488E1}"/>
                </a:ext>
              </a:extLst>
            </p:cNvPr>
            <p:cNvSpPr/>
            <p:nvPr/>
          </p:nvSpPr>
          <p:spPr>
            <a:xfrm rot="10800000">
              <a:off x="1058805" y="809922"/>
              <a:ext cx="943157" cy="45720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8BAA6F2C-8589-F5F2-3371-9B4303425C99}"/>
                </a:ext>
              </a:extLst>
            </p:cNvPr>
            <p:cNvSpPr txBox="1"/>
            <p:nvPr/>
          </p:nvSpPr>
          <p:spPr>
            <a:xfrm>
              <a:off x="2286283" y="607576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Increase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GL-F</a:t>
              </a:r>
              <a:endParaRPr lang="fr-FR" sz="900" dirty="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9E41608-6D9A-93B3-C9B6-9A00B4164C98}"/>
                </a:ext>
              </a:extLst>
            </p:cNvPr>
            <p:cNvSpPr txBox="1"/>
            <p:nvPr/>
          </p:nvSpPr>
          <p:spPr>
            <a:xfrm>
              <a:off x="1058804" y="611561"/>
              <a:ext cx="165462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900" i="0" strike="noStrike" baseline="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Decrease</a:t>
              </a:r>
              <a:r>
                <a:rPr lang="fr-FR" sz="900" i="0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in GL-F</a:t>
              </a:r>
              <a:endParaRPr lang="fr-FR" sz="900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1F25CE94-3A42-51B5-6E32-5AC69F7315F0}"/>
                </a:ext>
              </a:extLst>
            </p:cNvPr>
            <p:cNvSpPr txBox="1"/>
            <p:nvPr/>
          </p:nvSpPr>
          <p:spPr>
            <a:xfrm>
              <a:off x="4266535" y="469076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27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682C6C0D-63A2-FC37-4D26-0A4209C2BD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400615"/>
              </p:ext>
            </p:extLst>
          </p:nvPr>
        </p:nvGraphicFramePr>
        <p:xfrm>
          <a:off x="106363" y="1004888"/>
          <a:ext cx="2865437" cy="327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2523111" imgH="2880152" progId="Prism10.Document">
                  <p:embed/>
                </p:oleObj>
              </mc:Choice>
              <mc:Fallback>
                <p:oleObj name="Prism 10" r:id="rId2" imgW="2523111" imgH="2880152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6363" y="1004888"/>
                        <a:ext cx="2865437" cy="327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F9C540F4-A037-0990-5BC6-C6280D4C7A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962627"/>
              </p:ext>
            </p:extLst>
          </p:nvPr>
        </p:nvGraphicFramePr>
        <p:xfrm>
          <a:off x="2990850" y="939800"/>
          <a:ext cx="2867025" cy="355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2523111" imgH="3127218" progId="Prism10.Document">
                  <p:embed/>
                </p:oleObj>
              </mc:Choice>
              <mc:Fallback>
                <p:oleObj name="Prism 10" r:id="rId4" imgW="2523111" imgH="3127218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90850" y="939800"/>
                        <a:ext cx="2867025" cy="355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B3994E54-6AFC-AD54-82D4-AF8C1F112D29}"/>
              </a:ext>
            </a:extLst>
          </p:cNvPr>
          <p:cNvSpPr txBox="1"/>
          <p:nvPr/>
        </p:nvSpPr>
        <p:spPr>
          <a:xfrm>
            <a:off x="279127" y="73762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5956BE3-CA9F-6BE9-8448-C55108213555}"/>
              </a:ext>
            </a:extLst>
          </p:cNvPr>
          <p:cNvSpPr txBox="1"/>
          <p:nvPr/>
        </p:nvSpPr>
        <p:spPr>
          <a:xfrm>
            <a:off x="3260531" y="737625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B3DFC4-20FC-BCC2-33F5-88946FCABE79}"/>
              </a:ext>
            </a:extLst>
          </p:cNvPr>
          <p:cNvSpPr txBox="1"/>
          <p:nvPr/>
        </p:nvSpPr>
        <p:spPr>
          <a:xfrm>
            <a:off x="169683" y="225962"/>
            <a:ext cx="1687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3D5D41-7D37-A024-6A61-5B744D63A4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833" t="-5979" r="3121" b="27394"/>
          <a:stretch/>
        </p:blipFill>
        <p:spPr>
          <a:xfrm>
            <a:off x="245933" y="3845402"/>
            <a:ext cx="231376" cy="277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CF79BD-8778-2230-CD33-F166C9EAD2D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47" t="14276" r="52679" b="7140"/>
          <a:stretch/>
        </p:blipFill>
        <p:spPr>
          <a:xfrm>
            <a:off x="3120850" y="3845402"/>
            <a:ext cx="200994" cy="2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2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7F177454-17F9-356F-2B1C-4BEC8ECB29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7116309"/>
              </p:ext>
            </p:extLst>
          </p:nvPr>
        </p:nvGraphicFramePr>
        <p:xfrm>
          <a:off x="206375" y="766763"/>
          <a:ext cx="3949700" cy="270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3" imgW="3950329" imgH="2706197" progId="Prism10.Document">
                  <p:embed/>
                </p:oleObj>
              </mc:Choice>
              <mc:Fallback>
                <p:oleObj name="Prism 10" r:id="rId3" imgW="3950329" imgH="2706197" progId="Prism10.Document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7F177454-17F9-356F-2B1C-4BEC8ECB29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375" y="766763"/>
                        <a:ext cx="3949700" cy="2706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0D779A69-1E2C-4189-A415-C1D0C46D6232}"/>
              </a:ext>
            </a:extLst>
          </p:cNvPr>
          <p:cNvSpPr txBox="1"/>
          <p:nvPr/>
        </p:nvSpPr>
        <p:spPr>
          <a:xfrm>
            <a:off x="279127" y="59475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FE7478-1C9E-FAAC-F770-923B5CD4781C}"/>
              </a:ext>
            </a:extLst>
          </p:cNvPr>
          <p:cNvSpPr txBox="1"/>
          <p:nvPr/>
        </p:nvSpPr>
        <p:spPr>
          <a:xfrm>
            <a:off x="6960343" y="59475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76A073-B211-EB1E-BC13-106FED422E67}"/>
              </a:ext>
            </a:extLst>
          </p:cNvPr>
          <p:cNvSpPr txBox="1"/>
          <p:nvPr/>
        </p:nvSpPr>
        <p:spPr>
          <a:xfrm>
            <a:off x="278900" y="3694186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0A6D96-D628-286E-11C8-3093270F0405}"/>
              </a:ext>
            </a:extLst>
          </p:cNvPr>
          <p:cNvSpPr txBox="1"/>
          <p:nvPr/>
        </p:nvSpPr>
        <p:spPr>
          <a:xfrm>
            <a:off x="7082373" y="369418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27E341-E9B0-AE88-4B7E-CA81D5E2A48C}"/>
              </a:ext>
            </a:extLst>
          </p:cNvPr>
          <p:cNvSpPr txBox="1"/>
          <p:nvPr/>
        </p:nvSpPr>
        <p:spPr>
          <a:xfrm>
            <a:off x="109297" y="211206"/>
            <a:ext cx="1823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8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2E30742-E860-8AD3-ECF8-79EC8754B8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9535" t="8237" r="1399" b="16155"/>
          <a:stretch/>
        </p:blipFill>
        <p:spPr>
          <a:xfrm>
            <a:off x="10562292" y="2548313"/>
            <a:ext cx="1534283" cy="1850273"/>
          </a:xfrm>
          <a:prstGeom prst="rect">
            <a:avLst/>
          </a:prstGeom>
        </p:spPr>
      </p:pic>
      <p:graphicFrame>
        <p:nvGraphicFramePr>
          <p:cNvPr id="26" name="Objet 25">
            <a:extLst>
              <a:ext uri="{FF2B5EF4-FFF2-40B4-BE49-F238E27FC236}">
                <a16:creationId xmlns:a16="http://schemas.microsoft.com/office/drawing/2014/main" id="{C6DE43BC-C0F1-026E-4FE3-748F910D23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686315"/>
              </p:ext>
            </p:extLst>
          </p:nvPr>
        </p:nvGraphicFramePr>
        <p:xfrm>
          <a:off x="279713" y="3949691"/>
          <a:ext cx="3884613" cy="267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6" imgW="3884784" imgH="2675945" progId="Prism10.Document">
                  <p:embed/>
                </p:oleObj>
              </mc:Choice>
              <mc:Fallback>
                <p:oleObj name="Prism 10" r:id="rId6" imgW="3884784" imgH="2675945" progId="Prism10.Document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E94A336E-F646-A007-E019-9C846E192A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9713" y="3949691"/>
                        <a:ext cx="3884613" cy="2676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5FD530A7-A82D-444C-B04D-4A5527E495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7039711"/>
              </p:ext>
            </p:extLst>
          </p:nvPr>
        </p:nvGraphicFramePr>
        <p:xfrm>
          <a:off x="3686175" y="384175"/>
          <a:ext cx="3160713" cy="310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8" imgW="3855110" imgH="3792916" progId="Prism10.Document">
                  <p:embed/>
                </p:oleObj>
              </mc:Choice>
              <mc:Fallback>
                <p:oleObj name="Prism 10" r:id="rId8" imgW="3855110" imgH="3792916" progId="Prism10.Document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5FD530A7-A82D-444C-B04D-4A5527E495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86175" y="384175"/>
                        <a:ext cx="3160713" cy="310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11817765-ABA0-6669-CFF2-5F207E61D1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561411"/>
              </p:ext>
            </p:extLst>
          </p:nvPr>
        </p:nvGraphicFramePr>
        <p:xfrm>
          <a:off x="3700463" y="4064000"/>
          <a:ext cx="3149600" cy="257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0" imgW="3855110" imgH="3154344" progId="Prism10.Document">
                  <p:embed/>
                </p:oleObj>
              </mc:Choice>
              <mc:Fallback>
                <p:oleObj name="Prism 10" r:id="rId10" imgW="3855110" imgH="3154344" progId="Prism10.Document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11817765-ABA0-6669-CFF2-5F207E61D1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700463" y="4064000"/>
                        <a:ext cx="3149600" cy="2579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4E289E21-E8E3-33AF-6970-261390F2941B}"/>
              </a:ext>
            </a:extLst>
          </p:cNvPr>
          <p:cNvSpPr/>
          <p:nvPr/>
        </p:nvSpPr>
        <p:spPr>
          <a:xfrm>
            <a:off x="3228975" y="1141767"/>
            <a:ext cx="216000" cy="151200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6173D7-B488-06C8-DB51-376F8F8CA178}"/>
              </a:ext>
            </a:extLst>
          </p:cNvPr>
          <p:cNvSpPr/>
          <p:nvPr/>
        </p:nvSpPr>
        <p:spPr>
          <a:xfrm>
            <a:off x="3228975" y="4427892"/>
            <a:ext cx="216000" cy="133200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8F4B5D9-53F2-1AEA-EB41-D6D619409164}"/>
              </a:ext>
            </a:extLst>
          </p:cNvPr>
          <p:cNvCxnSpPr>
            <a:cxnSpLocks/>
          </p:cNvCxnSpPr>
          <p:nvPr/>
        </p:nvCxnSpPr>
        <p:spPr>
          <a:xfrm>
            <a:off x="3470325" y="1122717"/>
            <a:ext cx="504000" cy="13458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2BD33B0-39B4-8985-5DBE-F9734CD3762D}"/>
              </a:ext>
            </a:extLst>
          </p:cNvPr>
          <p:cNvCxnSpPr>
            <a:cxnSpLocks/>
          </p:cNvCxnSpPr>
          <p:nvPr/>
        </p:nvCxnSpPr>
        <p:spPr>
          <a:xfrm>
            <a:off x="3441750" y="4427892"/>
            <a:ext cx="532575" cy="6790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03BB1A2-98F2-AC15-8A45-A7838D7DC6C0}"/>
              </a:ext>
            </a:extLst>
          </p:cNvPr>
          <p:cNvCxnSpPr>
            <a:cxnSpLocks/>
          </p:cNvCxnSpPr>
          <p:nvPr/>
        </p:nvCxnSpPr>
        <p:spPr>
          <a:xfrm>
            <a:off x="3470325" y="2681745"/>
            <a:ext cx="504000" cy="13458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D492D94-A2D6-BB1B-156A-5025E591DEEF}"/>
              </a:ext>
            </a:extLst>
          </p:cNvPr>
          <p:cNvCxnSpPr>
            <a:cxnSpLocks/>
          </p:cNvCxnSpPr>
          <p:nvPr/>
        </p:nvCxnSpPr>
        <p:spPr>
          <a:xfrm>
            <a:off x="3470325" y="5834520"/>
            <a:ext cx="504000" cy="13458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34961957-29B3-7270-ADF5-382C224337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849229"/>
              </p:ext>
            </p:extLst>
          </p:nvPr>
        </p:nvGraphicFramePr>
        <p:xfrm>
          <a:off x="6859588" y="3805238"/>
          <a:ext cx="4000500" cy="282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2" imgW="4301814" imgH="3036996" progId="Prism10.Document">
                  <p:embed/>
                </p:oleObj>
              </mc:Choice>
              <mc:Fallback>
                <p:oleObj name="Prism 10" r:id="rId12" imgW="4301814" imgH="3036996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59588" y="3805238"/>
                        <a:ext cx="4000500" cy="2824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1A60A1F6-B39E-B877-51CC-C758CFF367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375169"/>
              </p:ext>
            </p:extLst>
          </p:nvPr>
        </p:nvGraphicFramePr>
        <p:xfrm>
          <a:off x="6610350" y="698500"/>
          <a:ext cx="4171950" cy="267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4" imgW="4702443" imgH="3009639" progId="Prism10.Document">
                  <p:embed/>
                </p:oleObj>
              </mc:Choice>
              <mc:Fallback>
                <p:oleObj name="Prism 10" r:id="rId14" imgW="4702443" imgH="3009639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610350" y="698500"/>
                        <a:ext cx="4171950" cy="2670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EA12CB0B-234B-E740-2D49-7791C8F5FE19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46833" t="-5979" r="3121" b="27394"/>
          <a:stretch/>
        </p:blipFill>
        <p:spPr>
          <a:xfrm>
            <a:off x="343025" y="2991508"/>
            <a:ext cx="231376" cy="277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CBC421-CC79-BB2B-7F49-DFA6E90F8F09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847" t="14276" r="52679" b="7140"/>
          <a:stretch/>
        </p:blipFill>
        <p:spPr>
          <a:xfrm>
            <a:off x="343025" y="6255362"/>
            <a:ext cx="200994" cy="277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215858-2ADD-C26D-B210-9A65BB837DC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46833" t="-5979" r="3121" b="27394"/>
          <a:stretch/>
        </p:blipFill>
        <p:spPr>
          <a:xfrm>
            <a:off x="6950236" y="2991508"/>
            <a:ext cx="231376" cy="277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B0B0DB-72C5-D12A-9568-E2F7E71995E7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847" t="14276" r="52679" b="7140"/>
          <a:stretch/>
        </p:blipFill>
        <p:spPr>
          <a:xfrm>
            <a:off x="6950236" y="6255362"/>
            <a:ext cx="200994" cy="2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01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D779A69-1E2C-4189-A415-C1D0C46D6232}"/>
              </a:ext>
            </a:extLst>
          </p:cNvPr>
          <p:cNvSpPr txBox="1"/>
          <p:nvPr/>
        </p:nvSpPr>
        <p:spPr>
          <a:xfrm>
            <a:off x="115502" y="4985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FE7478-1C9E-FAAC-F770-923B5CD4781C}"/>
              </a:ext>
            </a:extLst>
          </p:cNvPr>
          <p:cNvSpPr txBox="1"/>
          <p:nvPr/>
        </p:nvSpPr>
        <p:spPr>
          <a:xfrm>
            <a:off x="4196393" y="49850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76A073-B211-EB1E-BC13-106FED422E67}"/>
              </a:ext>
            </a:extLst>
          </p:cNvPr>
          <p:cNvSpPr txBox="1"/>
          <p:nvPr/>
        </p:nvSpPr>
        <p:spPr>
          <a:xfrm>
            <a:off x="278900" y="3694186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0A6D96-D628-286E-11C8-3093270F0405}"/>
              </a:ext>
            </a:extLst>
          </p:cNvPr>
          <p:cNvSpPr txBox="1"/>
          <p:nvPr/>
        </p:nvSpPr>
        <p:spPr>
          <a:xfrm>
            <a:off x="4039284" y="369418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27E341-E9B0-AE88-4B7E-CA81D5E2A48C}"/>
              </a:ext>
            </a:extLst>
          </p:cNvPr>
          <p:cNvSpPr txBox="1"/>
          <p:nvPr/>
        </p:nvSpPr>
        <p:spPr>
          <a:xfrm>
            <a:off x="173037" y="167126"/>
            <a:ext cx="2040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9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2E30742-E860-8AD3-ECF8-79EC8754B8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535" t="8237" r="1399" b="16155"/>
          <a:stretch/>
        </p:blipFill>
        <p:spPr>
          <a:xfrm>
            <a:off x="8557791" y="2503863"/>
            <a:ext cx="1534283" cy="1850273"/>
          </a:xfrm>
          <a:prstGeom prst="rect">
            <a:avLst/>
          </a:prstGeom>
        </p:spPr>
      </p:pic>
      <p:graphicFrame>
        <p:nvGraphicFramePr>
          <p:cNvPr id="22" name="Objet 21">
            <a:extLst>
              <a:ext uri="{FF2B5EF4-FFF2-40B4-BE49-F238E27FC236}">
                <a16:creationId xmlns:a16="http://schemas.microsoft.com/office/drawing/2014/main" id="{819DAA1D-F979-DAE9-82A0-925E4CDEE7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841766"/>
              </p:ext>
            </p:extLst>
          </p:nvPr>
        </p:nvGraphicFramePr>
        <p:xfrm>
          <a:off x="3702401" y="585269"/>
          <a:ext cx="3201743" cy="3247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4340356" imgH="4401803" progId="Prism10.Document">
                  <p:embed/>
                </p:oleObj>
              </mc:Choice>
              <mc:Fallback>
                <p:oleObj name="Prism 10" r:id="rId4" imgW="4340356" imgH="4401803" progId="Prism10.Document">
                  <p:embed/>
                  <p:pic>
                    <p:nvPicPr>
                      <p:cNvPr id="22" name="Objet 21">
                        <a:extLst>
                          <a:ext uri="{FF2B5EF4-FFF2-40B4-BE49-F238E27FC236}">
                            <a16:creationId xmlns:a16="http://schemas.microsoft.com/office/drawing/2014/main" id="{819DAA1D-F979-DAE9-82A0-925E4CDEE7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02401" y="585269"/>
                        <a:ext cx="3201743" cy="3247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>
            <a:extLst>
              <a:ext uri="{FF2B5EF4-FFF2-40B4-BE49-F238E27FC236}">
                <a16:creationId xmlns:a16="http://schemas.microsoft.com/office/drawing/2014/main" id="{1898ED4D-060B-2B4D-0B9E-4DC7797673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600127"/>
              </p:ext>
            </p:extLst>
          </p:nvPr>
        </p:nvGraphicFramePr>
        <p:xfrm>
          <a:off x="173038" y="553626"/>
          <a:ext cx="2925762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6" imgW="4467123" imgH="5046478" progId="Prism10.Document">
                  <p:embed/>
                </p:oleObj>
              </mc:Choice>
              <mc:Fallback>
                <p:oleObj name="Prism 10" r:id="rId6" imgW="4467123" imgH="5046478" progId="Prism10.Document">
                  <p:embed/>
                  <p:pic>
                    <p:nvPicPr>
                      <p:cNvPr id="23" name="Objet 22">
                        <a:extLst>
                          <a:ext uri="{FF2B5EF4-FFF2-40B4-BE49-F238E27FC236}">
                            <a16:creationId xmlns:a16="http://schemas.microsoft.com/office/drawing/2014/main" id="{1898ED4D-060B-2B4D-0B9E-4DC7797673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038" y="553626"/>
                        <a:ext cx="2925762" cy="3305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692FA46D-E54B-FF42-6697-316925FABF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950014"/>
              </p:ext>
            </p:extLst>
          </p:nvPr>
        </p:nvGraphicFramePr>
        <p:xfrm>
          <a:off x="3799694" y="3971185"/>
          <a:ext cx="3201742" cy="286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8" imgW="4340356" imgH="3886422" progId="Prism10.Document">
                  <p:embed/>
                </p:oleObj>
              </mc:Choice>
              <mc:Fallback>
                <p:oleObj name="Prism 10" r:id="rId8" imgW="4340356" imgH="3886422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99694" y="3971185"/>
                        <a:ext cx="3201742" cy="2866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15A6B676-CDA0-3378-F045-5E9A349457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41762"/>
              </p:ext>
            </p:extLst>
          </p:nvPr>
        </p:nvGraphicFramePr>
        <p:xfrm>
          <a:off x="173039" y="3802935"/>
          <a:ext cx="2925761" cy="2928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0" imgW="4470004" imgH="4474914" progId="Prism10.Document">
                  <p:embed/>
                </p:oleObj>
              </mc:Choice>
              <mc:Fallback>
                <p:oleObj name="Prism 10" r:id="rId10" imgW="4470004" imgH="4474914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3039" y="3802935"/>
                        <a:ext cx="2925761" cy="2928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5E3C7204-8FE8-D715-BB7E-7FC32A30DD7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6833" t="-5979" r="3121" b="27394"/>
          <a:stretch/>
        </p:blipFill>
        <p:spPr>
          <a:xfrm>
            <a:off x="179400" y="3271519"/>
            <a:ext cx="164084" cy="1964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5A6577-1E27-FBE0-9102-8C79F10C11A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847" t="14276" r="52679" b="7140"/>
          <a:stretch/>
        </p:blipFill>
        <p:spPr>
          <a:xfrm>
            <a:off x="179400" y="6216321"/>
            <a:ext cx="142538" cy="19643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A66D00-B3F2-D3C9-AFA3-4D1D28F248E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6833" t="-5979" r="3121" b="27394"/>
          <a:stretch/>
        </p:blipFill>
        <p:spPr>
          <a:xfrm>
            <a:off x="3837447" y="3271519"/>
            <a:ext cx="164084" cy="1964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F370A0F-0850-0B43-BEDE-83087D7FAD0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847" t="14276" r="52679" b="7140"/>
          <a:stretch/>
        </p:blipFill>
        <p:spPr>
          <a:xfrm>
            <a:off x="3837447" y="6216321"/>
            <a:ext cx="142538" cy="19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25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17F207B-E488-C539-4B8B-93DA3535A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183054"/>
              </p:ext>
            </p:extLst>
          </p:nvPr>
        </p:nvGraphicFramePr>
        <p:xfrm>
          <a:off x="1877871" y="895962"/>
          <a:ext cx="7910898" cy="20643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85887">
                  <a:extLst>
                    <a:ext uri="{9D8B030D-6E8A-4147-A177-3AD203B41FA5}">
                      <a16:colId xmlns:a16="http://schemas.microsoft.com/office/drawing/2014/main" val="208916394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93946763"/>
                    </a:ext>
                  </a:extLst>
                </a:gridCol>
                <a:gridCol w="1008184">
                  <a:extLst>
                    <a:ext uri="{9D8B030D-6E8A-4147-A177-3AD203B41FA5}">
                      <a16:colId xmlns:a16="http://schemas.microsoft.com/office/drawing/2014/main" val="214400654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4134330778"/>
                    </a:ext>
                  </a:extLst>
                </a:gridCol>
                <a:gridCol w="1043354">
                  <a:extLst>
                    <a:ext uri="{9D8B030D-6E8A-4147-A177-3AD203B41FA5}">
                      <a16:colId xmlns:a16="http://schemas.microsoft.com/office/drawing/2014/main" val="1671239857"/>
                    </a:ext>
                  </a:extLst>
                </a:gridCol>
                <a:gridCol w="973015">
                  <a:extLst>
                    <a:ext uri="{9D8B030D-6E8A-4147-A177-3AD203B41FA5}">
                      <a16:colId xmlns:a16="http://schemas.microsoft.com/office/drawing/2014/main" val="452518431"/>
                    </a:ext>
                  </a:extLst>
                </a:gridCol>
                <a:gridCol w="1008185">
                  <a:extLst>
                    <a:ext uri="{9D8B030D-6E8A-4147-A177-3AD203B41FA5}">
                      <a16:colId xmlns:a16="http://schemas.microsoft.com/office/drawing/2014/main" val="2934892742"/>
                    </a:ext>
                  </a:extLst>
                </a:gridCol>
                <a:gridCol w="1057257">
                  <a:extLst>
                    <a:ext uri="{9D8B030D-6E8A-4147-A177-3AD203B41FA5}">
                      <a16:colId xmlns:a16="http://schemas.microsoft.com/office/drawing/2014/main" val="4017703088"/>
                    </a:ext>
                  </a:extLst>
                </a:gridCol>
              </a:tblGrid>
              <a:tr h="564343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Males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G-M </a:t>
                      </a:r>
                    </a:p>
                    <a:p>
                      <a:pPr algn="ctr"/>
                      <a:r>
                        <a:rPr lang="fr-FR" sz="1200" dirty="0"/>
                        <a:t>vs Control-M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L-M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vs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Control-M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Both</a:t>
                      </a:r>
                      <a:r>
                        <a:rPr lang="fr-FR" sz="1200" dirty="0"/>
                        <a:t>-M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vs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Control-M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L-M </a:t>
                      </a:r>
                    </a:p>
                    <a:p>
                      <a:pPr algn="ctr"/>
                      <a:r>
                        <a:rPr lang="fr-FR" sz="1200" dirty="0"/>
                        <a:t>vs G-M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Both</a:t>
                      </a:r>
                      <a:r>
                        <a:rPr lang="fr-FR" sz="1200" dirty="0"/>
                        <a:t>-M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vs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G-M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Both</a:t>
                      </a:r>
                      <a:r>
                        <a:rPr lang="fr-FR" sz="1200" dirty="0"/>
                        <a:t>-M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vs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L-M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6615955"/>
                  </a:ext>
                </a:extLst>
              </a:tr>
              <a:tr h="3560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Pval</a:t>
                      </a:r>
                      <a:r>
                        <a:rPr lang="fr-FR" sz="1200" dirty="0"/>
                        <a:t>&lt;0.05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1557791"/>
                  </a:ext>
                </a:extLst>
              </a:tr>
              <a:tr h="356062">
                <a:tc v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Down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0463755"/>
                  </a:ext>
                </a:extLst>
              </a:tr>
              <a:tr h="3560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Pval</a:t>
                      </a:r>
                      <a:r>
                        <a:rPr lang="fr-FR" sz="1200" dirty="0"/>
                        <a:t>&lt;0.05, abs(log(FC))&gt;3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7873670"/>
                  </a:ext>
                </a:extLst>
              </a:tr>
              <a:tr h="356062">
                <a:tc v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Down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939554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37AF87E-74A0-A3BA-FA95-78DA63AFBB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281982"/>
              </p:ext>
            </p:extLst>
          </p:nvPr>
        </p:nvGraphicFramePr>
        <p:xfrm>
          <a:off x="1896545" y="3568933"/>
          <a:ext cx="7910898" cy="20643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85887">
                  <a:extLst>
                    <a:ext uri="{9D8B030D-6E8A-4147-A177-3AD203B41FA5}">
                      <a16:colId xmlns:a16="http://schemas.microsoft.com/office/drawing/2014/main" val="208916394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93946763"/>
                    </a:ext>
                  </a:extLst>
                </a:gridCol>
                <a:gridCol w="1008184">
                  <a:extLst>
                    <a:ext uri="{9D8B030D-6E8A-4147-A177-3AD203B41FA5}">
                      <a16:colId xmlns:a16="http://schemas.microsoft.com/office/drawing/2014/main" val="214400654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4134330778"/>
                    </a:ext>
                  </a:extLst>
                </a:gridCol>
                <a:gridCol w="1043354">
                  <a:extLst>
                    <a:ext uri="{9D8B030D-6E8A-4147-A177-3AD203B41FA5}">
                      <a16:colId xmlns:a16="http://schemas.microsoft.com/office/drawing/2014/main" val="1671239857"/>
                    </a:ext>
                  </a:extLst>
                </a:gridCol>
                <a:gridCol w="973015">
                  <a:extLst>
                    <a:ext uri="{9D8B030D-6E8A-4147-A177-3AD203B41FA5}">
                      <a16:colId xmlns:a16="http://schemas.microsoft.com/office/drawing/2014/main" val="452518431"/>
                    </a:ext>
                  </a:extLst>
                </a:gridCol>
                <a:gridCol w="1008185">
                  <a:extLst>
                    <a:ext uri="{9D8B030D-6E8A-4147-A177-3AD203B41FA5}">
                      <a16:colId xmlns:a16="http://schemas.microsoft.com/office/drawing/2014/main" val="2934892742"/>
                    </a:ext>
                  </a:extLst>
                </a:gridCol>
                <a:gridCol w="1057257">
                  <a:extLst>
                    <a:ext uri="{9D8B030D-6E8A-4147-A177-3AD203B41FA5}">
                      <a16:colId xmlns:a16="http://schemas.microsoft.com/office/drawing/2014/main" val="4017703088"/>
                    </a:ext>
                  </a:extLst>
                </a:gridCol>
              </a:tblGrid>
              <a:tr h="564343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Females</a:t>
                      </a:r>
                      <a:endParaRPr lang="fr-F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G-F </a:t>
                      </a:r>
                    </a:p>
                    <a:p>
                      <a:pPr algn="ctr"/>
                      <a:r>
                        <a:rPr lang="fr-FR" sz="1200" dirty="0"/>
                        <a:t>vs Control-F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L-F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vs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Control-F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Both</a:t>
                      </a:r>
                      <a:r>
                        <a:rPr lang="fr-FR" sz="1200" dirty="0"/>
                        <a:t>-F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vs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Control-F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L-F </a:t>
                      </a:r>
                    </a:p>
                    <a:p>
                      <a:pPr algn="ctr"/>
                      <a:r>
                        <a:rPr lang="fr-FR" sz="1200" dirty="0"/>
                        <a:t>vs G-F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Both</a:t>
                      </a:r>
                      <a:r>
                        <a:rPr lang="fr-FR" sz="1200" dirty="0"/>
                        <a:t>-F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vs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G-F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Both</a:t>
                      </a:r>
                      <a:r>
                        <a:rPr lang="fr-FR" sz="1200" dirty="0"/>
                        <a:t>-F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vs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L-F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6615955"/>
                  </a:ext>
                </a:extLst>
              </a:tr>
              <a:tr h="3560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Pval</a:t>
                      </a:r>
                      <a:r>
                        <a:rPr lang="fr-FR" sz="1200" dirty="0"/>
                        <a:t>&lt;0.05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192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1557791"/>
                  </a:ext>
                </a:extLst>
              </a:tr>
              <a:tr h="356062">
                <a:tc v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Down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84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0463755"/>
                  </a:ext>
                </a:extLst>
              </a:tr>
              <a:tr h="3560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/>
                        <a:t>Pval</a:t>
                      </a:r>
                      <a:r>
                        <a:rPr lang="fr-FR" sz="1200" dirty="0"/>
                        <a:t>&lt;0.05, abs(log(FC))&gt;3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94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7873670"/>
                  </a:ext>
                </a:extLst>
              </a:tr>
              <a:tr h="356062">
                <a:tc v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Down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939554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23131EF0-671F-DB78-2627-BC51AB65477F}"/>
              </a:ext>
            </a:extLst>
          </p:cNvPr>
          <p:cNvSpPr txBox="1"/>
          <p:nvPr/>
        </p:nvSpPr>
        <p:spPr>
          <a:xfrm>
            <a:off x="654178" y="113646"/>
            <a:ext cx="8059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>
                <a:latin typeface="Times New Roman" panose="02020603050405020304" pitchFamily="18" charset="0"/>
                <a:cs typeface="Times New Roman" panose="02020603050405020304" pitchFamily="18" charset="0"/>
              </a:rPr>
              <a:t>Table 1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56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20695</TotalTime>
  <Words>275</Words>
  <Application>Microsoft Office PowerPoint</Application>
  <PresentationFormat>Grand écran</PresentationFormat>
  <Paragraphs>159</Paragraphs>
  <Slides>10</Slides>
  <Notes>5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Times New Roman</vt:lpstr>
      <vt:lpstr>Thème Office 2013 – 2022</vt:lpstr>
      <vt:lpstr>Prism 10</vt:lpstr>
      <vt:lpstr>Prism 9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Melvin AIRAUD</dc:creator>
  <cp:lastModifiedBy>Frédérick BARREAU</cp:lastModifiedBy>
  <cp:revision>505</cp:revision>
  <cp:lastPrinted>2026-03-26T15:31:30Z</cp:lastPrinted>
  <dcterms:created xsi:type="dcterms:W3CDTF">2024-09-09T08:53:42Z</dcterms:created>
  <dcterms:modified xsi:type="dcterms:W3CDTF">2026-09-22T08:25:24Z</dcterms:modified>
</cp:coreProperties>
</file>