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31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56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34"/>
    <p:restoredTop sz="95102"/>
  </p:normalViewPr>
  <p:slideViewPr>
    <p:cSldViewPr snapToGrid="0" showGuides="1">
      <p:cViewPr varScale="1">
        <p:scale>
          <a:sx n="84" d="100"/>
          <a:sy n="84" d="100"/>
        </p:scale>
        <p:origin x="2168" y="192"/>
      </p:cViewPr>
      <p:guideLst>
        <p:guide orient="horz" pos="3256"/>
        <p:guide pos="2160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354DD-0F0C-8340-9729-168F6E00246C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24F8A-2B86-5548-8D19-38E84455EF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36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024F8A-2B86-5548-8D19-38E84455EFB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986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9DBF-DBAD-AE4A-A023-573A69D40CD9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B827-9727-B341-A892-0C2D4027B2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11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9DBF-DBAD-AE4A-A023-573A69D40CD9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B827-9727-B341-A892-0C2D4027B2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56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9DBF-DBAD-AE4A-A023-573A69D40CD9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B827-9727-B341-A892-0C2D4027B2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6333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9DBF-DBAD-AE4A-A023-573A69D40CD9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B827-9727-B341-A892-0C2D4027B2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046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9DBF-DBAD-AE4A-A023-573A69D40CD9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B827-9727-B341-A892-0C2D4027B2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04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9DBF-DBAD-AE4A-A023-573A69D40CD9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B827-9727-B341-A892-0C2D4027B2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134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9DBF-DBAD-AE4A-A023-573A69D40CD9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B827-9727-B341-A892-0C2D4027B2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194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9DBF-DBAD-AE4A-A023-573A69D40CD9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B827-9727-B341-A892-0C2D4027B2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4836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9DBF-DBAD-AE4A-A023-573A69D40CD9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B827-9727-B341-A892-0C2D4027B2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889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9DBF-DBAD-AE4A-A023-573A69D40CD9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B827-9727-B341-A892-0C2D4027B2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756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9DBF-DBAD-AE4A-A023-573A69D40CD9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2B827-9727-B341-A892-0C2D4027B2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24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29DBF-DBAD-AE4A-A023-573A69D40CD9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2B827-9727-B341-A892-0C2D4027B2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7198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Relationship Id="rId1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D3254B0-3528-D761-833F-204D134A7945}"/>
              </a:ext>
            </a:extLst>
          </p:cNvPr>
          <p:cNvSpPr txBox="1"/>
          <p:nvPr/>
        </p:nvSpPr>
        <p:spPr>
          <a:xfrm>
            <a:off x="0" y="458845"/>
            <a:ext cx="4327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ja-JP" altLang="en-US" sz="120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All cases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EF982D2-D8C4-9178-A99E-BDF8B1B17258}"/>
              </a:ext>
            </a:extLst>
          </p:cNvPr>
          <p:cNvSpPr txBox="1"/>
          <p:nvPr/>
        </p:nvSpPr>
        <p:spPr>
          <a:xfrm>
            <a:off x="3470563" y="458845"/>
            <a:ext cx="3232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kumimoji="1" lang="ja-JP" altLang="en-US" sz="120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Age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E8A8F10-C5EC-0695-C272-EBABEF589DBD}"/>
              </a:ext>
            </a:extLst>
          </p:cNvPr>
          <p:cNvSpPr txBox="1"/>
          <p:nvPr/>
        </p:nvSpPr>
        <p:spPr>
          <a:xfrm>
            <a:off x="0" y="3145037"/>
            <a:ext cx="3232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1" lang="ja-JP" altLang="en-US" sz="120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Sex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CB16E14-D58B-5E05-D111-05B8BF23A1B6}"/>
              </a:ext>
            </a:extLst>
          </p:cNvPr>
          <p:cNvSpPr txBox="1"/>
          <p:nvPr/>
        </p:nvSpPr>
        <p:spPr>
          <a:xfrm>
            <a:off x="3470563" y="3145037"/>
            <a:ext cx="5565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kumimoji="1" lang="ja-JP" altLang="en-US" sz="120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Primary tumor sites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731B29F-7D43-906B-7685-E4BCAC6A0249}"/>
              </a:ext>
            </a:extLst>
          </p:cNvPr>
          <p:cNvSpPr txBox="1"/>
          <p:nvPr/>
        </p:nvSpPr>
        <p:spPr>
          <a:xfrm>
            <a:off x="0" y="6580313"/>
            <a:ext cx="5565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1" lang="ja-JP" altLang="en-US" sz="120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kumimoji="1"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cStage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B0FA6A7-5223-AB06-EFE6-8659E1C50DA3}"/>
              </a:ext>
            </a:extLst>
          </p:cNvPr>
          <p:cNvSpPr txBox="1"/>
          <p:nvPr/>
        </p:nvSpPr>
        <p:spPr>
          <a:xfrm>
            <a:off x="3470563" y="6580313"/>
            <a:ext cx="5565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kumimoji="1" lang="ja-JP" altLang="en-US" sz="120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Clinical growth pattern</a:t>
            </a:r>
            <a:endParaRPr kumimoji="1"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9D0AD18-6948-D24E-5D6C-6F26E4CFE708}"/>
              </a:ext>
            </a:extLst>
          </p:cNvPr>
          <p:cNvSpPr txBox="1"/>
          <p:nvPr/>
        </p:nvSpPr>
        <p:spPr>
          <a:xfrm>
            <a:off x="201478" y="0"/>
            <a:ext cx="3356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  <a:endParaRPr kumimoji="1" lang="ja-JP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CF9B4B6-97BE-C35F-4CB8-F95AD0714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00" y="2400607"/>
            <a:ext cx="3240000" cy="40880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A387F26-EB5A-6805-C250-9488FC49EC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3500" y="2400607"/>
            <a:ext cx="3240000" cy="6108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4EE0A1B-1C5D-8813-D5F9-A73E91DEF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00" y="8757400"/>
            <a:ext cx="3240000" cy="101481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60B07D2-A9AB-5E81-3286-3EC58E14D7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00" y="5182396"/>
            <a:ext cx="3240000" cy="61343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FB057D7-FF0D-0B3A-2B6C-EFEDEAE42F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3500" y="5182396"/>
            <a:ext cx="3240000" cy="131664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9919C8F-1FB9-D300-C04B-BB82FE3C87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3500" y="8757400"/>
            <a:ext cx="3240000" cy="76553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C949F9E-B3DC-9D56-B4D3-0AA1FFBA661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102" r="-1" b="8301"/>
          <a:stretch/>
        </p:blipFill>
        <p:spPr>
          <a:xfrm>
            <a:off x="454172" y="730827"/>
            <a:ext cx="2880327" cy="148553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C4C3255-B371-457F-CE37-23D634AF543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0681" b="8554"/>
          <a:stretch/>
        </p:blipFill>
        <p:spPr>
          <a:xfrm>
            <a:off x="3869546" y="730827"/>
            <a:ext cx="2893953" cy="148553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C61DFD4-AC86-C222-5BC1-D68D846854D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1102" r="-1" b="9021"/>
          <a:stretch/>
        </p:blipFill>
        <p:spPr>
          <a:xfrm>
            <a:off x="454172" y="7004033"/>
            <a:ext cx="2880327" cy="1473848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CCC5D2B0-00C0-C9C8-C023-84122777C4A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1288" b="8776"/>
          <a:stretch/>
        </p:blipFill>
        <p:spPr>
          <a:xfrm>
            <a:off x="460228" y="3417068"/>
            <a:ext cx="2874272" cy="148193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18A6D64B-BBB8-A33E-9A15-3A0EBEC5CDF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1241" b="8656"/>
          <a:stretch/>
        </p:blipFill>
        <p:spPr>
          <a:xfrm>
            <a:off x="3887714" y="3417068"/>
            <a:ext cx="2875786" cy="1487992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C0F9DEBA-ECF2-838D-BA4E-434A73D3458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1054" b="8528"/>
          <a:stretch/>
        </p:blipFill>
        <p:spPr>
          <a:xfrm>
            <a:off x="3881658" y="7004033"/>
            <a:ext cx="2881842" cy="148595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1F36665-FD6D-C156-05B5-E5F214D3F2E6}"/>
              </a:ext>
            </a:extLst>
          </p:cNvPr>
          <p:cNvGrpSpPr/>
          <p:nvPr/>
        </p:nvGrpSpPr>
        <p:grpSpPr>
          <a:xfrm>
            <a:off x="132815" y="745999"/>
            <a:ext cx="280998" cy="1472972"/>
            <a:chOff x="153978" y="761756"/>
            <a:chExt cx="280998" cy="1472972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A86890C-BAC2-D32D-9434-F50CDA9E12B3}"/>
                </a:ext>
              </a:extLst>
            </p:cNvPr>
            <p:cNvSpPr txBox="1"/>
            <p:nvPr/>
          </p:nvSpPr>
          <p:spPr>
            <a:xfrm>
              <a:off x="269630" y="761756"/>
              <a:ext cx="165346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C7B4F31-8285-420E-F8C9-8F314075D742}"/>
                </a:ext>
              </a:extLst>
            </p:cNvPr>
            <p:cNvSpPr txBox="1"/>
            <p:nvPr/>
          </p:nvSpPr>
          <p:spPr>
            <a:xfrm>
              <a:off x="336306" y="10348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E7DEC8B-7566-793B-32DB-716C6DF343F3}"/>
                </a:ext>
              </a:extLst>
            </p:cNvPr>
            <p:cNvSpPr txBox="1"/>
            <p:nvPr/>
          </p:nvSpPr>
          <p:spPr>
            <a:xfrm>
              <a:off x="336306" y="130785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71BC04A-742E-28D3-BFF5-77F02842B27D}"/>
                </a:ext>
              </a:extLst>
            </p:cNvPr>
            <p:cNvSpPr txBox="1"/>
            <p:nvPr/>
          </p:nvSpPr>
          <p:spPr>
            <a:xfrm>
              <a:off x="336306" y="15809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CC9EE0AB-93E1-AE06-506D-E4A32BB8C2AA}"/>
                </a:ext>
              </a:extLst>
            </p:cNvPr>
            <p:cNvSpPr txBox="1"/>
            <p:nvPr/>
          </p:nvSpPr>
          <p:spPr>
            <a:xfrm>
              <a:off x="336306" y="185395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15059D8C-0A96-9C6F-4C29-9CB71402DBEA}"/>
                </a:ext>
              </a:extLst>
            </p:cNvPr>
            <p:cNvSpPr txBox="1"/>
            <p:nvPr/>
          </p:nvSpPr>
          <p:spPr>
            <a:xfrm>
              <a:off x="336306" y="21270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75154FB-D2C1-D717-1B25-1EB3BC8346BF}"/>
                </a:ext>
              </a:extLst>
            </p:cNvPr>
            <p:cNvSpPr txBox="1"/>
            <p:nvPr/>
          </p:nvSpPr>
          <p:spPr>
            <a:xfrm rot="16200000">
              <a:off x="-419347" y="1431680"/>
              <a:ext cx="1254371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Conditional Survival Rate (%)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8FE1B4CE-68EA-3257-9175-CDA7B608841A}"/>
              </a:ext>
            </a:extLst>
          </p:cNvPr>
          <p:cNvGrpSpPr/>
          <p:nvPr/>
        </p:nvGrpSpPr>
        <p:grpSpPr>
          <a:xfrm>
            <a:off x="3560740" y="752439"/>
            <a:ext cx="280998" cy="1472972"/>
            <a:chOff x="153978" y="761756"/>
            <a:chExt cx="280998" cy="1472972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CEF9D638-1446-6A0B-F548-E37F005A8E14}"/>
                </a:ext>
              </a:extLst>
            </p:cNvPr>
            <p:cNvSpPr txBox="1"/>
            <p:nvPr/>
          </p:nvSpPr>
          <p:spPr>
            <a:xfrm>
              <a:off x="269630" y="761756"/>
              <a:ext cx="165346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1823D689-87CF-46E9-B168-652D5E2A00BB}"/>
                </a:ext>
              </a:extLst>
            </p:cNvPr>
            <p:cNvSpPr txBox="1"/>
            <p:nvPr/>
          </p:nvSpPr>
          <p:spPr>
            <a:xfrm>
              <a:off x="336306" y="10348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5784A24-D13E-E40B-C81F-7112BE3F3B39}"/>
                </a:ext>
              </a:extLst>
            </p:cNvPr>
            <p:cNvSpPr txBox="1"/>
            <p:nvPr/>
          </p:nvSpPr>
          <p:spPr>
            <a:xfrm>
              <a:off x="336306" y="130785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3E02E25D-B8BD-E360-12E2-95C08B06F443}"/>
                </a:ext>
              </a:extLst>
            </p:cNvPr>
            <p:cNvSpPr txBox="1"/>
            <p:nvPr/>
          </p:nvSpPr>
          <p:spPr>
            <a:xfrm>
              <a:off x="336306" y="15809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CF169BE0-0B76-DB48-88F5-EC65DF363B56}"/>
                </a:ext>
              </a:extLst>
            </p:cNvPr>
            <p:cNvSpPr txBox="1"/>
            <p:nvPr/>
          </p:nvSpPr>
          <p:spPr>
            <a:xfrm>
              <a:off x="336306" y="185395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27E6439A-A599-0F18-400B-4FD4B2AC9951}"/>
                </a:ext>
              </a:extLst>
            </p:cNvPr>
            <p:cNvSpPr txBox="1"/>
            <p:nvPr/>
          </p:nvSpPr>
          <p:spPr>
            <a:xfrm>
              <a:off x="336306" y="21270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117D7F0-C6D5-0137-44DE-4A2944EC3EC9}"/>
                </a:ext>
              </a:extLst>
            </p:cNvPr>
            <p:cNvSpPr txBox="1"/>
            <p:nvPr/>
          </p:nvSpPr>
          <p:spPr>
            <a:xfrm rot="16200000">
              <a:off x="-419347" y="1431680"/>
              <a:ext cx="1254371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Conditional Survival Rate (%)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D2ECC758-694C-4A04-CB37-4C28E3E64421}"/>
              </a:ext>
            </a:extLst>
          </p:cNvPr>
          <p:cNvGrpSpPr/>
          <p:nvPr/>
        </p:nvGrpSpPr>
        <p:grpSpPr>
          <a:xfrm>
            <a:off x="134960" y="3441494"/>
            <a:ext cx="280998" cy="1472972"/>
            <a:chOff x="153978" y="761756"/>
            <a:chExt cx="280998" cy="1472972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2EA1407E-A033-FD7D-112B-5533923CA9E9}"/>
                </a:ext>
              </a:extLst>
            </p:cNvPr>
            <p:cNvSpPr txBox="1"/>
            <p:nvPr/>
          </p:nvSpPr>
          <p:spPr>
            <a:xfrm>
              <a:off x="269630" y="761756"/>
              <a:ext cx="165346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8FF9E213-2CE4-61F8-6353-ED9F5FB7102D}"/>
                </a:ext>
              </a:extLst>
            </p:cNvPr>
            <p:cNvSpPr txBox="1"/>
            <p:nvPr/>
          </p:nvSpPr>
          <p:spPr>
            <a:xfrm>
              <a:off x="336306" y="10348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119D10F-5713-FD5C-4C1C-30830BEB35D3}"/>
                </a:ext>
              </a:extLst>
            </p:cNvPr>
            <p:cNvSpPr txBox="1"/>
            <p:nvPr/>
          </p:nvSpPr>
          <p:spPr>
            <a:xfrm>
              <a:off x="336306" y="130785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2CD509A-0A26-2D57-6527-2EB78F03A92F}"/>
                </a:ext>
              </a:extLst>
            </p:cNvPr>
            <p:cNvSpPr txBox="1"/>
            <p:nvPr/>
          </p:nvSpPr>
          <p:spPr>
            <a:xfrm>
              <a:off x="336306" y="15809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8309794F-BC88-526E-6F3C-661CD3806938}"/>
                </a:ext>
              </a:extLst>
            </p:cNvPr>
            <p:cNvSpPr txBox="1"/>
            <p:nvPr/>
          </p:nvSpPr>
          <p:spPr>
            <a:xfrm>
              <a:off x="336306" y="185395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435E1FB4-CF50-A73D-50E1-AB98954FDAF5}"/>
                </a:ext>
              </a:extLst>
            </p:cNvPr>
            <p:cNvSpPr txBox="1"/>
            <p:nvPr/>
          </p:nvSpPr>
          <p:spPr>
            <a:xfrm>
              <a:off x="336306" y="21270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2B761FB-7803-6BD6-796E-165C2D0F5EC2}"/>
                </a:ext>
              </a:extLst>
            </p:cNvPr>
            <p:cNvSpPr txBox="1"/>
            <p:nvPr/>
          </p:nvSpPr>
          <p:spPr>
            <a:xfrm rot="16200000">
              <a:off x="-419347" y="1431680"/>
              <a:ext cx="1254371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Conditional Survival Rate (%)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F6781E58-B0A5-B3C8-1962-F0FCA3DF2980}"/>
              </a:ext>
            </a:extLst>
          </p:cNvPr>
          <p:cNvGrpSpPr/>
          <p:nvPr/>
        </p:nvGrpSpPr>
        <p:grpSpPr>
          <a:xfrm>
            <a:off x="3563253" y="3439348"/>
            <a:ext cx="280998" cy="1472972"/>
            <a:chOff x="153978" y="761756"/>
            <a:chExt cx="280998" cy="1472972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734CAB37-CFC1-9257-AAD6-0D13BE138C29}"/>
                </a:ext>
              </a:extLst>
            </p:cNvPr>
            <p:cNvSpPr txBox="1"/>
            <p:nvPr/>
          </p:nvSpPr>
          <p:spPr>
            <a:xfrm>
              <a:off x="269630" y="761756"/>
              <a:ext cx="165346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1738F3AC-5436-7033-CCBC-97F3741319CC}"/>
                </a:ext>
              </a:extLst>
            </p:cNvPr>
            <p:cNvSpPr txBox="1"/>
            <p:nvPr/>
          </p:nvSpPr>
          <p:spPr>
            <a:xfrm>
              <a:off x="336306" y="10348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D112492D-E6B3-19A1-AC08-06D2A72C5C2F}"/>
                </a:ext>
              </a:extLst>
            </p:cNvPr>
            <p:cNvSpPr txBox="1"/>
            <p:nvPr/>
          </p:nvSpPr>
          <p:spPr>
            <a:xfrm>
              <a:off x="336306" y="130785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ABF50C77-D4EC-94EA-3F74-3BB457727F2F}"/>
                </a:ext>
              </a:extLst>
            </p:cNvPr>
            <p:cNvSpPr txBox="1"/>
            <p:nvPr/>
          </p:nvSpPr>
          <p:spPr>
            <a:xfrm>
              <a:off x="336306" y="15809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1DB70B7-F73D-F3B7-78E9-6FDEFA7ACF9C}"/>
                </a:ext>
              </a:extLst>
            </p:cNvPr>
            <p:cNvSpPr txBox="1"/>
            <p:nvPr/>
          </p:nvSpPr>
          <p:spPr>
            <a:xfrm>
              <a:off x="336306" y="185395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99A1304-3208-4391-541D-3401EB5CE32B}"/>
                </a:ext>
              </a:extLst>
            </p:cNvPr>
            <p:cNvSpPr txBox="1"/>
            <p:nvPr/>
          </p:nvSpPr>
          <p:spPr>
            <a:xfrm>
              <a:off x="336306" y="21270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082C264-0A79-B1E5-0333-C86FCEE8144D}"/>
                </a:ext>
              </a:extLst>
            </p:cNvPr>
            <p:cNvSpPr txBox="1"/>
            <p:nvPr/>
          </p:nvSpPr>
          <p:spPr>
            <a:xfrm rot="16200000">
              <a:off x="-419347" y="1431680"/>
              <a:ext cx="1254371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Conditional Survival Rate (%)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6D0DA750-F84F-43BD-2EF2-88849FB4771F}"/>
              </a:ext>
            </a:extLst>
          </p:cNvPr>
          <p:cNvGrpSpPr/>
          <p:nvPr/>
        </p:nvGrpSpPr>
        <p:grpSpPr>
          <a:xfrm>
            <a:off x="133390" y="7020962"/>
            <a:ext cx="280998" cy="1472972"/>
            <a:chOff x="153978" y="761756"/>
            <a:chExt cx="280998" cy="1472972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F2750432-F2DC-01FA-DCDD-EB4EF1937CA9}"/>
                </a:ext>
              </a:extLst>
            </p:cNvPr>
            <p:cNvSpPr txBox="1"/>
            <p:nvPr/>
          </p:nvSpPr>
          <p:spPr>
            <a:xfrm>
              <a:off x="269630" y="761756"/>
              <a:ext cx="165346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B05B84BF-148A-FB63-E111-FB766096030D}"/>
                </a:ext>
              </a:extLst>
            </p:cNvPr>
            <p:cNvSpPr txBox="1"/>
            <p:nvPr/>
          </p:nvSpPr>
          <p:spPr>
            <a:xfrm>
              <a:off x="336306" y="10348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B0E325DD-FDE8-AB45-B93F-59FFBA357D31}"/>
                </a:ext>
              </a:extLst>
            </p:cNvPr>
            <p:cNvSpPr txBox="1"/>
            <p:nvPr/>
          </p:nvSpPr>
          <p:spPr>
            <a:xfrm>
              <a:off x="336306" y="130785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6965BB1-DB47-983C-5938-EDDA8CFCEC13}"/>
                </a:ext>
              </a:extLst>
            </p:cNvPr>
            <p:cNvSpPr txBox="1"/>
            <p:nvPr/>
          </p:nvSpPr>
          <p:spPr>
            <a:xfrm>
              <a:off x="336306" y="15809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740212D-689F-0512-CEE4-5A0EFD41DA77}"/>
                </a:ext>
              </a:extLst>
            </p:cNvPr>
            <p:cNvSpPr txBox="1"/>
            <p:nvPr/>
          </p:nvSpPr>
          <p:spPr>
            <a:xfrm>
              <a:off x="336306" y="185395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8CB5624C-D039-6AB2-DB3A-A1018A0E9ACB}"/>
                </a:ext>
              </a:extLst>
            </p:cNvPr>
            <p:cNvSpPr txBox="1"/>
            <p:nvPr/>
          </p:nvSpPr>
          <p:spPr>
            <a:xfrm>
              <a:off x="336306" y="21270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19EF63D0-4FEC-3E2E-BA71-6497FD34D756}"/>
                </a:ext>
              </a:extLst>
            </p:cNvPr>
            <p:cNvSpPr txBox="1"/>
            <p:nvPr/>
          </p:nvSpPr>
          <p:spPr>
            <a:xfrm rot="16200000">
              <a:off x="-419347" y="1431680"/>
              <a:ext cx="1254371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Conditional Survival Rate (%)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09D74536-665A-848F-A276-95CCB0DEED8F}"/>
              </a:ext>
            </a:extLst>
          </p:cNvPr>
          <p:cNvGrpSpPr/>
          <p:nvPr/>
        </p:nvGrpSpPr>
        <p:grpSpPr>
          <a:xfrm>
            <a:off x="3561493" y="7022083"/>
            <a:ext cx="280998" cy="1472972"/>
            <a:chOff x="153978" y="761756"/>
            <a:chExt cx="280998" cy="1472972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F76FBA84-F0CB-0278-ABB8-85C1E94DC0C5}"/>
                </a:ext>
              </a:extLst>
            </p:cNvPr>
            <p:cNvSpPr txBox="1"/>
            <p:nvPr/>
          </p:nvSpPr>
          <p:spPr>
            <a:xfrm>
              <a:off x="269630" y="761756"/>
              <a:ext cx="165346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0C78D219-865A-37E6-E785-4D9902E9B7D3}"/>
                </a:ext>
              </a:extLst>
            </p:cNvPr>
            <p:cNvSpPr txBox="1"/>
            <p:nvPr/>
          </p:nvSpPr>
          <p:spPr>
            <a:xfrm>
              <a:off x="336306" y="10348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436B1443-915A-0467-D018-E0FD2F77993C}"/>
                </a:ext>
              </a:extLst>
            </p:cNvPr>
            <p:cNvSpPr txBox="1"/>
            <p:nvPr/>
          </p:nvSpPr>
          <p:spPr>
            <a:xfrm>
              <a:off x="336306" y="130785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1C37D86B-603A-3F5B-D55F-4B7C868EF556}"/>
                </a:ext>
              </a:extLst>
            </p:cNvPr>
            <p:cNvSpPr txBox="1"/>
            <p:nvPr/>
          </p:nvSpPr>
          <p:spPr>
            <a:xfrm>
              <a:off x="336306" y="15809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BA5FFC68-EE6E-755C-4C61-AB2393D399F7}"/>
                </a:ext>
              </a:extLst>
            </p:cNvPr>
            <p:cNvSpPr txBox="1"/>
            <p:nvPr/>
          </p:nvSpPr>
          <p:spPr>
            <a:xfrm>
              <a:off x="336306" y="185395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2E6C010E-1D3C-F63F-DA4E-DC1F9A9CE332}"/>
                </a:ext>
              </a:extLst>
            </p:cNvPr>
            <p:cNvSpPr txBox="1"/>
            <p:nvPr/>
          </p:nvSpPr>
          <p:spPr>
            <a:xfrm>
              <a:off x="336306" y="2127006"/>
              <a:ext cx="98670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CD33C81F-C6AA-B0DD-4E2A-778D7BA57AE4}"/>
                </a:ext>
              </a:extLst>
            </p:cNvPr>
            <p:cNvSpPr txBox="1"/>
            <p:nvPr/>
          </p:nvSpPr>
          <p:spPr>
            <a:xfrm rot="16200000">
              <a:off x="-419347" y="1431680"/>
              <a:ext cx="1254371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Conditional Survival Rate (%)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57C1F1AD-A986-D972-5BB0-162B326442BD}"/>
              </a:ext>
            </a:extLst>
          </p:cNvPr>
          <p:cNvGrpSpPr/>
          <p:nvPr/>
        </p:nvGrpSpPr>
        <p:grpSpPr>
          <a:xfrm>
            <a:off x="4124550" y="8508432"/>
            <a:ext cx="2436704" cy="107722"/>
            <a:chOff x="698154" y="2231878"/>
            <a:chExt cx="2436704" cy="107722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3E6A9FB7-0F90-3CB8-88C5-43EB8EF21831}"/>
                </a:ext>
              </a:extLst>
            </p:cNvPr>
            <p:cNvSpPr txBox="1"/>
            <p:nvPr/>
          </p:nvSpPr>
          <p:spPr>
            <a:xfrm>
              <a:off x="698154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0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6F6CE15F-A42E-B343-3ABB-FD2EC819971C}"/>
                </a:ext>
              </a:extLst>
            </p:cNvPr>
            <p:cNvSpPr txBox="1"/>
            <p:nvPr/>
          </p:nvSpPr>
          <p:spPr>
            <a:xfrm>
              <a:off x="1158632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428A28C6-A2D2-9C47-8CBA-4D464B422BBF}"/>
                </a:ext>
              </a:extLst>
            </p:cNvPr>
            <p:cNvSpPr txBox="1"/>
            <p:nvPr/>
          </p:nvSpPr>
          <p:spPr>
            <a:xfrm>
              <a:off x="1619110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6BD78F72-F438-CC34-726E-1195B7F73362}"/>
                </a:ext>
              </a:extLst>
            </p:cNvPr>
            <p:cNvSpPr txBox="1"/>
            <p:nvPr/>
          </p:nvSpPr>
          <p:spPr>
            <a:xfrm>
              <a:off x="2079588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A4F4A3D5-1F17-0FF5-A9BA-07D6178F11EF}"/>
                </a:ext>
              </a:extLst>
            </p:cNvPr>
            <p:cNvSpPr txBox="1"/>
            <p:nvPr/>
          </p:nvSpPr>
          <p:spPr>
            <a:xfrm>
              <a:off x="2540066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BB6B0CF1-B8CF-AAAB-878E-91CF2BF8AAD8}"/>
                </a:ext>
              </a:extLst>
            </p:cNvPr>
            <p:cNvSpPr txBox="1"/>
            <p:nvPr/>
          </p:nvSpPr>
          <p:spPr>
            <a:xfrm>
              <a:off x="3000546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0FA87F2C-2689-9E29-7587-1A351AD5246C}"/>
              </a:ext>
            </a:extLst>
          </p:cNvPr>
          <p:cNvGrpSpPr/>
          <p:nvPr/>
        </p:nvGrpSpPr>
        <p:grpSpPr>
          <a:xfrm>
            <a:off x="687133" y="8495522"/>
            <a:ext cx="2436704" cy="107722"/>
            <a:chOff x="698154" y="2231878"/>
            <a:chExt cx="2436704" cy="107722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A44178CF-F8AA-9313-FA70-D6999A96CD52}"/>
                </a:ext>
              </a:extLst>
            </p:cNvPr>
            <p:cNvSpPr txBox="1"/>
            <p:nvPr/>
          </p:nvSpPr>
          <p:spPr>
            <a:xfrm>
              <a:off x="698154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0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569E35C0-B726-C0B2-CEC2-E8203FBDE3CD}"/>
                </a:ext>
              </a:extLst>
            </p:cNvPr>
            <p:cNvSpPr txBox="1"/>
            <p:nvPr/>
          </p:nvSpPr>
          <p:spPr>
            <a:xfrm>
              <a:off x="1158632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0B07EB12-DC11-F713-161B-9C66E757D6F7}"/>
                </a:ext>
              </a:extLst>
            </p:cNvPr>
            <p:cNvSpPr txBox="1"/>
            <p:nvPr/>
          </p:nvSpPr>
          <p:spPr>
            <a:xfrm>
              <a:off x="1619110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9C3ED14F-92BB-EF88-ADD7-A48F3A6F0C6E}"/>
                </a:ext>
              </a:extLst>
            </p:cNvPr>
            <p:cNvSpPr txBox="1"/>
            <p:nvPr/>
          </p:nvSpPr>
          <p:spPr>
            <a:xfrm>
              <a:off x="2079588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22AA37F1-5900-1FFF-DCF4-BFBD57425FFA}"/>
                </a:ext>
              </a:extLst>
            </p:cNvPr>
            <p:cNvSpPr txBox="1"/>
            <p:nvPr/>
          </p:nvSpPr>
          <p:spPr>
            <a:xfrm>
              <a:off x="2540066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525ACBD3-4123-8473-7765-083908CA4EBB}"/>
                </a:ext>
              </a:extLst>
            </p:cNvPr>
            <p:cNvSpPr txBox="1"/>
            <p:nvPr/>
          </p:nvSpPr>
          <p:spPr>
            <a:xfrm>
              <a:off x="3000546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327AA6AE-84DD-A312-1E06-BD5C72D6752F}"/>
              </a:ext>
            </a:extLst>
          </p:cNvPr>
          <p:cNvGrpSpPr/>
          <p:nvPr/>
        </p:nvGrpSpPr>
        <p:grpSpPr>
          <a:xfrm>
            <a:off x="691816" y="4907485"/>
            <a:ext cx="2436704" cy="107722"/>
            <a:chOff x="698154" y="2231878"/>
            <a:chExt cx="2436704" cy="107722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86893C23-D846-DB53-F67E-B337D04C6E66}"/>
                </a:ext>
              </a:extLst>
            </p:cNvPr>
            <p:cNvSpPr txBox="1"/>
            <p:nvPr/>
          </p:nvSpPr>
          <p:spPr>
            <a:xfrm>
              <a:off x="698154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0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8E592379-922E-FED9-9DE4-4EAF9FF7AFE0}"/>
                </a:ext>
              </a:extLst>
            </p:cNvPr>
            <p:cNvSpPr txBox="1"/>
            <p:nvPr/>
          </p:nvSpPr>
          <p:spPr>
            <a:xfrm>
              <a:off x="1158632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9F5B9A0C-358D-F33F-EB27-B333B7AB9926}"/>
                </a:ext>
              </a:extLst>
            </p:cNvPr>
            <p:cNvSpPr txBox="1"/>
            <p:nvPr/>
          </p:nvSpPr>
          <p:spPr>
            <a:xfrm>
              <a:off x="1619110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D61C7E73-EBEE-F64E-70C5-163345B1FA66}"/>
                </a:ext>
              </a:extLst>
            </p:cNvPr>
            <p:cNvSpPr txBox="1"/>
            <p:nvPr/>
          </p:nvSpPr>
          <p:spPr>
            <a:xfrm>
              <a:off x="2079588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08932F04-9EDE-38B5-1084-4609CDED6CA7}"/>
                </a:ext>
              </a:extLst>
            </p:cNvPr>
            <p:cNvSpPr txBox="1"/>
            <p:nvPr/>
          </p:nvSpPr>
          <p:spPr>
            <a:xfrm>
              <a:off x="2540066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F8686BE9-697C-4D90-C6F8-D78A2BB0DBFD}"/>
                </a:ext>
              </a:extLst>
            </p:cNvPr>
            <p:cNvSpPr txBox="1"/>
            <p:nvPr/>
          </p:nvSpPr>
          <p:spPr>
            <a:xfrm>
              <a:off x="3000546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3DD45C1B-14C7-1E41-E35A-7D05147DA8E6}"/>
              </a:ext>
            </a:extLst>
          </p:cNvPr>
          <p:cNvGrpSpPr/>
          <p:nvPr/>
        </p:nvGrpSpPr>
        <p:grpSpPr>
          <a:xfrm>
            <a:off x="4114439" y="4911240"/>
            <a:ext cx="2436704" cy="107722"/>
            <a:chOff x="698154" y="2231878"/>
            <a:chExt cx="2436704" cy="107722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B0D6B9F8-8556-16A7-D620-E19B6C737B5F}"/>
                </a:ext>
              </a:extLst>
            </p:cNvPr>
            <p:cNvSpPr txBox="1"/>
            <p:nvPr/>
          </p:nvSpPr>
          <p:spPr>
            <a:xfrm>
              <a:off x="698154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0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7A6D5D77-BC73-5ACE-DA4B-30EE12AF5E0A}"/>
                </a:ext>
              </a:extLst>
            </p:cNvPr>
            <p:cNvSpPr txBox="1"/>
            <p:nvPr/>
          </p:nvSpPr>
          <p:spPr>
            <a:xfrm>
              <a:off x="1158632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BC7E9A13-85DA-2AB3-3D42-16995CAC598E}"/>
                </a:ext>
              </a:extLst>
            </p:cNvPr>
            <p:cNvSpPr txBox="1"/>
            <p:nvPr/>
          </p:nvSpPr>
          <p:spPr>
            <a:xfrm>
              <a:off x="1619110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F5DF6E48-0EA6-2056-D2FB-615CB0CCE5B1}"/>
                </a:ext>
              </a:extLst>
            </p:cNvPr>
            <p:cNvSpPr txBox="1"/>
            <p:nvPr/>
          </p:nvSpPr>
          <p:spPr>
            <a:xfrm>
              <a:off x="2079588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9DAAC2CB-278F-4059-1AFA-CCFD366AC164}"/>
                </a:ext>
              </a:extLst>
            </p:cNvPr>
            <p:cNvSpPr txBox="1"/>
            <p:nvPr/>
          </p:nvSpPr>
          <p:spPr>
            <a:xfrm>
              <a:off x="2540066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67DA7E80-BEA1-39C1-E580-5A12B730DBE0}"/>
                </a:ext>
              </a:extLst>
            </p:cNvPr>
            <p:cNvSpPr txBox="1"/>
            <p:nvPr/>
          </p:nvSpPr>
          <p:spPr>
            <a:xfrm>
              <a:off x="3000546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D3A1D258-D4E1-8313-3C96-D08A7C9AFB84}"/>
              </a:ext>
            </a:extLst>
          </p:cNvPr>
          <p:cNvGrpSpPr/>
          <p:nvPr/>
        </p:nvGrpSpPr>
        <p:grpSpPr>
          <a:xfrm>
            <a:off x="689606" y="2216879"/>
            <a:ext cx="2436704" cy="107722"/>
            <a:chOff x="698154" y="2231878"/>
            <a:chExt cx="2436704" cy="107722"/>
          </a:xfrm>
        </p:grpSpPr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3B17E1F3-9C82-3025-66C8-B532FEC0A3C9}"/>
                </a:ext>
              </a:extLst>
            </p:cNvPr>
            <p:cNvSpPr txBox="1"/>
            <p:nvPr/>
          </p:nvSpPr>
          <p:spPr>
            <a:xfrm>
              <a:off x="698154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0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9B0E2EFB-6BF6-3448-BCB4-63283BE05013}"/>
                </a:ext>
              </a:extLst>
            </p:cNvPr>
            <p:cNvSpPr txBox="1"/>
            <p:nvPr/>
          </p:nvSpPr>
          <p:spPr>
            <a:xfrm>
              <a:off x="1158632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4771BBF1-EAA5-E3A1-CE8D-AC568F9C392F}"/>
                </a:ext>
              </a:extLst>
            </p:cNvPr>
            <p:cNvSpPr txBox="1"/>
            <p:nvPr/>
          </p:nvSpPr>
          <p:spPr>
            <a:xfrm>
              <a:off x="1619110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35CD6C3E-5749-8D62-DE85-3FDEB5F81D6D}"/>
                </a:ext>
              </a:extLst>
            </p:cNvPr>
            <p:cNvSpPr txBox="1"/>
            <p:nvPr/>
          </p:nvSpPr>
          <p:spPr>
            <a:xfrm>
              <a:off x="2079588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22E1195E-3E4E-EE91-2597-597D29AF73A0}"/>
                </a:ext>
              </a:extLst>
            </p:cNvPr>
            <p:cNvSpPr txBox="1"/>
            <p:nvPr/>
          </p:nvSpPr>
          <p:spPr>
            <a:xfrm>
              <a:off x="2540066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90F05F95-A122-DACB-3802-82BC5C6BBDD9}"/>
                </a:ext>
              </a:extLst>
            </p:cNvPr>
            <p:cNvSpPr txBox="1"/>
            <p:nvPr/>
          </p:nvSpPr>
          <p:spPr>
            <a:xfrm>
              <a:off x="3000546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4" name="グループ化 103">
            <a:extLst>
              <a:ext uri="{FF2B5EF4-FFF2-40B4-BE49-F238E27FC236}">
                <a16:creationId xmlns:a16="http://schemas.microsoft.com/office/drawing/2014/main" id="{DF0CB85D-F5CA-6D31-97AD-EDBCFFBC4BAF}"/>
              </a:ext>
            </a:extLst>
          </p:cNvPr>
          <p:cNvGrpSpPr/>
          <p:nvPr/>
        </p:nvGrpSpPr>
        <p:grpSpPr>
          <a:xfrm>
            <a:off x="4114600" y="2218026"/>
            <a:ext cx="2436704" cy="107722"/>
            <a:chOff x="698154" y="2231878"/>
            <a:chExt cx="2436704" cy="107722"/>
          </a:xfrm>
        </p:grpSpPr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AF17CCE1-EE83-D779-7475-83C20850ADB5}"/>
                </a:ext>
              </a:extLst>
            </p:cNvPr>
            <p:cNvSpPr txBox="1"/>
            <p:nvPr/>
          </p:nvSpPr>
          <p:spPr>
            <a:xfrm>
              <a:off x="698154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0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4DD097A-88EE-5023-7F13-DDF3CED89C79}"/>
                </a:ext>
              </a:extLst>
            </p:cNvPr>
            <p:cNvSpPr txBox="1"/>
            <p:nvPr/>
          </p:nvSpPr>
          <p:spPr>
            <a:xfrm>
              <a:off x="1158632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1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DAF55568-EC6B-DA45-F166-43BE8E855292}"/>
                </a:ext>
              </a:extLst>
            </p:cNvPr>
            <p:cNvSpPr txBox="1"/>
            <p:nvPr/>
          </p:nvSpPr>
          <p:spPr>
            <a:xfrm>
              <a:off x="1619110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2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8FB4452C-76EF-69FC-2976-2130B66C2EAF}"/>
                </a:ext>
              </a:extLst>
            </p:cNvPr>
            <p:cNvSpPr txBox="1"/>
            <p:nvPr/>
          </p:nvSpPr>
          <p:spPr>
            <a:xfrm>
              <a:off x="2079588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3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64E0879F-711D-A033-32C3-630D8AF9738C}"/>
                </a:ext>
              </a:extLst>
            </p:cNvPr>
            <p:cNvSpPr txBox="1"/>
            <p:nvPr/>
          </p:nvSpPr>
          <p:spPr>
            <a:xfrm>
              <a:off x="2540066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4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856C6372-6D46-E6C3-E605-42A264E6CDFB}"/>
                </a:ext>
              </a:extLst>
            </p:cNvPr>
            <p:cNvSpPr txBox="1"/>
            <p:nvPr/>
          </p:nvSpPr>
          <p:spPr>
            <a:xfrm>
              <a:off x="3000546" y="2231878"/>
              <a:ext cx="134312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5 y</a:t>
              </a:r>
              <a:endParaRPr kumimoji="1" lang="ja-JP" altLang="en-US" sz="7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5070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10924</TotalTime>
  <Words>153</Words>
  <Application>Microsoft Macintosh PowerPoint</Application>
  <PresentationFormat>A4 210 x 297 mm</PresentationFormat>
  <Paragraphs>86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光佑 篠原</dc:creator>
  <cp:lastModifiedBy>真敏 平山</cp:lastModifiedBy>
  <cp:revision>70</cp:revision>
  <cp:lastPrinted>2025-03-26T10:33:46Z</cp:lastPrinted>
  <dcterms:created xsi:type="dcterms:W3CDTF">2025-03-19T02:26:09Z</dcterms:created>
  <dcterms:modified xsi:type="dcterms:W3CDTF">2026-09-19T23:59:35Z</dcterms:modified>
</cp:coreProperties>
</file>