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20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A144D-93CF-4EB9-B36F-9E46413ABE65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2AC7E-19D0-45D0-BB70-DC90452875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909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</a:t>
            </a:r>
            <a:r>
              <a:rPr lang="fi-FI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S2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Phylogenetic tree of all Dicers and NCDLs with sequence features.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branches were colored according to their protein types, S13 pattern were showed by pink squares, S24 insertion were showed by dark blue and CHCC by light 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blue.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2AC7E-19D0-45D0-BB70-DC90452875B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14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5668" y="982768"/>
            <a:ext cx="6269704" cy="5327552"/>
            <a:chOff x="385668" y="982768"/>
            <a:chExt cx="6269704" cy="5327552"/>
          </a:xfrm>
        </p:grpSpPr>
        <p:grpSp>
          <p:nvGrpSpPr>
            <p:cNvPr id="3" name="组合 2"/>
            <p:cNvGrpSpPr/>
            <p:nvPr/>
          </p:nvGrpSpPr>
          <p:grpSpPr>
            <a:xfrm>
              <a:off x="1394396" y="998544"/>
              <a:ext cx="5260976" cy="5311776"/>
              <a:chOff x="237505" y="309503"/>
              <a:chExt cx="5260976" cy="531177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299418" y="309503"/>
                <a:ext cx="5199063" cy="5205413"/>
                <a:chOff x="1471613" y="1620838"/>
                <a:chExt cx="5199063" cy="5205413"/>
              </a:xfrm>
            </p:grpSpPr>
            <p:sp>
              <p:nvSpPr>
                <p:cNvPr id="827" name="Freeform 5"/>
                <p:cNvSpPr>
                  <a:spLocks noEditPoints="1"/>
                </p:cNvSpPr>
                <p:nvPr/>
              </p:nvSpPr>
              <p:spPr bwMode="auto">
                <a:xfrm>
                  <a:off x="4918076" y="1881188"/>
                  <a:ext cx="52388" cy="103188"/>
                </a:xfrm>
                <a:custGeom>
                  <a:avLst/>
                  <a:gdLst>
                    <a:gd name="T0" fmla="*/ 124 w 180"/>
                    <a:gd name="T1" fmla="*/ 22 h 350"/>
                    <a:gd name="T2" fmla="*/ 0 w 180"/>
                    <a:gd name="T3" fmla="*/ 350 h 350"/>
                    <a:gd name="T4" fmla="*/ 180 w 180"/>
                    <a:gd name="T5" fmla="*/ 43 h 350"/>
                    <a:gd name="T6" fmla="*/ 67 w 180"/>
                    <a:gd name="T7" fmla="*/ 0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0" h="350">
                      <a:moveTo>
                        <a:pt x="124" y="22"/>
                      </a:moveTo>
                      <a:lnTo>
                        <a:pt x="0" y="350"/>
                      </a:lnTo>
                      <a:moveTo>
                        <a:pt x="180" y="43"/>
                      </a:moveTo>
                      <a:cubicBezTo>
                        <a:pt x="143" y="29"/>
                        <a:pt x="105" y="14"/>
                        <a:pt x="6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8" name="Line 6"/>
                <p:cNvSpPr>
                  <a:spLocks noChangeShapeType="1"/>
                </p:cNvSpPr>
                <p:nvPr/>
              </p:nvSpPr>
              <p:spPr bwMode="auto">
                <a:xfrm flipH="1" flipV="1">
                  <a:off x="4454526" y="6691313"/>
                  <a:ext cx="15875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9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3692526" y="6180138"/>
                  <a:ext cx="92075" cy="6175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0" name="Freeform 8"/>
                <p:cNvSpPr>
                  <a:spLocks noEditPoints="1"/>
                </p:cNvSpPr>
                <p:nvPr/>
              </p:nvSpPr>
              <p:spPr bwMode="auto">
                <a:xfrm>
                  <a:off x="5048251" y="3041651"/>
                  <a:ext cx="98425" cy="103188"/>
                </a:xfrm>
                <a:custGeom>
                  <a:avLst/>
                  <a:gdLst>
                    <a:gd name="T0" fmla="*/ 236 w 329"/>
                    <a:gd name="T1" fmla="*/ 84 h 345"/>
                    <a:gd name="T2" fmla="*/ 0 w 329"/>
                    <a:gd name="T3" fmla="*/ 345 h 345"/>
                    <a:gd name="T4" fmla="*/ 329 w 329"/>
                    <a:gd name="T5" fmla="*/ 171 h 345"/>
                    <a:gd name="T6" fmla="*/ 140 w 329"/>
                    <a:gd name="T7" fmla="*/ 0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9" h="345">
                      <a:moveTo>
                        <a:pt x="236" y="84"/>
                      </a:moveTo>
                      <a:lnTo>
                        <a:pt x="0" y="345"/>
                      </a:lnTo>
                      <a:moveTo>
                        <a:pt x="329" y="171"/>
                      </a:moveTo>
                      <a:cubicBezTo>
                        <a:pt x="268" y="112"/>
                        <a:pt x="205" y="55"/>
                        <a:pt x="14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1" name="Line 9"/>
                <p:cNvSpPr>
                  <a:spLocks noChangeShapeType="1"/>
                </p:cNvSpPr>
                <p:nvPr/>
              </p:nvSpPr>
              <p:spPr bwMode="auto">
                <a:xfrm flipH="1" flipV="1">
                  <a:off x="6207126" y="5514976"/>
                  <a:ext cx="88900" cy="539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2" name="Freeform 10"/>
                <p:cNvSpPr>
                  <a:spLocks noEditPoints="1"/>
                </p:cNvSpPr>
                <p:nvPr/>
              </p:nvSpPr>
              <p:spPr bwMode="auto">
                <a:xfrm>
                  <a:off x="3422651" y="1906588"/>
                  <a:ext cx="79375" cy="206375"/>
                </a:xfrm>
                <a:custGeom>
                  <a:avLst/>
                  <a:gdLst>
                    <a:gd name="T0" fmla="*/ 84 w 267"/>
                    <a:gd name="T1" fmla="*/ 22 h 701"/>
                    <a:gd name="T2" fmla="*/ 267 w 267"/>
                    <a:gd name="T3" fmla="*/ 701 h 701"/>
                    <a:gd name="T4" fmla="*/ 168 w 267"/>
                    <a:gd name="T5" fmla="*/ 0 h 701"/>
                    <a:gd name="T6" fmla="*/ 0 w 267"/>
                    <a:gd name="T7" fmla="*/ 46 h 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7" h="701">
                      <a:moveTo>
                        <a:pt x="84" y="22"/>
                      </a:moveTo>
                      <a:lnTo>
                        <a:pt x="267" y="701"/>
                      </a:lnTo>
                      <a:moveTo>
                        <a:pt x="168" y="0"/>
                      </a:moveTo>
                      <a:cubicBezTo>
                        <a:pt x="112" y="15"/>
                        <a:pt x="56" y="30"/>
                        <a:pt x="0" y="4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3" name="Freeform 11"/>
                <p:cNvSpPr>
                  <a:spLocks noEditPoints="1"/>
                </p:cNvSpPr>
                <p:nvPr/>
              </p:nvSpPr>
              <p:spPr bwMode="auto">
                <a:xfrm>
                  <a:off x="2249488" y="5800726"/>
                  <a:ext cx="163513" cy="155575"/>
                </a:xfrm>
                <a:custGeom>
                  <a:avLst/>
                  <a:gdLst>
                    <a:gd name="T0" fmla="*/ 41 w 551"/>
                    <a:gd name="T1" fmla="*/ 484 h 528"/>
                    <a:gd name="T2" fmla="*/ 551 w 551"/>
                    <a:gd name="T3" fmla="*/ 0 h 528"/>
                    <a:gd name="T4" fmla="*/ 0 w 551"/>
                    <a:gd name="T5" fmla="*/ 440 h 528"/>
                    <a:gd name="T6" fmla="*/ 83 w 551"/>
                    <a:gd name="T7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51" h="528">
                      <a:moveTo>
                        <a:pt x="41" y="484"/>
                      </a:moveTo>
                      <a:lnTo>
                        <a:pt x="551" y="0"/>
                      </a:lnTo>
                      <a:moveTo>
                        <a:pt x="0" y="440"/>
                      </a:moveTo>
                      <a:cubicBezTo>
                        <a:pt x="27" y="470"/>
                        <a:pt x="55" y="499"/>
                        <a:pt x="83" y="52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4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3330576" y="6618288"/>
                  <a:ext cx="30163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5" name="Freeform 13"/>
                <p:cNvSpPr>
                  <a:spLocks noEditPoints="1"/>
                </p:cNvSpPr>
                <p:nvPr/>
              </p:nvSpPr>
              <p:spPr bwMode="auto">
                <a:xfrm>
                  <a:off x="3743326" y="6083301"/>
                  <a:ext cx="95250" cy="620713"/>
                </a:xfrm>
                <a:custGeom>
                  <a:avLst/>
                  <a:gdLst>
                    <a:gd name="T0" fmla="*/ 60 w 322"/>
                    <a:gd name="T1" fmla="*/ 2093 h 2100"/>
                    <a:gd name="T2" fmla="*/ 322 w 322"/>
                    <a:gd name="T3" fmla="*/ 0 h 2100"/>
                    <a:gd name="T4" fmla="*/ 0 w 322"/>
                    <a:gd name="T5" fmla="*/ 2085 h 2100"/>
                    <a:gd name="T6" fmla="*/ 120 w 322"/>
                    <a:gd name="T7" fmla="*/ 2100 h 2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2" h="2100">
                      <a:moveTo>
                        <a:pt x="60" y="2093"/>
                      </a:moveTo>
                      <a:lnTo>
                        <a:pt x="322" y="0"/>
                      </a:lnTo>
                      <a:moveTo>
                        <a:pt x="0" y="2085"/>
                      </a:moveTo>
                      <a:cubicBezTo>
                        <a:pt x="40" y="2090"/>
                        <a:pt x="80" y="2095"/>
                        <a:pt x="120" y="210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3154363" y="6561138"/>
                  <a:ext cx="36513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7" name="Freeform 15"/>
                <p:cNvSpPr>
                  <a:spLocks noEditPoints="1"/>
                </p:cNvSpPr>
                <p:nvPr/>
              </p:nvSpPr>
              <p:spPr bwMode="auto">
                <a:xfrm>
                  <a:off x="4278313" y="6607176"/>
                  <a:ext cx="34925" cy="106363"/>
                </a:xfrm>
                <a:custGeom>
                  <a:avLst/>
                  <a:gdLst>
                    <a:gd name="T0" fmla="*/ 60 w 120"/>
                    <a:gd name="T1" fmla="*/ 350 h 356"/>
                    <a:gd name="T2" fmla="*/ 29 w 120"/>
                    <a:gd name="T3" fmla="*/ 0 h 356"/>
                    <a:gd name="T4" fmla="*/ 0 w 120"/>
                    <a:gd name="T5" fmla="*/ 356 h 356"/>
                    <a:gd name="T6" fmla="*/ 120 w 120"/>
                    <a:gd name="T7" fmla="*/ 345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6">
                      <a:moveTo>
                        <a:pt x="60" y="350"/>
                      </a:moveTo>
                      <a:lnTo>
                        <a:pt x="29" y="0"/>
                      </a:lnTo>
                      <a:moveTo>
                        <a:pt x="0" y="356"/>
                      </a:moveTo>
                      <a:cubicBezTo>
                        <a:pt x="40" y="352"/>
                        <a:pt x="80" y="349"/>
                        <a:pt x="120" y="34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8" name="Freeform 16"/>
                <p:cNvSpPr>
                  <a:spLocks noEditPoints="1"/>
                </p:cNvSpPr>
                <p:nvPr/>
              </p:nvSpPr>
              <p:spPr bwMode="auto">
                <a:xfrm>
                  <a:off x="5991226" y="3621088"/>
                  <a:ext cx="509588" cy="139700"/>
                </a:xfrm>
                <a:custGeom>
                  <a:avLst/>
                  <a:gdLst>
                    <a:gd name="T0" fmla="*/ 1709 w 1723"/>
                    <a:gd name="T1" fmla="*/ 59 h 470"/>
                    <a:gd name="T2" fmla="*/ 0 w 1723"/>
                    <a:gd name="T3" fmla="*/ 470 h 470"/>
                    <a:gd name="T4" fmla="*/ 1723 w 1723"/>
                    <a:gd name="T5" fmla="*/ 118 h 470"/>
                    <a:gd name="T6" fmla="*/ 1695 w 1723"/>
                    <a:gd name="T7" fmla="*/ 0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23" h="470">
                      <a:moveTo>
                        <a:pt x="1709" y="59"/>
                      </a:moveTo>
                      <a:lnTo>
                        <a:pt x="0" y="470"/>
                      </a:lnTo>
                      <a:moveTo>
                        <a:pt x="1723" y="118"/>
                      </a:moveTo>
                      <a:cubicBezTo>
                        <a:pt x="1714" y="78"/>
                        <a:pt x="1704" y="39"/>
                        <a:pt x="169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6559551" y="4037013"/>
                  <a:ext cx="104775" cy="79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" name="Line 18"/>
                <p:cNvSpPr>
                  <a:spLocks noChangeShapeType="1"/>
                </p:cNvSpPr>
                <p:nvPr/>
              </p:nvSpPr>
              <p:spPr bwMode="auto">
                <a:xfrm>
                  <a:off x="2074863" y="2557463"/>
                  <a:ext cx="79375" cy="666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" name="Freeform 19"/>
                <p:cNvSpPr>
                  <a:spLocks noEditPoints="1"/>
                </p:cNvSpPr>
                <p:nvPr/>
              </p:nvSpPr>
              <p:spPr bwMode="auto">
                <a:xfrm>
                  <a:off x="2093913" y="5346701"/>
                  <a:ext cx="104775" cy="77788"/>
                </a:xfrm>
                <a:custGeom>
                  <a:avLst/>
                  <a:gdLst>
                    <a:gd name="T0" fmla="*/ 49 w 351"/>
                    <a:gd name="T1" fmla="*/ 181 h 263"/>
                    <a:gd name="T2" fmla="*/ 351 w 351"/>
                    <a:gd name="T3" fmla="*/ 0 h 263"/>
                    <a:gd name="T4" fmla="*/ 0 w 351"/>
                    <a:gd name="T5" fmla="*/ 97 h 263"/>
                    <a:gd name="T6" fmla="*/ 100 w 351"/>
                    <a:gd name="T7" fmla="*/ 263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1" h="263">
                      <a:moveTo>
                        <a:pt x="49" y="181"/>
                      </a:moveTo>
                      <a:lnTo>
                        <a:pt x="351" y="0"/>
                      </a:lnTo>
                      <a:moveTo>
                        <a:pt x="0" y="97"/>
                      </a:moveTo>
                      <a:cubicBezTo>
                        <a:pt x="33" y="153"/>
                        <a:pt x="66" y="208"/>
                        <a:pt x="100" y="26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3509963" y="6561138"/>
                  <a:ext cx="46038" cy="2032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" name="Freeform 21"/>
                <p:cNvSpPr>
                  <a:spLocks noEditPoints="1"/>
                </p:cNvSpPr>
                <p:nvPr/>
              </p:nvSpPr>
              <p:spPr bwMode="auto">
                <a:xfrm>
                  <a:off x="2713038" y="2224088"/>
                  <a:ext cx="79375" cy="100013"/>
                </a:xfrm>
                <a:custGeom>
                  <a:avLst/>
                  <a:gdLst>
                    <a:gd name="T0" fmla="*/ 71 w 268"/>
                    <a:gd name="T1" fmla="*/ 48 h 339"/>
                    <a:gd name="T2" fmla="*/ 268 w 268"/>
                    <a:gd name="T3" fmla="*/ 339 h 339"/>
                    <a:gd name="T4" fmla="*/ 143 w 268"/>
                    <a:gd name="T5" fmla="*/ 0 h 339"/>
                    <a:gd name="T6" fmla="*/ 0 w 268"/>
                    <a:gd name="T7" fmla="*/ 96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8" h="339">
                      <a:moveTo>
                        <a:pt x="71" y="48"/>
                      </a:moveTo>
                      <a:lnTo>
                        <a:pt x="268" y="339"/>
                      </a:lnTo>
                      <a:moveTo>
                        <a:pt x="143" y="0"/>
                      </a:moveTo>
                      <a:cubicBezTo>
                        <a:pt x="95" y="31"/>
                        <a:pt x="47" y="64"/>
                        <a:pt x="0" y="9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2198688" y="5956301"/>
                  <a:ext cx="76200" cy="73025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6242051" y="2941638"/>
                  <a:ext cx="90488" cy="50800"/>
                </a:xfrm>
                <a:prstGeom prst="line">
                  <a:avLst/>
                </a:prstGeom>
                <a:noFill/>
                <a:ln w="23813" cap="rnd">
                  <a:solidFill>
                    <a:srgbClr val="57B0E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" name="Line 24"/>
                <p:cNvSpPr>
                  <a:spLocks noChangeShapeType="1"/>
                </p:cNvSpPr>
                <p:nvPr/>
              </p:nvSpPr>
              <p:spPr bwMode="auto">
                <a:xfrm flipH="1" flipV="1">
                  <a:off x="4313238" y="6710363"/>
                  <a:ext cx="9525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" name="Freeform 25"/>
                <p:cNvSpPr>
                  <a:spLocks noEditPoints="1"/>
                </p:cNvSpPr>
                <p:nvPr/>
              </p:nvSpPr>
              <p:spPr bwMode="auto">
                <a:xfrm>
                  <a:off x="4132263" y="1830388"/>
                  <a:ext cx="50800" cy="104775"/>
                </a:xfrm>
                <a:custGeom>
                  <a:avLst/>
                  <a:gdLst>
                    <a:gd name="T0" fmla="*/ 87 w 173"/>
                    <a:gd name="T1" fmla="*/ 3 h 354"/>
                    <a:gd name="T2" fmla="*/ 74 w 173"/>
                    <a:gd name="T3" fmla="*/ 354 h 354"/>
                    <a:gd name="T4" fmla="*/ 173 w 173"/>
                    <a:gd name="T5" fmla="*/ 6 h 354"/>
                    <a:gd name="T6" fmla="*/ 0 w 173"/>
                    <a:gd name="T7" fmla="*/ 0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3" h="354">
                      <a:moveTo>
                        <a:pt x="87" y="3"/>
                      </a:moveTo>
                      <a:lnTo>
                        <a:pt x="74" y="354"/>
                      </a:lnTo>
                      <a:moveTo>
                        <a:pt x="173" y="6"/>
                      </a:moveTo>
                      <a:cubicBezTo>
                        <a:pt x="116" y="4"/>
                        <a:pt x="58" y="2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" name="Line 26"/>
                <p:cNvSpPr>
                  <a:spLocks noChangeShapeType="1"/>
                </p:cNvSpPr>
                <p:nvPr/>
              </p:nvSpPr>
              <p:spPr bwMode="auto">
                <a:xfrm>
                  <a:off x="1479551" y="4022726"/>
                  <a:ext cx="207963" cy="15875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" name="Line 27"/>
                <p:cNvSpPr>
                  <a:spLocks noChangeShapeType="1"/>
                </p:cNvSpPr>
                <p:nvPr/>
              </p:nvSpPr>
              <p:spPr bwMode="auto">
                <a:xfrm>
                  <a:off x="2225676" y="2390776"/>
                  <a:ext cx="147638" cy="1476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" name="Line 28"/>
                <p:cNvSpPr>
                  <a:spLocks noChangeShapeType="1"/>
                </p:cNvSpPr>
                <p:nvPr/>
              </p:nvSpPr>
              <p:spPr bwMode="auto">
                <a:xfrm>
                  <a:off x="2005013" y="2643188"/>
                  <a:ext cx="82550" cy="635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916238" y="5994401"/>
                  <a:ext cx="276225" cy="5603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" name="Freeform 30"/>
                <p:cNvSpPr>
                  <a:spLocks noEditPoints="1"/>
                </p:cNvSpPr>
                <p:nvPr/>
              </p:nvSpPr>
              <p:spPr bwMode="auto">
                <a:xfrm>
                  <a:off x="3463926" y="6550026"/>
                  <a:ext cx="41275" cy="104775"/>
                </a:xfrm>
                <a:custGeom>
                  <a:avLst/>
                  <a:gdLst>
                    <a:gd name="T0" fmla="*/ 59 w 142"/>
                    <a:gd name="T1" fmla="*/ 341 h 355"/>
                    <a:gd name="T2" fmla="*/ 142 w 142"/>
                    <a:gd name="T3" fmla="*/ 0 h 355"/>
                    <a:gd name="T4" fmla="*/ 0 w 142"/>
                    <a:gd name="T5" fmla="*/ 327 h 355"/>
                    <a:gd name="T6" fmla="*/ 117 w 142"/>
                    <a:gd name="T7" fmla="*/ 355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" h="355">
                      <a:moveTo>
                        <a:pt x="59" y="341"/>
                      </a:moveTo>
                      <a:lnTo>
                        <a:pt x="142" y="0"/>
                      </a:lnTo>
                      <a:moveTo>
                        <a:pt x="0" y="327"/>
                      </a:moveTo>
                      <a:cubicBezTo>
                        <a:pt x="39" y="336"/>
                        <a:pt x="78" y="346"/>
                        <a:pt x="117" y="35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" name="Freeform 31"/>
                <p:cNvSpPr>
                  <a:spLocks noEditPoints="1"/>
                </p:cNvSpPr>
                <p:nvPr/>
              </p:nvSpPr>
              <p:spPr bwMode="auto">
                <a:xfrm>
                  <a:off x="5164138" y="2227263"/>
                  <a:ext cx="77788" cy="104775"/>
                </a:xfrm>
                <a:custGeom>
                  <a:avLst/>
                  <a:gdLst>
                    <a:gd name="T0" fmla="*/ 177 w 260"/>
                    <a:gd name="T1" fmla="*/ 48 h 352"/>
                    <a:gd name="T2" fmla="*/ 0 w 260"/>
                    <a:gd name="T3" fmla="*/ 352 h 352"/>
                    <a:gd name="T4" fmla="*/ 260 w 260"/>
                    <a:gd name="T5" fmla="*/ 97 h 352"/>
                    <a:gd name="T6" fmla="*/ 93 w 260"/>
                    <a:gd name="T7" fmla="*/ 0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0" h="352">
                      <a:moveTo>
                        <a:pt x="177" y="48"/>
                      </a:moveTo>
                      <a:lnTo>
                        <a:pt x="0" y="352"/>
                      </a:lnTo>
                      <a:moveTo>
                        <a:pt x="260" y="97"/>
                      </a:moveTo>
                      <a:cubicBezTo>
                        <a:pt x="205" y="64"/>
                        <a:pt x="149" y="32"/>
                        <a:pt x="9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" name="Line 32"/>
                <p:cNvSpPr>
                  <a:spLocks noChangeShapeType="1"/>
                </p:cNvSpPr>
                <p:nvPr/>
              </p:nvSpPr>
              <p:spPr bwMode="auto">
                <a:xfrm flipH="1" flipV="1">
                  <a:off x="6392863" y="4800601"/>
                  <a:ext cx="201613" cy="492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" name="Freeform 33"/>
                <p:cNvSpPr>
                  <a:spLocks noEditPoints="1"/>
                </p:cNvSpPr>
                <p:nvPr/>
              </p:nvSpPr>
              <p:spPr bwMode="auto">
                <a:xfrm>
                  <a:off x="3497263" y="5091113"/>
                  <a:ext cx="501650" cy="169863"/>
                </a:xfrm>
                <a:custGeom>
                  <a:avLst/>
                  <a:gdLst>
                    <a:gd name="T0" fmla="*/ 812 w 1700"/>
                    <a:gd name="T1" fmla="*/ 399 h 577"/>
                    <a:gd name="T2" fmla="*/ 925 w 1700"/>
                    <a:gd name="T3" fmla="*/ 66 h 577"/>
                    <a:gd name="T4" fmla="*/ 0 w 1700"/>
                    <a:gd name="T5" fmla="*/ 0 h 577"/>
                    <a:gd name="T6" fmla="*/ 1700 w 1700"/>
                    <a:gd name="T7" fmla="*/ 577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00" h="577">
                      <a:moveTo>
                        <a:pt x="812" y="399"/>
                      </a:moveTo>
                      <a:lnTo>
                        <a:pt x="925" y="66"/>
                      </a:lnTo>
                      <a:moveTo>
                        <a:pt x="0" y="0"/>
                      </a:moveTo>
                      <a:cubicBezTo>
                        <a:pt x="507" y="337"/>
                        <a:pt x="1092" y="535"/>
                        <a:pt x="1700" y="57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" name="Line 34"/>
                <p:cNvSpPr>
                  <a:spLocks noChangeShapeType="1"/>
                </p:cNvSpPr>
                <p:nvPr/>
              </p:nvSpPr>
              <p:spPr bwMode="auto">
                <a:xfrm flipH="1" flipV="1">
                  <a:off x="6324601" y="5295901"/>
                  <a:ext cx="93663" cy="444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" name="Freeform 35"/>
                <p:cNvSpPr>
                  <a:spLocks noEditPoints="1"/>
                </p:cNvSpPr>
                <p:nvPr/>
              </p:nvSpPr>
              <p:spPr bwMode="auto">
                <a:xfrm>
                  <a:off x="5973763" y="2695576"/>
                  <a:ext cx="93663" cy="77788"/>
                </a:xfrm>
                <a:custGeom>
                  <a:avLst/>
                  <a:gdLst>
                    <a:gd name="T0" fmla="*/ 280 w 316"/>
                    <a:gd name="T1" fmla="*/ 48 h 261"/>
                    <a:gd name="T2" fmla="*/ 0 w 316"/>
                    <a:gd name="T3" fmla="*/ 261 h 261"/>
                    <a:gd name="T4" fmla="*/ 316 w 316"/>
                    <a:gd name="T5" fmla="*/ 97 h 261"/>
                    <a:gd name="T6" fmla="*/ 243 w 316"/>
                    <a:gd name="T7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6" h="261">
                      <a:moveTo>
                        <a:pt x="280" y="48"/>
                      </a:moveTo>
                      <a:lnTo>
                        <a:pt x="0" y="261"/>
                      </a:lnTo>
                      <a:moveTo>
                        <a:pt x="316" y="97"/>
                      </a:moveTo>
                      <a:cubicBezTo>
                        <a:pt x="292" y="64"/>
                        <a:pt x="268" y="32"/>
                        <a:pt x="24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" name="Freeform 36"/>
                <p:cNvSpPr>
                  <a:spLocks noEditPoints="1"/>
                </p:cNvSpPr>
                <p:nvPr/>
              </p:nvSpPr>
              <p:spPr bwMode="auto">
                <a:xfrm>
                  <a:off x="3813176" y="5260976"/>
                  <a:ext cx="273050" cy="733425"/>
                </a:xfrm>
                <a:custGeom>
                  <a:avLst/>
                  <a:gdLst>
                    <a:gd name="T0" fmla="*/ 459 w 920"/>
                    <a:gd name="T1" fmla="*/ 2455 h 2472"/>
                    <a:gd name="T2" fmla="*/ 629 w 920"/>
                    <a:gd name="T3" fmla="*/ 0 h 2472"/>
                    <a:gd name="T4" fmla="*/ 0 w 920"/>
                    <a:gd name="T5" fmla="*/ 2405 h 2472"/>
                    <a:gd name="T6" fmla="*/ 920 w 920"/>
                    <a:gd name="T7" fmla="*/ 2469 h 24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0" h="2472">
                      <a:moveTo>
                        <a:pt x="459" y="2455"/>
                      </a:moveTo>
                      <a:lnTo>
                        <a:pt x="629" y="0"/>
                      </a:lnTo>
                      <a:moveTo>
                        <a:pt x="0" y="2405"/>
                      </a:moveTo>
                      <a:cubicBezTo>
                        <a:pt x="305" y="2450"/>
                        <a:pt x="612" y="2472"/>
                        <a:pt x="920" y="246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5975351" y="2782888"/>
                  <a:ext cx="260350" cy="1730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" name="Line 38"/>
                <p:cNvSpPr>
                  <a:spLocks noChangeShapeType="1"/>
                </p:cNvSpPr>
                <p:nvPr/>
              </p:nvSpPr>
              <p:spPr bwMode="auto">
                <a:xfrm>
                  <a:off x="3084513" y="1816101"/>
                  <a:ext cx="39688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6092826" y="3006726"/>
                  <a:ext cx="276225" cy="146050"/>
                </a:xfrm>
                <a:prstGeom prst="line">
                  <a:avLst/>
                </a:prstGeom>
                <a:noFill/>
                <a:ln w="23813" cap="rnd">
                  <a:solidFill>
                    <a:srgbClr val="7923A3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" name="Freeform 40"/>
                <p:cNvSpPr>
                  <a:spLocks noEditPoints="1"/>
                </p:cNvSpPr>
                <p:nvPr/>
              </p:nvSpPr>
              <p:spPr bwMode="auto">
                <a:xfrm>
                  <a:off x="1887538" y="4903788"/>
                  <a:ext cx="117475" cy="115888"/>
                </a:xfrm>
                <a:custGeom>
                  <a:avLst/>
                  <a:gdLst>
                    <a:gd name="T0" fmla="*/ 64 w 397"/>
                    <a:gd name="T1" fmla="*/ 197 h 392"/>
                    <a:gd name="T2" fmla="*/ 397 w 397"/>
                    <a:gd name="T3" fmla="*/ 83 h 392"/>
                    <a:gd name="T4" fmla="*/ 0 w 397"/>
                    <a:gd name="T5" fmla="*/ 0 h 392"/>
                    <a:gd name="T6" fmla="*/ 134 w 397"/>
                    <a:gd name="T7" fmla="*/ 392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7" h="392">
                      <a:moveTo>
                        <a:pt x="64" y="197"/>
                      </a:moveTo>
                      <a:lnTo>
                        <a:pt x="397" y="83"/>
                      </a:lnTo>
                      <a:moveTo>
                        <a:pt x="0" y="0"/>
                      </a:moveTo>
                      <a:cubicBezTo>
                        <a:pt x="41" y="132"/>
                        <a:pt x="86" y="263"/>
                        <a:pt x="134" y="39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1939926" y="5653088"/>
                  <a:ext cx="85725" cy="603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" name="Line 42"/>
                <p:cNvSpPr>
                  <a:spLocks noChangeShapeType="1"/>
                </p:cNvSpPr>
                <p:nvPr/>
              </p:nvSpPr>
              <p:spPr bwMode="auto">
                <a:xfrm>
                  <a:off x="1500188" y="3836988"/>
                  <a:ext cx="309563" cy="47625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" name="Freeform 43"/>
                <p:cNvSpPr>
                  <a:spLocks noEditPoints="1"/>
                </p:cNvSpPr>
                <p:nvPr/>
              </p:nvSpPr>
              <p:spPr bwMode="auto">
                <a:xfrm>
                  <a:off x="5180013" y="4741863"/>
                  <a:ext cx="139700" cy="201613"/>
                </a:xfrm>
                <a:custGeom>
                  <a:avLst/>
                  <a:gdLst>
                    <a:gd name="T0" fmla="*/ 312 w 473"/>
                    <a:gd name="T1" fmla="*/ 347 h 680"/>
                    <a:gd name="T2" fmla="*/ 0 w 473"/>
                    <a:gd name="T3" fmla="*/ 186 h 680"/>
                    <a:gd name="T4" fmla="*/ 122 w 473"/>
                    <a:gd name="T5" fmla="*/ 680 h 680"/>
                    <a:gd name="T6" fmla="*/ 473 w 473"/>
                    <a:gd name="T7" fmla="*/ 0 h 6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3" h="680">
                      <a:moveTo>
                        <a:pt x="312" y="347"/>
                      </a:moveTo>
                      <a:lnTo>
                        <a:pt x="0" y="186"/>
                      </a:lnTo>
                      <a:moveTo>
                        <a:pt x="122" y="680"/>
                      </a:moveTo>
                      <a:cubicBezTo>
                        <a:pt x="258" y="463"/>
                        <a:pt x="375" y="236"/>
                        <a:pt x="47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" name="Line 44"/>
                <p:cNvSpPr>
                  <a:spLocks noChangeShapeType="1"/>
                </p:cNvSpPr>
                <p:nvPr/>
              </p:nvSpPr>
              <p:spPr bwMode="auto">
                <a:xfrm>
                  <a:off x="2784476" y="1962151"/>
                  <a:ext cx="153988" cy="2714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4679951" y="2116138"/>
                  <a:ext cx="915988" cy="12636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" name="Freeform 46"/>
                <p:cNvSpPr>
                  <a:spLocks noEditPoints="1"/>
                </p:cNvSpPr>
                <p:nvPr/>
              </p:nvSpPr>
              <p:spPr bwMode="auto">
                <a:xfrm>
                  <a:off x="5335588" y="5138738"/>
                  <a:ext cx="688975" cy="508000"/>
                </a:xfrm>
                <a:custGeom>
                  <a:avLst/>
                  <a:gdLst>
                    <a:gd name="T0" fmla="*/ 2279 w 2329"/>
                    <a:gd name="T1" fmla="*/ 1648 h 1718"/>
                    <a:gd name="T2" fmla="*/ 0 w 2329"/>
                    <a:gd name="T3" fmla="*/ 0 h 1718"/>
                    <a:gd name="T4" fmla="*/ 2228 w 2329"/>
                    <a:gd name="T5" fmla="*/ 1718 h 1718"/>
                    <a:gd name="T6" fmla="*/ 2329 w 2329"/>
                    <a:gd name="T7" fmla="*/ 1577 h 1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29" h="1718">
                      <a:moveTo>
                        <a:pt x="2279" y="1648"/>
                      </a:moveTo>
                      <a:lnTo>
                        <a:pt x="0" y="0"/>
                      </a:lnTo>
                      <a:moveTo>
                        <a:pt x="2228" y="1718"/>
                      </a:moveTo>
                      <a:cubicBezTo>
                        <a:pt x="2262" y="1671"/>
                        <a:pt x="2296" y="1624"/>
                        <a:pt x="2329" y="157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" name="Line 47"/>
                <p:cNvSpPr>
                  <a:spLocks noChangeShapeType="1"/>
                </p:cNvSpPr>
                <p:nvPr/>
              </p:nvSpPr>
              <p:spPr bwMode="auto">
                <a:xfrm>
                  <a:off x="1482726" y="3986213"/>
                  <a:ext cx="103188" cy="9525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" name="Freeform 48"/>
                <p:cNvSpPr>
                  <a:spLocks noEditPoints="1"/>
                </p:cNvSpPr>
                <p:nvPr/>
              </p:nvSpPr>
              <p:spPr bwMode="auto">
                <a:xfrm>
                  <a:off x="3217863" y="6157913"/>
                  <a:ext cx="90488" cy="114300"/>
                </a:xfrm>
                <a:custGeom>
                  <a:avLst/>
                  <a:gdLst>
                    <a:gd name="T0" fmla="*/ 153 w 307"/>
                    <a:gd name="T1" fmla="*/ 327 h 386"/>
                    <a:gd name="T2" fmla="*/ 283 w 307"/>
                    <a:gd name="T3" fmla="*/ 0 h 386"/>
                    <a:gd name="T4" fmla="*/ 0 w 307"/>
                    <a:gd name="T5" fmla="*/ 264 h 386"/>
                    <a:gd name="T6" fmla="*/ 307 w 307"/>
                    <a:gd name="T7" fmla="*/ 386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" h="386">
                      <a:moveTo>
                        <a:pt x="153" y="327"/>
                      </a:moveTo>
                      <a:lnTo>
                        <a:pt x="283" y="0"/>
                      </a:lnTo>
                      <a:moveTo>
                        <a:pt x="0" y="264"/>
                      </a:moveTo>
                      <a:cubicBezTo>
                        <a:pt x="102" y="307"/>
                        <a:pt x="204" y="348"/>
                        <a:pt x="307" y="38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" name="Freeform 49"/>
                <p:cNvSpPr>
                  <a:spLocks noEditPoints="1"/>
                </p:cNvSpPr>
                <p:nvPr/>
              </p:nvSpPr>
              <p:spPr bwMode="auto">
                <a:xfrm>
                  <a:off x="4049713" y="2141538"/>
                  <a:ext cx="93663" cy="104775"/>
                </a:xfrm>
                <a:custGeom>
                  <a:avLst/>
                  <a:gdLst>
                    <a:gd name="T0" fmla="*/ 157 w 314"/>
                    <a:gd name="T1" fmla="*/ 1 h 353"/>
                    <a:gd name="T2" fmla="*/ 152 w 314"/>
                    <a:gd name="T3" fmla="*/ 353 h 353"/>
                    <a:gd name="T4" fmla="*/ 314 w 314"/>
                    <a:gd name="T5" fmla="*/ 5 h 353"/>
                    <a:gd name="T6" fmla="*/ 0 w 314"/>
                    <a:gd name="T7" fmla="*/ 1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4" h="353">
                      <a:moveTo>
                        <a:pt x="157" y="1"/>
                      </a:moveTo>
                      <a:lnTo>
                        <a:pt x="152" y="353"/>
                      </a:lnTo>
                      <a:moveTo>
                        <a:pt x="314" y="5"/>
                      </a:moveTo>
                      <a:cubicBezTo>
                        <a:pt x="209" y="1"/>
                        <a:pt x="104" y="0"/>
                        <a:pt x="0" y="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2657476" y="6319838"/>
                  <a:ext cx="57150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" name="Line 51"/>
                <p:cNvSpPr>
                  <a:spLocks noChangeShapeType="1"/>
                </p:cNvSpPr>
                <p:nvPr/>
              </p:nvSpPr>
              <p:spPr bwMode="auto">
                <a:xfrm flipH="1" flipV="1">
                  <a:off x="6415088" y="4699001"/>
                  <a:ext cx="203200" cy="428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" name="Line 52"/>
                <p:cNvSpPr>
                  <a:spLocks noChangeShapeType="1"/>
                </p:cNvSpPr>
                <p:nvPr/>
              </p:nvSpPr>
              <p:spPr bwMode="auto">
                <a:xfrm flipH="1" flipV="1">
                  <a:off x="5116513" y="6022976"/>
                  <a:ext cx="260350" cy="4508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" name="Freeform 53"/>
                <p:cNvSpPr>
                  <a:spLocks noEditPoints="1"/>
                </p:cNvSpPr>
                <p:nvPr/>
              </p:nvSpPr>
              <p:spPr bwMode="auto">
                <a:xfrm>
                  <a:off x="2938463" y="2206626"/>
                  <a:ext cx="76200" cy="104775"/>
                </a:xfrm>
                <a:custGeom>
                  <a:avLst/>
                  <a:gdLst>
                    <a:gd name="T0" fmla="*/ 84 w 255"/>
                    <a:gd name="T1" fmla="*/ 47 h 354"/>
                    <a:gd name="T2" fmla="*/ 255 w 255"/>
                    <a:gd name="T3" fmla="*/ 354 h 354"/>
                    <a:gd name="T4" fmla="*/ 169 w 255"/>
                    <a:gd name="T5" fmla="*/ 0 h 354"/>
                    <a:gd name="T6" fmla="*/ 0 w 255"/>
                    <a:gd name="T7" fmla="*/ 94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5" h="354">
                      <a:moveTo>
                        <a:pt x="84" y="47"/>
                      </a:moveTo>
                      <a:lnTo>
                        <a:pt x="255" y="354"/>
                      </a:lnTo>
                      <a:moveTo>
                        <a:pt x="169" y="0"/>
                      </a:moveTo>
                      <a:cubicBezTo>
                        <a:pt x="112" y="31"/>
                        <a:pt x="56" y="62"/>
                        <a:pt x="0" y="9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" name="Freeform 54"/>
                <p:cNvSpPr>
                  <a:spLocks noEditPoints="1"/>
                </p:cNvSpPr>
                <p:nvPr/>
              </p:nvSpPr>
              <p:spPr bwMode="auto">
                <a:xfrm>
                  <a:off x="5622926" y="2743201"/>
                  <a:ext cx="101600" cy="95250"/>
                </a:xfrm>
                <a:custGeom>
                  <a:avLst/>
                  <a:gdLst>
                    <a:gd name="T0" fmla="*/ 262 w 340"/>
                    <a:gd name="T1" fmla="*/ 88 h 322"/>
                    <a:gd name="T2" fmla="*/ 0 w 340"/>
                    <a:gd name="T3" fmla="*/ 322 h 322"/>
                    <a:gd name="T4" fmla="*/ 340 w 340"/>
                    <a:gd name="T5" fmla="*/ 178 h 322"/>
                    <a:gd name="T6" fmla="*/ 182 w 340"/>
                    <a:gd name="T7" fmla="*/ 0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0" h="322">
                      <a:moveTo>
                        <a:pt x="262" y="88"/>
                      </a:moveTo>
                      <a:lnTo>
                        <a:pt x="0" y="322"/>
                      </a:lnTo>
                      <a:moveTo>
                        <a:pt x="340" y="178"/>
                      </a:moveTo>
                      <a:cubicBezTo>
                        <a:pt x="289" y="118"/>
                        <a:pt x="236" y="59"/>
                        <a:pt x="182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" name="Freeform 55"/>
                <p:cNvSpPr>
                  <a:spLocks noEditPoints="1"/>
                </p:cNvSpPr>
                <p:nvPr/>
              </p:nvSpPr>
              <p:spPr bwMode="auto">
                <a:xfrm>
                  <a:off x="3757613" y="5973763"/>
                  <a:ext cx="80963" cy="109538"/>
                </a:xfrm>
                <a:custGeom>
                  <a:avLst/>
                  <a:gdLst>
                    <a:gd name="T0" fmla="*/ 136 w 273"/>
                    <a:gd name="T1" fmla="*/ 348 h 367"/>
                    <a:gd name="T2" fmla="*/ 187 w 273"/>
                    <a:gd name="T3" fmla="*/ 0 h 367"/>
                    <a:gd name="T4" fmla="*/ 0 w 273"/>
                    <a:gd name="T5" fmla="*/ 327 h 367"/>
                    <a:gd name="T6" fmla="*/ 273 w 273"/>
                    <a:gd name="T7" fmla="*/ 367 h 3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3" h="367">
                      <a:moveTo>
                        <a:pt x="136" y="348"/>
                      </a:moveTo>
                      <a:lnTo>
                        <a:pt x="187" y="0"/>
                      </a:lnTo>
                      <a:moveTo>
                        <a:pt x="0" y="327"/>
                      </a:moveTo>
                      <a:cubicBezTo>
                        <a:pt x="90" y="342"/>
                        <a:pt x="181" y="355"/>
                        <a:pt x="273" y="36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" name="Freeform 56"/>
                <p:cNvSpPr>
                  <a:spLocks noEditPoints="1"/>
                </p:cNvSpPr>
                <p:nvPr/>
              </p:nvSpPr>
              <p:spPr bwMode="auto">
                <a:xfrm>
                  <a:off x="4918076" y="5278438"/>
                  <a:ext cx="730250" cy="903288"/>
                </a:xfrm>
                <a:custGeom>
                  <a:avLst/>
                  <a:gdLst>
                    <a:gd name="T0" fmla="*/ 2422 w 2469"/>
                    <a:gd name="T1" fmla="*/ 3015 h 3053"/>
                    <a:gd name="T2" fmla="*/ 0 w 2469"/>
                    <a:gd name="T3" fmla="*/ 0 h 3053"/>
                    <a:gd name="T4" fmla="*/ 2374 w 2469"/>
                    <a:gd name="T5" fmla="*/ 3053 h 3053"/>
                    <a:gd name="T6" fmla="*/ 2469 w 2469"/>
                    <a:gd name="T7" fmla="*/ 2977 h 30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69" h="3053">
                      <a:moveTo>
                        <a:pt x="2422" y="3015"/>
                      </a:moveTo>
                      <a:lnTo>
                        <a:pt x="0" y="0"/>
                      </a:lnTo>
                      <a:moveTo>
                        <a:pt x="2374" y="3053"/>
                      </a:moveTo>
                      <a:cubicBezTo>
                        <a:pt x="2406" y="3028"/>
                        <a:pt x="2437" y="3002"/>
                        <a:pt x="2469" y="297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9" name="Freeform 57"/>
                <p:cNvSpPr>
                  <a:spLocks noEditPoints="1"/>
                </p:cNvSpPr>
                <p:nvPr/>
              </p:nvSpPr>
              <p:spPr bwMode="auto">
                <a:xfrm>
                  <a:off x="2722563" y="4322763"/>
                  <a:ext cx="439738" cy="901700"/>
                </a:xfrm>
                <a:custGeom>
                  <a:avLst/>
                  <a:gdLst>
                    <a:gd name="T0" fmla="*/ 448 w 1483"/>
                    <a:gd name="T1" fmla="*/ 1666 h 3048"/>
                    <a:gd name="T2" fmla="*/ 764 w 1483"/>
                    <a:gd name="T3" fmla="*/ 1513 h 3048"/>
                    <a:gd name="T4" fmla="*/ 0 w 1483"/>
                    <a:gd name="T5" fmla="*/ 0 h 3048"/>
                    <a:gd name="T6" fmla="*/ 1483 w 1483"/>
                    <a:gd name="T7" fmla="*/ 3048 h 30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3" h="3048">
                      <a:moveTo>
                        <a:pt x="448" y="1666"/>
                      </a:moveTo>
                      <a:lnTo>
                        <a:pt x="764" y="1513"/>
                      </a:lnTo>
                      <a:moveTo>
                        <a:pt x="0" y="0"/>
                      </a:moveTo>
                      <a:cubicBezTo>
                        <a:pt x="85" y="1169"/>
                        <a:pt x="616" y="2260"/>
                        <a:pt x="1483" y="304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0" name="Freeform 58"/>
                <p:cNvSpPr>
                  <a:spLocks noEditPoints="1"/>
                </p:cNvSpPr>
                <p:nvPr/>
              </p:nvSpPr>
              <p:spPr bwMode="auto">
                <a:xfrm>
                  <a:off x="5138738" y="4538663"/>
                  <a:ext cx="139700" cy="258763"/>
                </a:xfrm>
                <a:custGeom>
                  <a:avLst/>
                  <a:gdLst>
                    <a:gd name="T0" fmla="*/ 328 w 471"/>
                    <a:gd name="T1" fmla="*/ 445 h 871"/>
                    <a:gd name="T2" fmla="*/ 0 w 471"/>
                    <a:gd name="T3" fmla="*/ 319 h 871"/>
                    <a:gd name="T4" fmla="*/ 137 w 471"/>
                    <a:gd name="T5" fmla="*/ 871 h 871"/>
                    <a:gd name="T6" fmla="*/ 471 w 471"/>
                    <a:gd name="T7" fmla="*/ 0 h 8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1" h="871">
                      <a:moveTo>
                        <a:pt x="328" y="445"/>
                      </a:moveTo>
                      <a:lnTo>
                        <a:pt x="0" y="319"/>
                      </a:lnTo>
                      <a:moveTo>
                        <a:pt x="137" y="871"/>
                      </a:moveTo>
                      <a:cubicBezTo>
                        <a:pt x="280" y="594"/>
                        <a:pt x="392" y="302"/>
                        <a:pt x="471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1" name="Line 59"/>
                <p:cNvSpPr>
                  <a:spLocks noChangeShapeType="1"/>
                </p:cNvSpPr>
                <p:nvPr/>
              </p:nvSpPr>
              <p:spPr bwMode="auto">
                <a:xfrm>
                  <a:off x="3582988" y="1668463"/>
                  <a:ext cx="39688" cy="2032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2" name="Line 60"/>
                <p:cNvSpPr>
                  <a:spLocks noChangeShapeType="1"/>
                </p:cNvSpPr>
                <p:nvPr/>
              </p:nvSpPr>
              <p:spPr bwMode="auto">
                <a:xfrm flipH="1" flipV="1">
                  <a:off x="6308726" y="5327651"/>
                  <a:ext cx="93663" cy="46038"/>
                </a:xfrm>
                <a:prstGeom prst="line">
                  <a:avLst/>
                </a:prstGeom>
                <a:noFill/>
                <a:ln w="23813" cap="rnd">
                  <a:solidFill>
                    <a:srgbClr val="F7FF3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3" name="Line 61"/>
                <p:cNvSpPr>
                  <a:spLocks noChangeShapeType="1"/>
                </p:cNvSpPr>
                <p:nvPr/>
              </p:nvSpPr>
              <p:spPr bwMode="auto">
                <a:xfrm flipH="1" flipV="1">
                  <a:off x="5386388" y="5241926"/>
                  <a:ext cx="741363" cy="5730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4" name="Freeform 62"/>
                <p:cNvSpPr>
                  <a:spLocks noEditPoints="1"/>
                </p:cNvSpPr>
                <p:nvPr/>
              </p:nvSpPr>
              <p:spPr bwMode="auto">
                <a:xfrm>
                  <a:off x="5772151" y="5907088"/>
                  <a:ext cx="85725" cy="85725"/>
                </a:xfrm>
                <a:custGeom>
                  <a:avLst/>
                  <a:gdLst>
                    <a:gd name="T0" fmla="*/ 250 w 292"/>
                    <a:gd name="T1" fmla="*/ 247 h 289"/>
                    <a:gd name="T2" fmla="*/ 0 w 292"/>
                    <a:gd name="T3" fmla="*/ 0 h 289"/>
                    <a:gd name="T4" fmla="*/ 208 w 292"/>
                    <a:gd name="T5" fmla="*/ 289 h 289"/>
                    <a:gd name="T6" fmla="*/ 292 w 292"/>
                    <a:gd name="T7" fmla="*/ 204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2" h="289">
                      <a:moveTo>
                        <a:pt x="250" y="247"/>
                      </a:moveTo>
                      <a:lnTo>
                        <a:pt x="0" y="0"/>
                      </a:lnTo>
                      <a:moveTo>
                        <a:pt x="208" y="289"/>
                      </a:moveTo>
                      <a:cubicBezTo>
                        <a:pt x="236" y="261"/>
                        <a:pt x="264" y="232"/>
                        <a:pt x="292" y="20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5" name="Freeform 63"/>
                <p:cNvSpPr>
                  <a:spLocks noEditPoints="1"/>
                </p:cNvSpPr>
                <p:nvPr/>
              </p:nvSpPr>
              <p:spPr bwMode="auto">
                <a:xfrm>
                  <a:off x="2122488" y="4549776"/>
                  <a:ext cx="115888" cy="149225"/>
                </a:xfrm>
                <a:custGeom>
                  <a:avLst/>
                  <a:gdLst>
                    <a:gd name="T0" fmla="*/ 47 w 392"/>
                    <a:gd name="T1" fmla="*/ 251 h 500"/>
                    <a:gd name="T2" fmla="*/ 392 w 392"/>
                    <a:gd name="T3" fmla="*/ 180 h 500"/>
                    <a:gd name="T4" fmla="*/ 0 w 392"/>
                    <a:gd name="T5" fmla="*/ 0 h 500"/>
                    <a:gd name="T6" fmla="*/ 104 w 392"/>
                    <a:gd name="T7" fmla="*/ 500 h 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2" h="500">
                      <a:moveTo>
                        <a:pt x="47" y="251"/>
                      </a:moveTo>
                      <a:lnTo>
                        <a:pt x="392" y="180"/>
                      </a:lnTo>
                      <a:moveTo>
                        <a:pt x="0" y="0"/>
                      </a:moveTo>
                      <a:cubicBezTo>
                        <a:pt x="28" y="168"/>
                        <a:pt x="63" y="335"/>
                        <a:pt x="104" y="50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6" name="Line 64"/>
                <p:cNvSpPr>
                  <a:spLocks noChangeShapeType="1"/>
                </p:cNvSpPr>
                <p:nvPr/>
              </p:nvSpPr>
              <p:spPr bwMode="auto">
                <a:xfrm>
                  <a:off x="3509963" y="1682751"/>
                  <a:ext cx="22225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7" name="Freeform 65"/>
                <p:cNvSpPr>
                  <a:spLocks noEditPoints="1"/>
                </p:cNvSpPr>
                <p:nvPr/>
              </p:nvSpPr>
              <p:spPr bwMode="auto">
                <a:xfrm>
                  <a:off x="6354763" y="4308476"/>
                  <a:ext cx="106363" cy="69850"/>
                </a:xfrm>
                <a:custGeom>
                  <a:avLst/>
                  <a:gdLst>
                    <a:gd name="T0" fmla="*/ 351 w 356"/>
                    <a:gd name="T1" fmla="*/ 115 h 231"/>
                    <a:gd name="T2" fmla="*/ 0 w 356"/>
                    <a:gd name="T3" fmla="*/ 98 h 231"/>
                    <a:gd name="T4" fmla="*/ 345 w 356"/>
                    <a:gd name="T5" fmla="*/ 231 h 231"/>
                    <a:gd name="T6" fmla="*/ 356 w 356"/>
                    <a:gd name="T7" fmla="*/ 0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231">
                      <a:moveTo>
                        <a:pt x="351" y="115"/>
                      </a:moveTo>
                      <a:lnTo>
                        <a:pt x="0" y="98"/>
                      </a:lnTo>
                      <a:moveTo>
                        <a:pt x="345" y="231"/>
                      </a:moveTo>
                      <a:cubicBezTo>
                        <a:pt x="349" y="154"/>
                        <a:pt x="353" y="77"/>
                        <a:pt x="35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8" name="Line 66"/>
                <p:cNvSpPr>
                  <a:spLocks noChangeShapeType="1"/>
                </p:cNvSpPr>
                <p:nvPr/>
              </p:nvSpPr>
              <p:spPr bwMode="auto">
                <a:xfrm>
                  <a:off x="2333626" y="2289176"/>
                  <a:ext cx="207963" cy="2317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9" name="Line 67"/>
                <p:cNvSpPr>
                  <a:spLocks noChangeShapeType="1"/>
                </p:cNvSpPr>
                <p:nvPr/>
              </p:nvSpPr>
              <p:spPr bwMode="auto">
                <a:xfrm>
                  <a:off x="2305051" y="2314576"/>
                  <a:ext cx="282575" cy="3048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0" name="Freeform 68"/>
                <p:cNvSpPr>
                  <a:spLocks noEditPoints="1"/>
                </p:cNvSpPr>
                <p:nvPr/>
              </p:nvSpPr>
              <p:spPr bwMode="auto">
                <a:xfrm>
                  <a:off x="1993901" y="4302126"/>
                  <a:ext cx="104775" cy="95250"/>
                </a:xfrm>
                <a:custGeom>
                  <a:avLst/>
                  <a:gdLst>
                    <a:gd name="T0" fmla="*/ 8 w 359"/>
                    <a:gd name="T1" fmla="*/ 161 h 320"/>
                    <a:gd name="T2" fmla="*/ 359 w 359"/>
                    <a:gd name="T3" fmla="*/ 139 h 320"/>
                    <a:gd name="T4" fmla="*/ 0 w 359"/>
                    <a:gd name="T5" fmla="*/ 0 h 320"/>
                    <a:gd name="T6" fmla="*/ 20 w 359"/>
                    <a:gd name="T7" fmla="*/ 320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9" h="320">
                      <a:moveTo>
                        <a:pt x="8" y="161"/>
                      </a:moveTo>
                      <a:lnTo>
                        <a:pt x="359" y="139"/>
                      </a:lnTo>
                      <a:moveTo>
                        <a:pt x="0" y="0"/>
                      </a:moveTo>
                      <a:cubicBezTo>
                        <a:pt x="4" y="107"/>
                        <a:pt x="11" y="214"/>
                        <a:pt x="20" y="32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1" name="Freeform 69"/>
                <p:cNvSpPr>
                  <a:spLocks noEditPoints="1"/>
                </p:cNvSpPr>
                <p:nvPr/>
              </p:nvSpPr>
              <p:spPr bwMode="auto">
                <a:xfrm>
                  <a:off x="3214688" y="5811838"/>
                  <a:ext cx="77788" cy="109538"/>
                </a:xfrm>
                <a:custGeom>
                  <a:avLst/>
                  <a:gdLst>
                    <a:gd name="T0" fmla="*/ 108 w 263"/>
                    <a:gd name="T1" fmla="*/ 316 h 368"/>
                    <a:gd name="T2" fmla="*/ 263 w 263"/>
                    <a:gd name="T3" fmla="*/ 0 h 368"/>
                    <a:gd name="T4" fmla="*/ 0 w 263"/>
                    <a:gd name="T5" fmla="*/ 261 h 368"/>
                    <a:gd name="T6" fmla="*/ 217 w 263"/>
                    <a:gd name="T7" fmla="*/ 368 h 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3" h="368">
                      <a:moveTo>
                        <a:pt x="108" y="316"/>
                      </a:moveTo>
                      <a:lnTo>
                        <a:pt x="263" y="0"/>
                      </a:lnTo>
                      <a:moveTo>
                        <a:pt x="0" y="261"/>
                      </a:moveTo>
                      <a:cubicBezTo>
                        <a:pt x="71" y="298"/>
                        <a:pt x="144" y="334"/>
                        <a:pt x="217" y="36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2" name="Freeform 70"/>
                <p:cNvSpPr>
                  <a:spLocks noEditPoints="1"/>
                </p:cNvSpPr>
                <p:nvPr/>
              </p:nvSpPr>
              <p:spPr bwMode="auto">
                <a:xfrm>
                  <a:off x="6149976" y="4114801"/>
                  <a:ext cx="104775" cy="155575"/>
                </a:xfrm>
                <a:custGeom>
                  <a:avLst/>
                  <a:gdLst>
                    <a:gd name="T0" fmla="*/ 352 w 354"/>
                    <a:gd name="T1" fmla="*/ 264 h 528"/>
                    <a:gd name="T2" fmla="*/ 0 w 354"/>
                    <a:gd name="T3" fmla="*/ 269 h 528"/>
                    <a:gd name="T4" fmla="*/ 351 w 354"/>
                    <a:gd name="T5" fmla="*/ 528 h 528"/>
                    <a:gd name="T6" fmla="*/ 343 w 354"/>
                    <a:gd name="T7" fmla="*/ 0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4" h="528">
                      <a:moveTo>
                        <a:pt x="352" y="264"/>
                      </a:moveTo>
                      <a:lnTo>
                        <a:pt x="0" y="269"/>
                      </a:lnTo>
                      <a:moveTo>
                        <a:pt x="351" y="528"/>
                      </a:moveTo>
                      <a:cubicBezTo>
                        <a:pt x="354" y="352"/>
                        <a:pt x="352" y="176"/>
                        <a:pt x="34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3" name="Freeform 71"/>
                <p:cNvSpPr>
                  <a:spLocks noEditPoints="1"/>
                </p:cNvSpPr>
                <p:nvPr/>
              </p:nvSpPr>
              <p:spPr bwMode="auto">
                <a:xfrm>
                  <a:off x="4273551" y="2570163"/>
                  <a:ext cx="96838" cy="109538"/>
                </a:xfrm>
                <a:custGeom>
                  <a:avLst/>
                  <a:gdLst>
                    <a:gd name="T0" fmla="*/ 164 w 327"/>
                    <a:gd name="T1" fmla="*/ 23 h 370"/>
                    <a:gd name="T2" fmla="*/ 111 w 327"/>
                    <a:gd name="T3" fmla="*/ 370 h 370"/>
                    <a:gd name="T4" fmla="*/ 327 w 327"/>
                    <a:gd name="T5" fmla="*/ 50 h 370"/>
                    <a:gd name="T6" fmla="*/ 0 w 327"/>
                    <a:gd name="T7" fmla="*/ 0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7" h="370">
                      <a:moveTo>
                        <a:pt x="164" y="23"/>
                      </a:moveTo>
                      <a:lnTo>
                        <a:pt x="111" y="370"/>
                      </a:lnTo>
                      <a:moveTo>
                        <a:pt x="327" y="50"/>
                      </a:moveTo>
                      <a:cubicBezTo>
                        <a:pt x="219" y="30"/>
                        <a:pt x="110" y="13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4" name="Freeform 72"/>
                <p:cNvSpPr>
                  <a:spLocks noEditPoints="1"/>
                </p:cNvSpPr>
                <p:nvPr/>
              </p:nvSpPr>
              <p:spPr bwMode="auto">
                <a:xfrm>
                  <a:off x="5426076" y="3014663"/>
                  <a:ext cx="735013" cy="434975"/>
                </a:xfrm>
                <a:custGeom>
                  <a:avLst/>
                  <a:gdLst>
                    <a:gd name="T0" fmla="*/ 2442 w 2485"/>
                    <a:gd name="T1" fmla="*/ 75 h 1469"/>
                    <a:gd name="T2" fmla="*/ 0 w 2485"/>
                    <a:gd name="T3" fmla="*/ 1469 h 1469"/>
                    <a:gd name="T4" fmla="*/ 2485 w 2485"/>
                    <a:gd name="T5" fmla="*/ 150 h 1469"/>
                    <a:gd name="T6" fmla="*/ 2399 w 2485"/>
                    <a:gd name="T7" fmla="*/ 0 h 1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85" h="1469">
                      <a:moveTo>
                        <a:pt x="2442" y="75"/>
                      </a:moveTo>
                      <a:lnTo>
                        <a:pt x="0" y="1469"/>
                      </a:lnTo>
                      <a:moveTo>
                        <a:pt x="2485" y="150"/>
                      </a:moveTo>
                      <a:cubicBezTo>
                        <a:pt x="2457" y="100"/>
                        <a:pt x="2428" y="50"/>
                        <a:pt x="239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5" name="Freeform 73"/>
                <p:cNvSpPr>
                  <a:spLocks noEditPoints="1"/>
                </p:cNvSpPr>
                <p:nvPr/>
              </p:nvSpPr>
              <p:spPr bwMode="auto">
                <a:xfrm>
                  <a:off x="6161088" y="2992438"/>
                  <a:ext cx="98425" cy="66675"/>
                </a:xfrm>
                <a:custGeom>
                  <a:avLst/>
                  <a:gdLst>
                    <a:gd name="T0" fmla="*/ 307 w 336"/>
                    <a:gd name="T1" fmla="*/ 52 h 223"/>
                    <a:gd name="T2" fmla="*/ 0 w 336"/>
                    <a:gd name="T3" fmla="*/ 223 h 223"/>
                    <a:gd name="T4" fmla="*/ 336 w 336"/>
                    <a:gd name="T5" fmla="*/ 105 h 223"/>
                    <a:gd name="T6" fmla="*/ 278 w 336"/>
                    <a:gd name="T7" fmla="*/ 0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" h="223">
                      <a:moveTo>
                        <a:pt x="307" y="52"/>
                      </a:moveTo>
                      <a:lnTo>
                        <a:pt x="0" y="223"/>
                      </a:lnTo>
                      <a:moveTo>
                        <a:pt x="336" y="105"/>
                      </a:moveTo>
                      <a:cubicBezTo>
                        <a:pt x="317" y="70"/>
                        <a:pt x="297" y="35"/>
                        <a:pt x="27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6" name="Line 74"/>
                <p:cNvSpPr>
                  <a:spLocks noChangeShapeType="1"/>
                </p:cNvSpPr>
                <p:nvPr/>
              </p:nvSpPr>
              <p:spPr bwMode="auto">
                <a:xfrm flipH="1" flipV="1">
                  <a:off x="6550026" y="4508501"/>
                  <a:ext cx="103188" cy="127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7" name="Freeform 75"/>
                <p:cNvSpPr>
                  <a:spLocks noEditPoints="1"/>
                </p:cNvSpPr>
                <p:nvPr/>
              </p:nvSpPr>
              <p:spPr bwMode="auto">
                <a:xfrm>
                  <a:off x="5316538" y="2082801"/>
                  <a:ext cx="69850" cy="96838"/>
                </a:xfrm>
                <a:custGeom>
                  <a:avLst/>
                  <a:gdLst>
                    <a:gd name="T0" fmla="*/ 183 w 235"/>
                    <a:gd name="T1" fmla="*/ 31 h 331"/>
                    <a:gd name="T2" fmla="*/ 0 w 235"/>
                    <a:gd name="T3" fmla="*/ 331 h 331"/>
                    <a:gd name="T4" fmla="*/ 235 w 235"/>
                    <a:gd name="T5" fmla="*/ 62 h 331"/>
                    <a:gd name="T6" fmla="*/ 132 w 235"/>
                    <a:gd name="T7" fmla="*/ 0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5" h="331">
                      <a:moveTo>
                        <a:pt x="183" y="31"/>
                      </a:moveTo>
                      <a:lnTo>
                        <a:pt x="0" y="331"/>
                      </a:lnTo>
                      <a:moveTo>
                        <a:pt x="235" y="62"/>
                      </a:moveTo>
                      <a:cubicBezTo>
                        <a:pt x="200" y="41"/>
                        <a:pt x="166" y="20"/>
                        <a:pt x="132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8" name="Line 76"/>
                <p:cNvSpPr>
                  <a:spLocks noChangeShapeType="1"/>
                </p:cNvSpPr>
                <p:nvPr/>
              </p:nvSpPr>
              <p:spPr bwMode="auto">
                <a:xfrm flipH="1" flipV="1">
                  <a:off x="6454776" y="4962526"/>
                  <a:ext cx="98425" cy="317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9" name="Line 77"/>
                <p:cNvSpPr>
                  <a:spLocks noChangeShapeType="1"/>
                </p:cNvSpPr>
                <p:nvPr/>
              </p:nvSpPr>
              <p:spPr bwMode="auto">
                <a:xfrm>
                  <a:off x="2147888" y="2471738"/>
                  <a:ext cx="77788" cy="714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0" name="Line 78"/>
                <p:cNvSpPr>
                  <a:spLocks noChangeShapeType="1"/>
                </p:cNvSpPr>
                <p:nvPr/>
              </p:nvSpPr>
              <p:spPr bwMode="auto">
                <a:xfrm flipH="1" flipV="1">
                  <a:off x="5978526" y="5834063"/>
                  <a:ext cx="79375" cy="682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1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2816226" y="6411913"/>
                  <a:ext cx="50800" cy="904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2" name="Line 80"/>
                <p:cNvSpPr>
                  <a:spLocks noChangeShapeType="1"/>
                </p:cNvSpPr>
                <p:nvPr/>
              </p:nvSpPr>
              <p:spPr bwMode="auto">
                <a:xfrm flipH="1" flipV="1">
                  <a:off x="5446713" y="6308726"/>
                  <a:ext cx="57150" cy="857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3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5756276" y="2303463"/>
                  <a:ext cx="69850" cy="777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4" name="Freeform 82"/>
                <p:cNvSpPr>
                  <a:spLocks noEditPoints="1"/>
                </p:cNvSpPr>
                <p:nvPr/>
              </p:nvSpPr>
              <p:spPr bwMode="auto">
                <a:xfrm>
                  <a:off x="4356101" y="1755776"/>
                  <a:ext cx="133350" cy="720725"/>
                </a:xfrm>
                <a:custGeom>
                  <a:avLst/>
                  <a:gdLst>
                    <a:gd name="T0" fmla="*/ 396 w 455"/>
                    <a:gd name="T1" fmla="*/ 9 h 2437"/>
                    <a:gd name="T2" fmla="*/ 0 w 455"/>
                    <a:gd name="T3" fmla="*/ 2437 h 2437"/>
                    <a:gd name="T4" fmla="*/ 455 w 455"/>
                    <a:gd name="T5" fmla="*/ 19 h 2437"/>
                    <a:gd name="T6" fmla="*/ 336 w 455"/>
                    <a:gd name="T7" fmla="*/ 0 h 2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55" h="2437">
                      <a:moveTo>
                        <a:pt x="396" y="9"/>
                      </a:moveTo>
                      <a:lnTo>
                        <a:pt x="0" y="2437"/>
                      </a:lnTo>
                      <a:moveTo>
                        <a:pt x="455" y="19"/>
                      </a:moveTo>
                      <a:cubicBezTo>
                        <a:pt x="416" y="12"/>
                        <a:pt x="376" y="6"/>
                        <a:pt x="33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5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1820863" y="5472113"/>
                  <a:ext cx="88900" cy="523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6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1606551" y="5016501"/>
                  <a:ext cx="98425" cy="333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7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4740276" y="1725613"/>
                  <a:ext cx="57150" cy="2000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8" name="Line 86"/>
                <p:cNvSpPr>
                  <a:spLocks noChangeShapeType="1"/>
                </p:cNvSpPr>
                <p:nvPr/>
              </p:nvSpPr>
              <p:spPr bwMode="auto">
                <a:xfrm flipH="1" flipV="1">
                  <a:off x="5046663" y="5572126"/>
                  <a:ext cx="549275" cy="758825"/>
                </a:xfrm>
                <a:prstGeom prst="line">
                  <a:avLst/>
                </a:prstGeom>
                <a:noFill/>
                <a:ln w="23813" cap="rnd">
                  <a:solidFill>
                    <a:srgbClr val="57B0E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9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6421438" y="3741738"/>
                  <a:ext cx="204788" cy="396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0" name="Freeform 88"/>
                <p:cNvSpPr>
                  <a:spLocks noEditPoints="1"/>
                </p:cNvSpPr>
                <p:nvPr/>
              </p:nvSpPr>
              <p:spPr bwMode="auto">
                <a:xfrm>
                  <a:off x="4564063" y="6245226"/>
                  <a:ext cx="57150" cy="107950"/>
                </a:xfrm>
                <a:custGeom>
                  <a:avLst/>
                  <a:gdLst>
                    <a:gd name="T0" fmla="*/ 96 w 192"/>
                    <a:gd name="T1" fmla="*/ 341 h 364"/>
                    <a:gd name="T2" fmla="*/ 12 w 192"/>
                    <a:gd name="T3" fmla="*/ 0 h 364"/>
                    <a:gd name="T4" fmla="*/ 0 w 192"/>
                    <a:gd name="T5" fmla="*/ 364 h 364"/>
                    <a:gd name="T6" fmla="*/ 192 w 192"/>
                    <a:gd name="T7" fmla="*/ 317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364">
                      <a:moveTo>
                        <a:pt x="96" y="341"/>
                      </a:moveTo>
                      <a:lnTo>
                        <a:pt x="12" y="0"/>
                      </a:lnTo>
                      <a:moveTo>
                        <a:pt x="0" y="364"/>
                      </a:moveTo>
                      <a:cubicBezTo>
                        <a:pt x="64" y="350"/>
                        <a:pt x="129" y="334"/>
                        <a:pt x="192" y="31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1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1492251" y="4530726"/>
                  <a:ext cx="103188" cy="127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2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6500813" y="3633788"/>
                  <a:ext cx="101600" cy="238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3" name="Line 91"/>
                <p:cNvSpPr>
                  <a:spLocks noChangeShapeType="1"/>
                </p:cNvSpPr>
                <p:nvPr/>
              </p:nvSpPr>
              <p:spPr bwMode="auto">
                <a:xfrm>
                  <a:off x="2982913" y="1860551"/>
                  <a:ext cx="42863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4" name="Line 92"/>
                <p:cNvSpPr>
                  <a:spLocks noChangeShapeType="1"/>
                </p:cNvSpPr>
                <p:nvPr/>
              </p:nvSpPr>
              <p:spPr bwMode="auto">
                <a:xfrm flipH="1" flipV="1">
                  <a:off x="5102226" y="6497638"/>
                  <a:ext cx="44450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5" name="Freeform 93"/>
                <p:cNvSpPr>
                  <a:spLocks noEditPoints="1"/>
                </p:cNvSpPr>
                <p:nvPr/>
              </p:nvSpPr>
              <p:spPr bwMode="auto">
                <a:xfrm>
                  <a:off x="2070101" y="5080001"/>
                  <a:ext cx="106363" cy="69850"/>
                </a:xfrm>
                <a:custGeom>
                  <a:avLst/>
                  <a:gdLst>
                    <a:gd name="T0" fmla="*/ 40 w 361"/>
                    <a:gd name="T1" fmla="*/ 145 h 235"/>
                    <a:gd name="T2" fmla="*/ 361 w 361"/>
                    <a:gd name="T3" fmla="*/ 0 h 235"/>
                    <a:gd name="T4" fmla="*/ 0 w 361"/>
                    <a:gd name="T5" fmla="*/ 54 h 235"/>
                    <a:gd name="T6" fmla="*/ 82 w 361"/>
                    <a:gd name="T7" fmla="*/ 235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1" h="235">
                      <a:moveTo>
                        <a:pt x="40" y="145"/>
                      </a:moveTo>
                      <a:lnTo>
                        <a:pt x="361" y="0"/>
                      </a:lnTo>
                      <a:moveTo>
                        <a:pt x="0" y="54"/>
                      </a:moveTo>
                      <a:cubicBezTo>
                        <a:pt x="27" y="115"/>
                        <a:pt x="54" y="175"/>
                        <a:pt x="82" y="23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6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3438526" y="6646863"/>
                  <a:ext cx="25400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7" name="Freeform 95"/>
                <p:cNvSpPr>
                  <a:spLocks noEditPoints="1"/>
                </p:cNvSpPr>
                <p:nvPr/>
              </p:nvSpPr>
              <p:spPr bwMode="auto">
                <a:xfrm>
                  <a:off x="6370638" y="3517901"/>
                  <a:ext cx="104775" cy="46038"/>
                </a:xfrm>
                <a:custGeom>
                  <a:avLst/>
                  <a:gdLst>
                    <a:gd name="T0" fmla="*/ 338 w 354"/>
                    <a:gd name="T1" fmla="*/ 58 h 155"/>
                    <a:gd name="T2" fmla="*/ 0 w 354"/>
                    <a:gd name="T3" fmla="*/ 155 h 155"/>
                    <a:gd name="T4" fmla="*/ 354 w 354"/>
                    <a:gd name="T5" fmla="*/ 116 h 155"/>
                    <a:gd name="T6" fmla="*/ 321 w 354"/>
                    <a:gd name="T7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4" h="155">
                      <a:moveTo>
                        <a:pt x="338" y="58"/>
                      </a:moveTo>
                      <a:lnTo>
                        <a:pt x="0" y="155"/>
                      </a:lnTo>
                      <a:moveTo>
                        <a:pt x="354" y="116"/>
                      </a:moveTo>
                      <a:cubicBezTo>
                        <a:pt x="343" y="77"/>
                        <a:pt x="332" y="39"/>
                        <a:pt x="321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8" name="Freeform 96"/>
                <p:cNvSpPr>
                  <a:spLocks noEditPoints="1"/>
                </p:cNvSpPr>
                <p:nvPr/>
              </p:nvSpPr>
              <p:spPr bwMode="auto">
                <a:xfrm>
                  <a:off x="5937251" y="4294188"/>
                  <a:ext cx="107950" cy="147638"/>
                </a:xfrm>
                <a:custGeom>
                  <a:avLst/>
                  <a:gdLst>
                    <a:gd name="T0" fmla="*/ 350 w 364"/>
                    <a:gd name="T1" fmla="*/ 250 h 500"/>
                    <a:gd name="T2" fmla="*/ 0 w 364"/>
                    <a:gd name="T3" fmla="*/ 224 h 500"/>
                    <a:gd name="T4" fmla="*/ 327 w 364"/>
                    <a:gd name="T5" fmla="*/ 500 h 500"/>
                    <a:gd name="T6" fmla="*/ 364 w 364"/>
                    <a:gd name="T7" fmla="*/ 0 h 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4" h="500">
                      <a:moveTo>
                        <a:pt x="350" y="250"/>
                      </a:moveTo>
                      <a:lnTo>
                        <a:pt x="0" y="224"/>
                      </a:lnTo>
                      <a:moveTo>
                        <a:pt x="327" y="500"/>
                      </a:moveTo>
                      <a:cubicBezTo>
                        <a:pt x="346" y="334"/>
                        <a:pt x="358" y="167"/>
                        <a:pt x="36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9" name="Freeform 97"/>
                <p:cNvSpPr>
                  <a:spLocks noEditPoints="1"/>
                </p:cNvSpPr>
                <p:nvPr/>
              </p:nvSpPr>
              <p:spPr bwMode="auto">
                <a:xfrm>
                  <a:off x="5716588" y="5116513"/>
                  <a:ext cx="114300" cy="90488"/>
                </a:xfrm>
                <a:custGeom>
                  <a:avLst/>
                  <a:gdLst>
                    <a:gd name="T0" fmla="*/ 309 w 385"/>
                    <a:gd name="T1" fmla="*/ 168 h 310"/>
                    <a:gd name="T2" fmla="*/ 0 w 385"/>
                    <a:gd name="T3" fmla="*/ 0 h 310"/>
                    <a:gd name="T4" fmla="*/ 230 w 385"/>
                    <a:gd name="T5" fmla="*/ 310 h 310"/>
                    <a:gd name="T6" fmla="*/ 385 w 385"/>
                    <a:gd name="T7" fmla="*/ 24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5" h="310">
                      <a:moveTo>
                        <a:pt x="309" y="168"/>
                      </a:moveTo>
                      <a:lnTo>
                        <a:pt x="0" y="0"/>
                      </a:lnTo>
                      <a:moveTo>
                        <a:pt x="230" y="310"/>
                      </a:moveTo>
                      <a:cubicBezTo>
                        <a:pt x="284" y="216"/>
                        <a:pt x="335" y="121"/>
                        <a:pt x="385" y="2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0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6207126" y="2878138"/>
                  <a:ext cx="88900" cy="539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1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5192713" y="1955801"/>
                  <a:ext cx="152400" cy="2714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2" name="Line 100"/>
                <p:cNvSpPr>
                  <a:spLocks noChangeShapeType="1"/>
                </p:cNvSpPr>
                <p:nvPr/>
              </p:nvSpPr>
              <p:spPr bwMode="auto">
                <a:xfrm flipH="1" flipV="1">
                  <a:off x="5781676" y="6042026"/>
                  <a:ext cx="71438" cy="762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3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6188076" y="2846388"/>
                  <a:ext cx="88900" cy="539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4" name="Freeform 102"/>
                <p:cNvSpPr>
                  <a:spLocks noEditPoints="1"/>
                </p:cNvSpPr>
                <p:nvPr/>
              </p:nvSpPr>
              <p:spPr bwMode="auto">
                <a:xfrm>
                  <a:off x="2198688" y="5262563"/>
                  <a:ext cx="192088" cy="133350"/>
                </a:xfrm>
                <a:custGeom>
                  <a:avLst/>
                  <a:gdLst>
                    <a:gd name="T0" fmla="*/ 51 w 649"/>
                    <a:gd name="T1" fmla="*/ 370 h 453"/>
                    <a:gd name="T2" fmla="*/ 649 w 649"/>
                    <a:gd name="T3" fmla="*/ 0 h 453"/>
                    <a:gd name="T4" fmla="*/ 0 w 649"/>
                    <a:gd name="T5" fmla="*/ 285 h 453"/>
                    <a:gd name="T6" fmla="*/ 104 w 649"/>
                    <a:gd name="T7" fmla="*/ 453 h 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49" h="453">
                      <a:moveTo>
                        <a:pt x="51" y="370"/>
                      </a:moveTo>
                      <a:lnTo>
                        <a:pt x="649" y="0"/>
                      </a:lnTo>
                      <a:moveTo>
                        <a:pt x="0" y="285"/>
                      </a:moveTo>
                      <a:cubicBezTo>
                        <a:pt x="34" y="342"/>
                        <a:pt x="68" y="398"/>
                        <a:pt x="104" y="45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5" name="Freeform 103"/>
                <p:cNvSpPr>
                  <a:spLocks noEditPoints="1"/>
                </p:cNvSpPr>
                <p:nvPr/>
              </p:nvSpPr>
              <p:spPr bwMode="auto">
                <a:xfrm>
                  <a:off x="3035301" y="5224463"/>
                  <a:ext cx="127000" cy="128588"/>
                </a:xfrm>
                <a:custGeom>
                  <a:avLst/>
                  <a:gdLst>
                    <a:gd name="T0" fmla="*/ 190 w 427"/>
                    <a:gd name="T1" fmla="*/ 260 h 432"/>
                    <a:gd name="T2" fmla="*/ 427 w 427"/>
                    <a:gd name="T3" fmla="*/ 0 h 432"/>
                    <a:gd name="T4" fmla="*/ 0 w 427"/>
                    <a:gd name="T5" fmla="*/ 77 h 432"/>
                    <a:gd name="T6" fmla="*/ 391 w 427"/>
                    <a:gd name="T7" fmla="*/ 432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7" h="432">
                      <a:moveTo>
                        <a:pt x="190" y="260"/>
                      </a:moveTo>
                      <a:lnTo>
                        <a:pt x="427" y="0"/>
                      </a:lnTo>
                      <a:moveTo>
                        <a:pt x="0" y="77"/>
                      </a:moveTo>
                      <a:cubicBezTo>
                        <a:pt x="124" y="202"/>
                        <a:pt x="254" y="321"/>
                        <a:pt x="391" y="43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6" name="Line 104"/>
                <p:cNvSpPr>
                  <a:spLocks noChangeShapeType="1"/>
                </p:cNvSpPr>
                <p:nvPr/>
              </p:nvSpPr>
              <p:spPr bwMode="auto">
                <a:xfrm>
                  <a:off x="4064001" y="1620838"/>
                  <a:ext cx="0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7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4411663" y="1665288"/>
                  <a:ext cx="133350" cy="7159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8" name="Line 106"/>
                <p:cNvSpPr>
                  <a:spLocks noChangeShapeType="1"/>
                </p:cNvSpPr>
                <p:nvPr/>
              </p:nvSpPr>
              <p:spPr bwMode="auto">
                <a:xfrm>
                  <a:off x="1939926" y="2733676"/>
                  <a:ext cx="427038" cy="2984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9" name="Freeform 107"/>
                <p:cNvSpPr>
                  <a:spLocks noEditPoints="1"/>
                </p:cNvSpPr>
                <p:nvPr/>
              </p:nvSpPr>
              <p:spPr bwMode="auto">
                <a:xfrm>
                  <a:off x="4008438" y="2246313"/>
                  <a:ext cx="87313" cy="415925"/>
                </a:xfrm>
                <a:custGeom>
                  <a:avLst/>
                  <a:gdLst>
                    <a:gd name="T0" fmla="*/ 146 w 292"/>
                    <a:gd name="T1" fmla="*/ 1 h 1407"/>
                    <a:gd name="T2" fmla="*/ 159 w 292"/>
                    <a:gd name="T3" fmla="*/ 1407 h 1407"/>
                    <a:gd name="T4" fmla="*/ 292 w 292"/>
                    <a:gd name="T5" fmla="*/ 1 h 1407"/>
                    <a:gd name="T6" fmla="*/ 0 w 292"/>
                    <a:gd name="T7" fmla="*/ 4 h 1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2" h="1407">
                      <a:moveTo>
                        <a:pt x="146" y="1"/>
                      </a:moveTo>
                      <a:lnTo>
                        <a:pt x="159" y="1407"/>
                      </a:lnTo>
                      <a:moveTo>
                        <a:pt x="292" y="1"/>
                      </a:moveTo>
                      <a:cubicBezTo>
                        <a:pt x="195" y="0"/>
                        <a:pt x="97" y="1"/>
                        <a:pt x="0" y="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0" name="Freeform 108"/>
                <p:cNvSpPr>
                  <a:spLocks noEditPoints="1"/>
                </p:cNvSpPr>
                <p:nvPr/>
              </p:nvSpPr>
              <p:spPr bwMode="auto">
                <a:xfrm>
                  <a:off x="6321426" y="4630738"/>
                  <a:ext cx="207963" cy="55563"/>
                </a:xfrm>
                <a:custGeom>
                  <a:avLst/>
                  <a:gdLst>
                    <a:gd name="T0" fmla="*/ 692 w 703"/>
                    <a:gd name="T1" fmla="*/ 125 h 185"/>
                    <a:gd name="T2" fmla="*/ 0 w 703"/>
                    <a:gd name="T3" fmla="*/ 0 h 185"/>
                    <a:gd name="T4" fmla="*/ 681 w 703"/>
                    <a:gd name="T5" fmla="*/ 185 h 185"/>
                    <a:gd name="T6" fmla="*/ 703 w 703"/>
                    <a:gd name="T7" fmla="*/ 66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03" h="185">
                      <a:moveTo>
                        <a:pt x="692" y="125"/>
                      </a:moveTo>
                      <a:lnTo>
                        <a:pt x="0" y="0"/>
                      </a:lnTo>
                      <a:moveTo>
                        <a:pt x="681" y="185"/>
                      </a:moveTo>
                      <a:cubicBezTo>
                        <a:pt x="689" y="145"/>
                        <a:pt x="696" y="106"/>
                        <a:pt x="703" y="6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1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5046663" y="1870076"/>
                  <a:ext cx="133350" cy="2825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2" name="Freeform 110"/>
                <p:cNvSpPr>
                  <a:spLocks noEditPoints="1"/>
                </p:cNvSpPr>
                <p:nvPr/>
              </p:nvSpPr>
              <p:spPr bwMode="auto">
                <a:xfrm>
                  <a:off x="5930901" y="2640013"/>
                  <a:ext cx="92075" cy="79375"/>
                </a:xfrm>
                <a:custGeom>
                  <a:avLst/>
                  <a:gdLst>
                    <a:gd name="T0" fmla="*/ 274 w 312"/>
                    <a:gd name="T1" fmla="*/ 47 h 267"/>
                    <a:gd name="T2" fmla="*/ 0 w 312"/>
                    <a:gd name="T3" fmla="*/ 267 h 267"/>
                    <a:gd name="T4" fmla="*/ 312 w 312"/>
                    <a:gd name="T5" fmla="*/ 94 h 267"/>
                    <a:gd name="T6" fmla="*/ 236 w 312"/>
                    <a:gd name="T7" fmla="*/ 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2" h="267">
                      <a:moveTo>
                        <a:pt x="274" y="47"/>
                      </a:moveTo>
                      <a:lnTo>
                        <a:pt x="0" y="267"/>
                      </a:lnTo>
                      <a:moveTo>
                        <a:pt x="312" y="94"/>
                      </a:moveTo>
                      <a:cubicBezTo>
                        <a:pt x="287" y="62"/>
                        <a:pt x="261" y="31"/>
                        <a:pt x="23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3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3989388" y="6719888"/>
                  <a:ext cx="3175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4" name="Freeform 112"/>
                <p:cNvSpPr>
                  <a:spLocks noEditPoints="1"/>
                </p:cNvSpPr>
                <p:nvPr/>
              </p:nvSpPr>
              <p:spPr bwMode="auto">
                <a:xfrm>
                  <a:off x="6108701" y="2900363"/>
                  <a:ext cx="98425" cy="69850"/>
                </a:xfrm>
                <a:custGeom>
                  <a:avLst/>
                  <a:gdLst>
                    <a:gd name="T0" fmla="*/ 299 w 331"/>
                    <a:gd name="T1" fmla="*/ 51 h 235"/>
                    <a:gd name="T2" fmla="*/ 0 w 331"/>
                    <a:gd name="T3" fmla="*/ 235 h 235"/>
                    <a:gd name="T4" fmla="*/ 331 w 331"/>
                    <a:gd name="T5" fmla="*/ 102 h 235"/>
                    <a:gd name="T6" fmla="*/ 268 w 331"/>
                    <a:gd name="T7" fmla="*/ 0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1" h="235">
                      <a:moveTo>
                        <a:pt x="299" y="51"/>
                      </a:moveTo>
                      <a:lnTo>
                        <a:pt x="0" y="235"/>
                      </a:lnTo>
                      <a:moveTo>
                        <a:pt x="331" y="102"/>
                      </a:moveTo>
                      <a:cubicBezTo>
                        <a:pt x="310" y="68"/>
                        <a:pt x="289" y="34"/>
                        <a:pt x="26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5" name="Freeform 113"/>
                <p:cNvSpPr>
                  <a:spLocks noEditPoints="1"/>
                </p:cNvSpPr>
                <p:nvPr/>
              </p:nvSpPr>
              <p:spPr bwMode="auto">
                <a:xfrm>
                  <a:off x="5241926" y="2154238"/>
                  <a:ext cx="74613" cy="101600"/>
                </a:xfrm>
                <a:custGeom>
                  <a:avLst/>
                  <a:gdLst>
                    <a:gd name="T0" fmla="*/ 180 w 254"/>
                    <a:gd name="T1" fmla="*/ 44 h 346"/>
                    <a:gd name="T2" fmla="*/ 0 w 254"/>
                    <a:gd name="T3" fmla="*/ 346 h 346"/>
                    <a:gd name="T4" fmla="*/ 254 w 254"/>
                    <a:gd name="T5" fmla="*/ 89 h 346"/>
                    <a:gd name="T6" fmla="*/ 105 w 254"/>
                    <a:gd name="T7" fmla="*/ 0 h 3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346">
                      <a:moveTo>
                        <a:pt x="180" y="44"/>
                      </a:moveTo>
                      <a:lnTo>
                        <a:pt x="0" y="346"/>
                      </a:lnTo>
                      <a:moveTo>
                        <a:pt x="254" y="89"/>
                      </a:moveTo>
                      <a:cubicBezTo>
                        <a:pt x="205" y="59"/>
                        <a:pt x="155" y="29"/>
                        <a:pt x="10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6" name="Freeform 114"/>
                <p:cNvSpPr>
                  <a:spLocks noEditPoints="1"/>
                </p:cNvSpPr>
                <p:nvPr/>
              </p:nvSpPr>
              <p:spPr bwMode="auto">
                <a:xfrm>
                  <a:off x="3532188" y="1776413"/>
                  <a:ext cx="39688" cy="106363"/>
                </a:xfrm>
                <a:custGeom>
                  <a:avLst/>
                  <a:gdLst>
                    <a:gd name="T0" fmla="*/ 59 w 132"/>
                    <a:gd name="T1" fmla="*/ 13 h 357"/>
                    <a:gd name="T2" fmla="*/ 132 w 132"/>
                    <a:gd name="T3" fmla="*/ 357 h 357"/>
                    <a:gd name="T4" fmla="*/ 118 w 132"/>
                    <a:gd name="T5" fmla="*/ 0 h 357"/>
                    <a:gd name="T6" fmla="*/ 0 w 132"/>
                    <a:gd name="T7" fmla="*/ 26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2" h="357">
                      <a:moveTo>
                        <a:pt x="59" y="13"/>
                      </a:moveTo>
                      <a:lnTo>
                        <a:pt x="132" y="357"/>
                      </a:lnTo>
                      <a:moveTo>
                        <a:pt x="118" y="0"/>
                      </a:moveTo>
                      <a:cubicBezTo>
                        <a:pt x="79" y="9"/>
                        <a:pt x="39" y="17"/>
                        <a:pt x="0" y="2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7" name="Line 115"/>
                <p:cNvSpPr>
                  <a:spLocks noChangeShapeType="1"/>
                </p:cNvSpPr>
                <p:nvPr/>
              </p:nvSpPr>
              <p:spPr bwMode="auto">
                <a:xfrm flipH="1" flipV="1">
                  <a:off x="5070476" y="6511926"/>
                  <a:ext cx="41275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8" name="Line 116"/>
                <p:cNvSpPr>
                  <a:spLocks noChangeShapeType="1"/>
                </p:cNvSpPr>
                <p:nvPr/>
              </p:nvSpPr>
              <p:spPr bwMode="auto">
                <a:xfrm flipH="1" flipV="1">
                  <a:off x="6529388" y="4649788"/>
                  <a:ext cx="103188" cy="19050"/>
                </a:xfrm>
                <a:prstGeom prst="line">
                  <a:avLst/>
                </a:prstGeom>
                <a:noFill/>
                <a:ln w="23813" cap="rnd">
                  <a:solidFill>
                    <a:srgbClr val="57B0E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9" name="Freeform 117"/>
                <p:cNvSpPr>
                  <a:spLocks noEditPoints="1"/>
                </p:cNvSpPr>
                <p:nvPr/>
              </p:nvSpPr>
              <p:spPr bwMode="auto">
                <a:xfrm>
                  <a:off x="3770313" y="5056188"/>
                  <a:ext cx="631825" cy="123825"/>
                </a:xfrm>
                <a:custGeom>
                  <a:avLst/>
                  <a:gdLst>
                    <a:gd name="T0" fmla="*/ 1071 w 2135"/>
                    <a:gd name="T1" fmla="*/ 352 h 420"/>
                    <a:gd name="T2" fmla="*/ 1065 w 2135"/>
                    <a:gd name="T3" fmla="*/ 0 h 420"/>
                    <a:gd name="T4" fmla="*/ 0 w 2135"/>
                    <a:gd name="T5" fmla="*/ 184 h 420"/>
                    <a:gd name="T6" fmla="*/ 2135 w 2135"/>
                    <a:gd name="T7" fmla="*/ 148 h 4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35" h="420">
                      <a:moveTo>
                        <a:pt x="1071" y="352"/>
                      </a:moveTo>
                      <a:lnTo>
                        <a:pt x="1065" y="0"/>
                      </a:lnTo>
                      <a:moveTo>
                        <a:pt x="0" y="184"/>
                      </a:moveTo>
                      <a:cubicBezTo>
                        <a:pt x="694" y="420"/>
                        <a:pt x="1449" y="407"/>
                        <a:pt x="2135" y="14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0" name="Line 118"/>
                <p:cNvSpPr>
                  <a:spLocks noChangeShapeType="1"/>
                </p:cNvSpPr>
                <p:nvPr/>
              </p:nvSpPr>
              <p:spPr bwMode="auto">
                <a:xfrm flipH="1" flipV="1">
                  <a:off x="4560888" y="6672263"/>
                  <a:ext cx="2063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1" name="Line 119"/>
                <p:cNvSpPr>
                  <a:spLocks noChangeShapeType="1"/>
                </p:cNvSpPr>
                <p:nvPr/>
              </p:nvSpPr>
              <p:spPr bwMode="auto">
                <a:xfrm flipH="1">
                  <a:off x="4419601" y="1647826"/>
                  <a:ext cx="14288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2" name="Freeform 120"/>
                <p:cNvSpPr>
                  <a:spLocks noEditPoints="1"/>
                </p:cNvSpPr>
                <p:nvPr/>
              </p:nvSpPr>
              <p:spPr bwMode="auto">
                <a:xfrm>
                  <a:off x="2727326" y="6135688"/>
                  <a:ext cx="85725" cy="106363"/>
                </a:xfrm>
                <a:custGeom>
                  <a:avLst/>
                  <a:gdLst>
                    <a:gd name="T0" fmla="*/ 96 w 290"/>
                    <a:gd name="T1" fmla="*/ 294 h 357"/>
                    <a:gd name="T2" fmla="*/ 290 w 290"/>
                    <a:gd name="T3" fmla="*/ 0 h 357"/>
                    <a:gd name="T4" fmla="*/ 0 w 290"/>
                    <a:gd name="T5" fmla="*/ 230 h 357"/>
                    <a:gd name="T6" fmla="*/ 193 w 290"/>
                    <a:gd name="T7" fmla="*/ 357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0" h="357">
                      <a:moveTo>
                        <a:pt x="96" y="294"/>
                      </a:moveTo>
                      <a:lnTo>
                        <a:pt x="290" y="0"/>
                      </a:lnTo>
                      <a:moveTo>
                        <a:pt x="0" y="230"/>
                      </a:moveTo>
                      <a:cubicBezTo>
                        <a:pt x="64" y="273"/>
                        <a:pt x="128" y="315"/>
                        <a:pt x="193" y="35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3" name="Line 121"/>
                <p:cNvSpPr>
                  <a:spLocks noChangeShapeType="1"/>
                </p:cNvSpPr>
                <p:nvPr/>
              </p:nvSpPr>
              <p:spPr bwMode="auto">
                <a:xfrm>
                  <a:off x="3295651" y="1739901"/>
                  <a:ext cx="30163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4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5186363" y="2752726"/>
                  <a:ext cx="1028700" cy="7064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5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6299201" y="3278188"/>
                  <a:ext cx="193675" cy="762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6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4064001" y="6721476"/>
                  <a:ext cx="0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7" name="Freeform 125"/>
                <p:cNvSpPr>
                  <a:spLocks noEditPoints="1"/>
                </p:cNvSpPr>
                <p:nvPr/>
              </p:nvSpPr>
              <p:spPr bwMode="auto">
                <a:xfrm>
                  <a:off x="6327776" y="5013326"/>
                  <a:ext cx="104775" cy="50800"/>
                </a:xfrm>
                <a:custGeom>
                  <a:avLst/>
                  <a:gdLst>
                    <a:gd name="T0" fmla="*/ 332 w 351"/>
                    <a:gd name="T1" fmla="*/ 116 h 173"/>
                    <a:gd name="T2" fmla="*/ 0 w 351"/>
                    <a:gd name="T3" fmla="*/ 0 h 173"/>
                    <a:gd name="T4" fmla="*/ 312 w 351"/>
                    <a:gd name="T5" fmla="*/ 173 h 173"/>
                    <a:gd name="T6" fmla="*/ 351 w 351"/>
                    <a:gd name="T7" fmla="*/ 59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1" h="173">
                      <a:moveTo>
                        <a:pt x="332" y="116"/>
                      </a:moveTo>
                      <a:lnTo>
                        <a:pt x="0" y="0"/>
                      </a:lnTo>
                      <a:moveTo>
                        <a:pt x="312" y="173"/>
                      </a:moveTo>
                      <a:cubicBezTo>
                        <a:pt x="325" y="135"/>
                        <a:pt x="338" y="97"/>
                        <a:pt x="351" y="5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8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2752726" y="6107113"/>
                  <a:ext cx="211138" cy="35877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9" name="Freeform 127"/>
                <p:cNvSpPr>
                  <a:spLocks noEditPoints="1"/>
                </p:cNvSpPr>
                <p:nvPr/>
              </p:nvSpPr>
              <p:spPr bwMode="auto">
                <a:xfrm>
                  <a:off x="3373438" y="6423026"/>
                  <a:ext cx="65088" cy="109538"/>
                </a:xfrm>
                <a:custGeom>
                  <a:avLst/>
                  <a:gdLst>
                    <a:gd name="T0" fmla="*/ 111 w 222"/>
                    <a:gd name="T1" fmla="*/ 337 h 369"/>
                    <a:gd name="T2" fmla="*/ 208 w 222"/>
                    <a:gd name="T3" fmla="*/ 0 h 369"/>
                    <a:gd name="T4" fmla="*/ 0 w 222"/>
                    <a:gd name="T5" fmla="*/ 304 h 369"/>
                    <a:gd name="T6" fmla="*/ 222 w 222"/>
                    <a:gd name="T7" fmla="*/ 36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2" h="369">
                      <a:moveTo>
                        <a:pt x="111" y="337"/>
                      </a:moveTo>
                      <a:lnTo>
                        <a:pt x="208" y="0"/>
                      </a:lnTo>
                      <a:moveTo>
                        <a:pt x="0" y="304"/>
                      </a:moveTo>
                      <a:cubicBezTo>
                        <a:pt x="73" y="327"/>
                        <a:pt x="148" y="348"/>
                        <a:pt x="222" y="36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0" name="Line 128"/>
                <p:cNvSpPr>
                  <a:spLocks noChangeShapeType="1"/>
                </p:cNvSpPr>
                <p:nvPr/>
              </p:nvSpPr>
              <p:spPr bwMode="auto">
                <a:xfrm>
                  <a:off x="2505076" y="2146301"/>
                  <a:ext cx="61913" cy="84138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1" name="Line 129"/>
                <p:cNvSpPr>
                  <a:spLocks noChangeShapeType="1"/>
                </p:cNvSpPr>
                <p:nvPr/>
              </p:nvSpPr>
              <p:spPr bwMode="auto">
                <a:xfrm flipH="1">
                  <a:off x="6259513" y="2974976"/>
                  <a:ext cx="92075" cy="492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2" name="Freeform 130"/>
                <p:cNvSpPr>
                  <a:spLocks noEditPoints="1"/>
                </p:cNvSpPr>
                <p:nvPr/>
              </p:nvSpPr>
              <p:spPr bwMode="auto">
                <a:xfrm>
                  <a:off x="4621213" y="5903913"/>
                  <a:ext cx="74613" cy="109538"/>
                </a:xfrm>
                <a:custGeom>
                  <a:avLst/>
                  <a:gdLst>
                    <a:gd name="T0" fmla="*/ 127 w 254"/>
                    <a:gd name="T1" fmla="*/ 334 h 374"/>
                    <a:gd name="T2" fmla="*/ 17 w 254"/>
                    <a:gd name="T3" fmla="*/ 0 h 374"/>
                    <a:gd name="T4" fmla="*/ 0 w 254"/>
                    <a:gd name="T5" fmla="*/ 374 h 374"/>
                    <a:gd name="T6" fmla="*/ 254 w 254"/>
                    <a:gd name="T7" fmla="*/ 290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374">
                      <a:moveTo>
                        <a:pt x="127" y="334"/>
                      </a:moveTo>
                      <a:lnTo>
                        <a:pt x="17" y="0"/>
                      </a:lnTo>
                      <a:moveTo>
                        <a:pt x="0" y="374"/>
                      </a:moveTo>
                      <a:cubicBezTo>
                        <a:pt x="85" y="348"/>
                        <a:pt x="170" y="320"/>
                        <a:pt x="254" y="29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3" name="Freeform 131"/>
                <p:cNvSpPr>
                  <a:spLocks noEditPoints="1"/>
                </p:cNvSpPr>
                <p:nvPr/>
              </p:nvSpPr>
              <p:spPr bwMode="auto">
                <a:xfrm>
                  <a:off x="1754188" y="5129213"/>
                  <a:ext cx="103188" cy="55563"/>
                </a:xfrm>
                <a:custGeom>
                  <a:avLst/>
                  <a:gdLst>
                    <a:gd name="T0" fmla="*/ 22 w 348"/>
                    <a:gd name="T1" fmla="*/ 133 h 189"/>
                    <a:gd name="T2" fmla="*/ 348 w 348"/>
                    <a:gd name="T3" fmla="*/ 0 h 189"/>
                    <a:gd name="T4" fmla="*/ 0 w 348"/>
                    <a:gd name="T5" fmla="*/ 77 h 189"/>
                    <a:gd name="T6" fmla="*/ 45 w 348"/>
                    <a:gd name="T7" fmla="*/ 189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8" h="189">
                      <a:moveTo>
                        <a:pt x="22" y="133"/>
                      </a:moveTo>
                      <a:lnTo>
                        <a:pt x="348" y="0"/>
                      </a:lnTo>
                      <a:moveTo>
                        <a:pt x="0" y="77"/>
                      </a:moveTo>
                      <a:cubicBezTo>
                        <a:pt x="14" y="114"/>
                        <a:pt x="30" y="152"/>
                        <a:pt x="45" y="1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4" name="Line 132"/>
                <p:cNvSpPr>
                  <a:spLocks noChangeShapeType="1"/>
                </p:cNvSpPr>
                <p:nvPr/>
              </p:nvSpPr>
              <p:spPr bwMode="auto">
                <a:xfrm>
                  <a:off x="3224213" y="1763713"/>
                  <a:ext cx="236538" cy="6889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5" name="Line 133"/>
                <p:cNvSpPr>
                  <a:spLocks noChangeShapeType="1"/>
                </p:cNvSpPr>
                <p:nvPr/>
              </p:nvSpPr>
              <p:spPr bwMode="auto">
                <a:xfrm flipH="1" flipV="1">
                  <a:off x="4595813" y="6665913"/>
                  <a:ext cx="22225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6" name="Line 134"/>
                <p:cNvSpPr>
                  <a:spLocks noChangeShapeType="1"/>
                </p:cNvSpPr>
                <p:nvPr/>
              </p:nvSpPr>
              <p:spPr bwMode="auto">
                <a:xfrm>
                  <a:off x="1820863" y="2922588"/>
                  <a:ext cx="88900" cy="523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7" name="Line 135"/>
                <p:cNvSpPr>
                  <a:spLocks noChangeShapeType="1"/>
                </p:cNvSpPr>
                <p:nvPr/>
              </p:nvSpPr>
              <p:spPr bwMode="auto">
                <a:xfrm flipV="1">
                  <a:off x="1528763" y="4719638"/>
                  <a:ext cx="203200" cy="428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8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1497013" y="4465638"/>
                  <a:ext cx="823913" cy="114300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9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2173288" y="5930901"/>
                  <a:ext cx="76200" cy="71438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0" name="Line 138"/>
                <p:cNvSpPr>
                  <a:spLocks noChangeShapeType="1"/>
                </p:cNvSpPr>
                <p:nvPr/>
              </p:nvSpPr>
              <p:spPr bwMode="auto">
                <a:xfrm>
                  <a:off x="2720976" y="2000251"/>
                  <a:ext cx="53975" cy="889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1" name="Freeform 139"/>
                <p:cNvSpPr>
                  <a:spLocks noEditPoints="1"/>
                </p:cNvSpPr>
                <p:nvPr/>
              </p:nvSpPr>
              <p:spPr bwMode="auto">
                <a:xfrm>
                  <a:off x="4559301" y="6353176"/>
                  <a:ext cx="55563" cy="107950"/>
                </a:xfrm>
                <a:custGeom>
                  <a:avLst/>
                  <a:gdLst>
                    <a:gd name="T0" fmla="*/ 94 w 189"/>
                    <a:gd name="T1" fmla="*/ 343 h 364"/>
                    <a:gd name="T2" fmla="*/ 15 w 189"/>
                    <a:gd name="T3" fmla="*/ 0 h 364"/>
                    <a:gd name="T4" fmla="*/ 0 w 189"/>
                    <a:gd name="T5" fmla="*/ 364 h 364"/>
                    <a:gd name="T6" fmla="*/ 189 w 189"/>
                    <a:gd name="T7" fmla="*/ 320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9" h="364">
                      <a:moveTo>
                        <a:pt x="94" y="343"/>
                      </a:moveTo>
                      <a:lnTo>
                        <a:pt x="15" y="0"/>
                      </a:lnTo>
                      <a:moveTo>
                        <a:pt x="0" y="364"/>
                      </a:moveTo>
                      <a:cubicBezTo>
                        <a:pt x="63" y="350"/>
                        <a:pt x="126" y="336"/>
                        <a:pt x="189" y="32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2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3767138" y="6704013"/>
                  <a:ext cx="12700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3" name="Freeform 141"/>
                <p:cNvSpPr>
                  <a:spLocks noEditPoints="1"/>
                </p:cNvSpPr>
                <p:nvPr/>
              </p:nvSpPr>
              <p:spPr bwMode="auto">
                <a:xfrm>
                  <a:off x="5375276" y="2119313"/>
                  <a:ext cx="71438" cy="96838"/>
                </a:xfrm>
                <a:custGeom>
                  <a:avLst/>
                  <a:gdLst>
                    <a:gd name="T0" fmla="*/ 191 w 242"/>
                    <a:gd name="T1" fmla="*/ 33 h 327"/>
                    <a:gd name="T2" fmla="*/ 0 w 242"/>
                    <a:gd name="T3" fmla="*/ 327 h 327"/>
                    <a:gd name="T4" fmla="*/ 242 w 242"/>
                    <a:gd name="T5" fmla="*/ 66 h 327"/>
                    <a:gd name="T6" fmla="*/ 141 w 242"/>
                    <a:gd name="T7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2" h="327">
                      <a:moveTo>
                        <a:pt x="191" y="33"/>
                      </a:moveTo>
                      <a:lnTo>
                        <a:pt x="0" y="327"/>
                      </a:lnTo>
                      <a:moveTo>
                        <a:pt x="242" y="66"/>
                      </a:moveTo>
                      <a:cubicBezTo>
                        <a:pt x="208" y="44"/>
                        <a:pt x="175" y="21"/>
                        <a:pt x="141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4" name="Freeform 142"/>
                <p:cNvSpPr>
                  <a:spLocks noEditPoints="1"/>
                </p:cNvSpPr>
                <p:nvPr/>
              </p:nvSpPr>
              <p:spPr bwMode="auto">
                <a:xfrm>
                  <a:off x="6253163" y="5203826"/>
                  <a:ext cx="101600" cy="58738"/>
                </a:xfrm>
                <a:custGeom>
                  <a:avLst/>
                  <a:gdLst>
                    <a:gd name="T0" fmla="*/ 321 w 345"/>
                    <a:gd name="T1" fmla="*/ 144 h 199"/>
                    <a:gd name="T2" fmla="*/ 0 w 345"/>
                    <a:gd name="T3" fmla="*/ 0 h 199"/>
                    <a:gd name="T4" fmla="*/ 296 w 345"/>
                    <a:gd name="T5" fmla="*/ 199 h 199"/>
                    <a:gd name="T6" fmla="*/ 345 w 345"/>
                    <a:gd name="T7" fmla="*/ 89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5" h="199">
                      <a:moveTo>
                        <a:pt x="321" y="144"/>
                      </a:moveTo>
                      <a:lnTo>
                        <a:pt x="0" y="0"/>
                      </a:lnTo>
                      <a:moveTo>
                        <a:pt x="296" y="199"/>
                      </a:moveTo>
                      <a:cubicBezTo>
                        <a:pt x="312" y="163"/>
                        <a:pt x="329" y="126"/>
                        <a:pt x="345" y="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5" name="Line 143"/>
                <p:cNvSpPr>
                  <a:spLocks noChangeShapeType="1"/>
                </p:cNvSpPr>
                <p:nvPr/>
              </p:nvSpPr>
              <p:spPr bwMode="auto">
                <a:xfrm flipV="1">
                  <a:off x="3016251" y="6507163"/>
                  <a:ext cx="42863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6" name="Freeform 144"/>
                <p:cNvSpPr>
                  <a:spLocks noEditPoints="1"/>
                </p:cNvSpPr>
                <p:nvPr/>
              </p:nvSpPr>
              <p:spPr bwMode="auto">
                <a:xfrm>
                  <a:off x="5907088" y="3760788"/>
                  <a:ext cx="114300" cy="152400"/>
                </a:xfrm>
                <a:custGeom>
                  <a:avLst/>
                  <a:gdLst>
                    <a:gd name="T0" fmla="*/ 344 w 390"/>
                    <a:gd name="T1" fmla="*/ 255 h 512"/>
                    <a:gd name="T2" fmla="*/ 0 w 390"/>
                    <a:gd name="T3" fmla="*/ 324 h 512"/>
                    <a:gd name="T4" fmla="*/ 390 w 390"/>
                    <a:gd name="T5" fmla="*/ 512 h 512"/>
                    <a:gd name="T6" fmla="*/ 288 w 390"/>
                    <a:gd name="T7" fmla="*/ 0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0" h="512">
                      <a:moveTo>
                        <a:pt x="344" y="255"/>
                      </a:moveTo>
                      <a:lnTo>
                        <a:pt x="0" y="324"/>
                      </a:lnTo>
                      <a:moveTo>
                        <a:pt x="390" y="512"/>
                      </a:moveTo>
                      <a:cubicBezTo>
                        <a:pt x="363" y="340"/>
                        <a:pt x="329" y="169"/>
                        <a:pt x="28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7" name="Freeform 145"/>
                <p:cNvSpPr>
                  <a:spLocks noEditPoints="1"/>
                </p:cNvSpPr>
                <p:nvPr/>
              </p:nvSpPr>
              <p:spPr bwMode="auto">
                <a:xfrm>
                  <a:off x="1590676" y="4452938"/>
                  <a:ext cx="517525" cy="77788"/>
                </a:xfrm>
                <a:custGeom>
                  <a:avLst/>
                  <a:gdLst>
                    <a:gd name="T0" fmla="*/ 7 w 1752"/>
                    <a:gd name="T1" fmla="*/ 203 h 263"/>
                    <a:gd name="T2" fmla="*/ 1752 w 1752"/>
                    <a:gd name="T3" fmla="*/ 0 h 263"/>
                    <a:gd name="T4" fmla="*/ 0 w 1752"/>
                    <a:gd name="T5" fmla="*/ 143 h 263"/>
                    <a:gd name="T6" fmla="*/ 14 w 1752"/>
                    <a:gd name="T7" fmla="*/ 263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52" h="263">
                      <a:moveTo>
                        <a:pt x="7" y="203"/>
                      </a:moveTo>
                      <a:lnTo>
                        <a:pt x="1752" y="0"/>
                      </a:lnTo>
                      <a:moveTo>
                        <a:pt x="0" y="143"/>
                      </a:moveTo>
                      <a:cubicBezTo>
                        <a:pt x="4" y="183"/>
                        <a:pt x="9" y="223"/>
                        <a:pt x="14" y="26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8" name="Line 146"/>
                <p:cNvSpPr>
                  <a:spLocks noChangeShapeType="1"/>
                </p:cNvSpPr>
                <p:nvPr/>
              </p:nvSpPr>
              <p:spPr bwMode="auto">
                <a:xfrm>
                  <a:off x="2816226" y="1944688"/>
                  <a:ext cx="101600" cy="1825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9" name="Freeform 147"/>
                <p:cNvSpPr>
                  <a:spLocks noEditPoints="1"/>
                </p:cNvSpPr>
                <p:nvPr/>
              </p:nvSpPr>
              <p:spPr bwMode="auto">
                <a:xfrm>
                  <a:off x="5089526" y="6156326"/>
                  <a:ext cx="74613" cy="106363"/>
                </a:xfrm>
                <a:custGeom>
                  <a:avLst/>
                  <a:gdLst>
                    <a:gd name="T0" fmla="*/ 164 w 250"/>
                    <a:gd name="T1" fmla="*/ 311 h 355"/>
                    <a:gd name="T2" fmla="*/ 0 w 250"/>
                    <a:gd name="T3" fmla="*/ 0 h 355"/>
                    <a:gd name="T4" fmla="*/ 79 w 250"/>
                    <a:gd name="T5" fmla="*/ 355 h 355"/>
                    <a:gd name="T6" fmla="*/ 250 w 250"/>
                    <a:gd name="T7" fmla="*/ 265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0" h="355">
                      <a:moveTo>
                        <a:pt x="164" y="311"/>
                      </a:moveTo>
                      <a:lnTo>
                        <a:pt x="0" y="0"/>
                      </a:lnTo>
                      <a:moveTo>
                        <a:pt x="79" y="355"/>
                      </a:moveTo>
                      <a:cubicBezTo>
                        <a:pt x="136" y="326"/>
                        <a:pt x="193" y="296"/>
                        <a:pt x="250" y="26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0" name="Freeform 148"/>
                <p:cNvSpPr>
                  <a:spLocks noEditPoints="1"/>
                </p:cNvSpPr>
                <p:nvPr/>
              </p:nvSpPr>
              <p:spPr bwMode="auto">
                <a:xfrm>
                  <a:off x="6119813" y="3135313"/>
                  <a:ext cx="103188" cy="68263"/>
                </a:xfrm>
                <a:custGeom>
                  <a:avLst/>
                  <a:gdLst>
                    <a:gd name="T0" fmla="*/ 315 w 353"/>
                    <a:gd name="T1" fmla="*/ 78 h 234"/>
                    <a:gd name="T2" fmla="*/ 0 w 353"/>
                    <a:gd name="T3" fmla="*/ 234 h 234"/>
                    <a:gd name="T4" fmla="*/ 353 w 353"/>
                    <a:gd name="T5" fmla="*/ 156 h 234"/>
                    <a:gd name="T6" fmla="*/ 276 w 353"/>
                    <a:gd name="T7" fmla="*/ 0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234">
                      <a:moveTo>
                        <a:pt x="315" y="78"/>
                      </a:moveTo>
                      <a:lnTo>
                        <a:pt x="0" y="234"/>
                      </a:lnTo>
                      <a:moveTo>
                        <a:pt x="353" y="156"/>
                      </a:moveTo>
                      <a:cubicBezTo>
                        <a:pt x="328" y="104"/>
                        <a:pt x="302" y="52"/>
                        <a:pt x="27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1" name="Freeform 149"/>
                <p:cNvSpPr>
                  <a:spLocks noEditPoints="1"/>
                </p:cNvSpPr>
                <p:nvPr/>
              </p:nvSpPr>
              <p:spPr bwMode="auto">
                <a:xfrm>
                  <a:off x="5897563" y="4537076"/>
                  <a:ext cx="123825" cy="231775"/>
                </a:xfrm>
                <a:custGeom>
                  <a:avLst/>
                  <a:gdLst>
                    <a:gd name="T0" fmla="*/ 343 w 418"/>
                    <a:gd name="T1" fmla="*/ 392 h 778"/>
                    <a:gd name="T2" fmla="*/ 0 w 418"/>
                    <a:gd name="T3" fmla="*/ 315 h 778"/>
                    <a:gd name="T4" fmla="*/ 245 w 418"/>
                    <a:gd name="T5" fmla="*/ 778 h 778"/>
                    <a:gd name="T6" fmla="*/ 418 w 418"/>
                    <a:gd name="T7" fmla="*/ 0 h 7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8" h="778">
                      <a:moveTo>
                        <a:pt x="343" y="392"/>
                      </a:moveTo>
                      <a:lnTo>
                        <a:pt x="0" y="315"/>
                      </a:lnTo>
                      <a:moveTo>
                        <a:pt x="245" y="778"/>
                      </a:moveTo>
                      <a:cubicBezTo>
                        <a:pt x="318" y="522"/>
                        <a:pt x="376" y="263"/>
                        <a:pt x="41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2" name="Line 150"/>
                <p:cNvSpPr>
                  <a:spLocks noChangeShapeType="1"/>
                </p:cNvSpPr>
                <p:nvPr/>
              </p:nvSpPr>
              <p:spPr bwMode="auto">
                <a:xfrm flipH="1" flipV="1">
                  <a:off x="6565901" y="4259263"/>
                  <a:ext cx="104775" cy="15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3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1471613" y="4244976"/>
                  <a:ext cx="104775" cy="15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4" name="Line 152"/>
                <p:cNvSpPr>
                  <a:spLocks noChangeShapeType="1"/>
                </p:cNvSpPr>
                <p:nvPr/>
              </p:nvSpPr>
              <p:spPr bwMode="auto">
                <a:xfrm flipV="1">
                  <a:off x="3619501" y="6580188"/>
                  <a:ext cx="36513" cy="206375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5" name="Line 153"/>
                <p:cNvSpPr>
                  <a:spLocks noChangeShapeType="1"/>
                </p:cNvSpPr>
                <p:nvPr/>
              </p:nvSpPr>
              <p:spPr bwMode="auto">
                <a:xfrm flipH="1" flipV="1">
                  <a:off x="4957763" y="5378451"/>
                  <a:ext cx="696913" cy="9080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6" name="Freeform 154"/>
                <p:cNvSpPr>
                  <a:spLocks noEditPoints="1"/>
                </p:cNvSpPr>
                <p:nvPr/>
              </p:nvSpPr>
              <p:spPr bwMode="auto">
                <a:xfrm>
                  <a:off x="4387851" y="6488113"/>
                  <a:ext cx="68263" cy="107950"/>
                </a:xfrm>
                <a:custGeom>
                  <a:avLst/>
                  <a:gdLst>
                    <a:gd name="T0" fmla="*/ 115 w 229"/>
                    <a:gd name="T1" fmla="*/ 348 h 364"/>
                    <a:gd name="T2" fmla="*/ 63 w 229"/>
                    <a:gd name="T3" fmla="*/ 0 h 364"/>
                    <a:gd name="T4" fmla="*/ 0 w 229"/>
                    <a:gd name="T5" fmla="*/ 364 h 364"/>
                    <a:gd name="T6" fmla="*/ 229 w 229"/>
                    <a:gd name="T7" fmla="*/ 330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9" h="364">
                      <a:moveTo>
                        <a:pt x="115" y="348"/>
                      </a:moveTo>
                      <a:lnTo>
                        <a:pt x="63" y="0"/>
                      </a:lnTo>
                      <a:moveTo>
                        <a:pt x="0" y="364"/>
                      </a:moveTo>
                      <a:cubicBezTo>
                        <a:pt x="77" y="354"/>
                        <a:pt x="153" y="342"/>
                        <a:pt x="229" y="33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7" name="Line 155"/>
                <p:cNvSpPr>
                  <a:spLocks noChangeShapeType="1"/>
                </p:cNvSpPr>
                <p:nvPr/>
              </p:nvSpPr>
              <p:spPr bwMode="auto">
                <a:xfrm flipH="1">
                  <a:off x="4337051" y="1638301"/>
                  <a:ext cx="23813" cy="2063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8" name="Freeform 156"/>
                <p:cNvSpPr>
                  <a:spLocks noEditPoints="1"/>
                </p:cNvSpPr>
                <p:nvPr/>
              </p:nvSpPr>
              <p:spPr bwMode="auto">
                <a:xfrm>
                  <a:off x="3151188" y="6235701"/>
                  <a:ext cx="66675" cy="106363"/>
                </a:xfrm>
                <a:custGeom>
                  <a:avLst/>
                  <a:gdLst>
                    <a:gd name="T0" fmla="*/ 89 w 226"/>
                    <a:gd name="T1" fmla="*/ 323 h 361"/>
                    <a:gd name="T2" fmla="*/ 226 w 226"/>
                    <a:gd name="T3" fmla="*/ 0 h 361"/>
                    <a:gd name="T4" fmla="*/ 0 w 226"/>
                    <a:gd name="T5" fmla="*/ 285 h 361"/>
                    <a:gd name="T6" fmla="*/ 178 w 226"/>
                    <a:gd name="T7" fmla="*/ 361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6" h="361">
                      <a:moveTo>
                        <a:pt x="89" y="323"/>
                      </a:moveTo>
                      <a:lnTo>
                        <a:pt x="226" y="0"/>
                      </a:lnTo>
                      <a:moveTo>
                        <a:pt x="0" y="285"/>
                      </a:moveTo>
                      <a:cubicBezTo>
                        <a:pt x="59" y="311"/>
                        <a:pt x="119" y="336"/>
                        <a:pt x="178" y="36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9" name="Freeform 157"/>
                <p:cNvSpPr>
                  <a:spLocks noEditPoints="1"/>
                </p:cNvSpPr>
                <p:nvPr/>
              </p:nvSpPr>
              <p:spPr bwMode="auto">
                <a:xfrm>
                  <a:off x="5573713" y="3321051"/>
                  <a:ext cx="306388" cy="188913"/>
                </a:xfrm>
                <a:custGeom>
                  <a:avLst/>
                  <a:gdLst>
                    <a:gd name="T0" fmla="*/ 953 w 1038"/>
                    <a:gd name="T1" fmla="*/ 184 h 636"/>
                    <a:gd name="T2" fmla="*/ 0 w 1038"/>
                    <a:gd name="T3" fmla="*/ 636 h 636"/>
                    <a:gd name="T4" fmla="*/ 1038 w 1038"/>
                    <a:gd name="T5" fmla="*/ 370 h 636"/>
                    <a:gd name="T6" fmla="*/ 862 w 1038"/>
                    <a:gd name="T7" fmla="*/ 0 h 6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38" h="636">
                      <a:moveTo>
                        <a:pt x="953" y="184"/>
                      </a:moveTo>
                      <a:lnTo>
                        <a:pt x="0" y="636"/>
                      </a:lnTo>
                      <a:moveTo>
                        <a:pt x="1038" y="370"/>
                      </a:moveTo>
                      <a:cubicBezTo>
                        <a:pt x="983" y="245"/>
                        <a:pt x="925" y="121"/>
                        <a:pt x="862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0" name="Freeform 158"/>
                <p:cNvSpPr>
                  <a:spLocks noEditPoints="1"/>
                </p:cNvSpPr>
                <p:nvPr/>
              </p:nvSpPr>
              <p:spPr bwMode="auto">
                <a:xfrm>
                  <a:off x="3435351" y="6338888"/>
                  <a:ext cx="119063" cy="114300"/>
                </a:xfrm>
                <a:custGeom>
                  <a:avLst/>
                  <a:gdLst>
                    <a:gd name="T0" fmla="*/ 200 w 402"/>
                    <a:gd name="T1" fmla="*/ 340 h 389"/>
                    <a:gd name="T2" fmla="*/ 289 w 402"/>
                    <a:gd name="T3" fmla="*/ 0 h 389"/>
                    <a:gd name="T4" fmla="*/ 0 w 402"/>
                    <a:gd name="T5" fmla="*/ 285 h 389"/>
                    <a:gd name="T6" fmla="*/ 402 w 402"/>
                    <a:gd name="T7" fmla="*/ 389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2" h="389">
                      <a:moveTo>
                        <a:pt x="200" y="340"/>
                      </a:moveTo>
                      <a:lnTo>
                        <a:pt x="289" y="0"/>
                      </a:lnTo>
                      <a:moveTo>
                        <a:pt x="0" y="285"/>
                      </a:moveTo>
                      <a:cubicBezTo>
                        <a:pt x="133" y="323"/>
                        <a:pt x="267" y="358"/>
                        <a:pt x="402" y="3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1" name="Line 159"/>
                <p:cNvSpPr>
                  <a:spLocks noChangeShapeType="1"/>
                </p:cNvSpPr>
                <p:nvPr/>
              </p:nvSpPr>
              <p:spPr bwMode="auto">
                <a:xfrm>
                  <a:off x="2752726" y="1981201"/>
                  <a:ext cx="52388" cy="90488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2" name="Line 160"/>
                <p:cNvSpPr>
                  <a:spLocks noChangeShapeType="1"/>
                </p:cNvSpPr>
                <p:nvPr/>
              </p:nvSpPr>
              <p:spPr bwMode="auto">
                <a:xfrm>
                  <a:off x="3438526" y="1700213"/>
                  <a:ext cx="25400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3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1898651" y="5251451"/>
                  <a:ext cx="608013" cy="4000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4" name="Line 162"/>
                <p:cNvSpPr>
                  <a:spLocks noChangeShapeType="1"/>
                </p:cNvSpPr>
                <p:nvPr/>
              </p:nvSpPr>
              <p:spPr bwMode="auto">
                <a:xfrm flipH="1">
                  <a:off x="6564313" y="4111626"/>
                  <a:ext cx="103188" cy="47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5" name="Freeform 163"/>
                <p:cNvSpPr>
                  <a:spLocks noEditPoints="1"/>
                </p:cNvSpPr>
                <p:nvPr/>
              </p:nvSpPr>
              <p:spPr bwMode="auto">
                <a:xfrm>
                  <a:off x="4194176" y="6299201"/>
                  <a:ext cx="96838" cy="106363"/>
                </a:xfrm>
                <a:custGeom>
                  <a:avLst/>
                  <a:gdLst>
                    <a:gd name="T0" fmla="*/ 165 w 329"/>
                    <a:gd name="T1" fmla="*/ 350 h 362"/>
                    <a:gd name="T2" fmla="*/ 137 w 329"/>
                    <a:gd name="T3" fmla="*/ 0 h 362"/>
                    <a:gd name="T4" fmla="*/ 0 w 329"/>
                    <a:gd name="T5" fmla="*/ 362 h 362"/>
                    <a:gd name="T6" fmla="*/ 329 w 329"/>
                    <a:gd name="T7" fmla="*/ 336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9" h="362">
                      <a:moveTo>
                        <a:pt x="165" y="350"/>
                      </a:moveTo>
                      <a:lnTo>
                        <a:pt x="137" y="0"/>
                      </a:lnTo>
                      <a:moveTo>
                        <a:pt x="0" y="362"/>
                      </a:moveTo>
                      <a:cubicBezTo>
                        <a:pt x="110" y="355"/>
                        <a:pt x="220" y="347"/>
                        <a:pt x="329" y="33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6" name="Line 164"/>
                <p:cNvSpPr>
                  <a:spLocks noChangeShapeType="1"/>
                </p:cNvSpPr>
                <p:nvPr/>
              </p:nvSpPr>
              <p:spPr bwMode="auto">
                <a:xfrm>
                  <a:off x="3546476" y="1674813"/>
                  <a:ext cx="20638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7" name="Line 165"/>
                <p:cNvSpPr>
                  <a:spLocks noChangeShapeType="1"/>
                </p:cNvSpPr>
                <p:nvPr/>
              </p:nvSpPr>
              <p:spPr bwMode="auto">
                <a:xfrm>
                  <a:off x="2417763" y="2216151"/>
                  <a:ext cx="65088" cy="793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8" name="Freeform 166"/>
                <p:cNvSpPr>
                  <a:spLocks noEditPoints="1"/>
                </p:cNvSpPr>
                <p:nvPr/>
              </p:nvSpPr>
              <p:spPr bwMode="auto">
                <a:xfrm>
                  <a:off x="5989638" y="3343276"/>
                  <a:ext cx="111125" cy="77788"/>
                </a:xfrm>
                <a:custGeom>
                  <a:avLst/>
                  <a:gdLst>
                    <a:gd name="T0" fmla="*/ 324 w 376"/>
                    <a:gd name="T1" fmla="*/ 127 h 263"/>
                    <a:gd name="T2" fmla="*/ 0 w 376"/>
                    <a:gd name="T3" fmla="*/ 263 h 263"/>
                    <a:gd name="T4" fmla="*/ 376 w 376"/>
                    <a:gd name="T5" fmla="*/ 255 h 263"/>
                    <a:gd name="T6" fmla="*/ 269 w 376"/>
                    <a:gd name="T7" fmla="*/ 0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6" h="263">
                      <a:moveTo>
                        <a:pt x="324" y="127"/>
                      </a:moveTo>
                      <a:lnTo>
                        <a:pt x="0" y="263"/>
                      </a:lnTo>
                      <a:moveTo>
                        <a:pt x="376" y="255"/>
                      </a:moveTo>
                      <a:cubicBezTo>
                        <a:pt x="342" y="169"/>
                        <a:pt x="306" y="84"/>
                        <a:pt x="26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9" name="Line 167"/>
                <p:cNvSpPr>
                  <a:spLocks noChangeShapeType="1"/>
                </p:cNvSpPr>
                <p:nvPr/>
              </p:nvSpPr>
              <p:spPr bwMode="auto">
                <a:xfrm>
                  <a:off x="2173288" y="2444751"/>
                  <a:ext cx="76200" cy="714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0" name="Line 168"/>
                <p:cNvSpPr>
                  <a:spLocks noChangeShapeType="1"/>
                </p:cNvSpPr>
                <p:nvPr/>
              </p:nvSpPr>
              <p:spPr bwMode="auto">
                <a:xfrm flipH="1">
                  <a:off x="5781676" y="2328863"/>
                  <a:ext cx="71438" cy="762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1" name="Line 169"/>
                <p:cNvSpPr>
                  <a:spLocks noChangeShapeType="1"/>
                </p:cNvSpPr>
                <p:nvPr/>
              </p:nvSpPr>
              <p:spPr bwMode="auto">
                <a:xfrm flipH="1" flipV="1">
                  <a:off x="6024563" y="5605463"/>
                  <a:ext cx="169863" cy="1190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2" name="Freeform 170"/>
                <p:cNvSpPr>
                  <a:spLocks noEditPoints="1"/>
                </p:cNvSpPr>
                <p:nvPr/>
              </p:nvSpPr>
              <p:spPr bwMode="auto">
                <a:xfrm>
                  <a:off x="3992563" y="6408738"/>
                  <a:ext cx="34925" cy="312738"/>
                </a:xfrm>
                <a:custGeom>
                  <a:avLst/>
                  <a:gdLst>
                    <a:gd name="T0" fmla="*/ 60 w 120"/>
                    <a:gd name="T1" fmla="*/ 1054 h 1055"/>
                    <a:gd name="T2" fmla="*/ 86 w 120"/>
                    <a:gd name="T3" fmla="*/ 0 h 1055"/>
                    <a:gd name="T4" fmla="*/ 0 w 120"/>
                    <a:gd name="T5" fmla="*/ 1053 h 1055"/>
                    <a:gd name="T6" fmla="*/ 120 w 120"/>
                    <a:gd name="T7" fmla="*/ 1055 h 10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1055">
                      <a:moveTo>
                        <a:pt x="60" y="1054"/>
                      </a:moveTo>
                      <a:lnTo>
                        <a:pt x="86" y="0"/>
                      </a:lnTo>
                      <a:moveTo>
                        <a:pt x="0" y="1053"/>
                      </a:moveTo>
                      <a:cubicBezTo>
                        <a:pt x="40" y="1054"/>
                        <a:pt x="80" y="1055"/>
                        <a:pt x="120" y="105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3" name="Freeform 171"/>
                <p:cNvSpPr>
                  <a:spLocks noEditPoints="1"/>
                </p:cNvSpPr>
                <p:nvPr/>
              </p:nvSpPr>
              <p:spPr bwMode="auto">
                <a:xfrm>
                  <a:off x="6403976" y="4749801"/>
                  <a:ext cx="104775" cy="41275"/>
                </a:xfrm>
                <a:custGeom>
                  <a:avLst/>
                  <a:gdLst>
                    <a:gd name="T0" fmla="*/ 343 w 356"/>
                    <a:gd name="T1" fmla="*/ 77 h 136"/>
                    <a:gd name="T2" fmla="*/ 0 w 356"/>
                    <a:gd name="T3" fmla="*/ 0 h 136"/>
                    <a:gd name="T4" fmla="*/ 330 w 356"/>
                    <a:gd name="T5" fmla="*/ 136 h 136"/>
                    <a:gd name="T6" fmla="*/ 356 w 356"/>
                    <a:gd name="T7" fmla="*/ 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36">
                      <a:moveTo>
                        <a:pt x="343" y="77"/>
                      </a:moveTo>
                      <a:lnTo>
                        <a:pt x="0" y="0"/>
                      </a:lnTo>
                      <a:moveTo>
                        <a:pt x="330" y="136"/>
                      </a:moveTo>
                      <a:cubicBezTo>
                        <a:pt x="339" y="97"/>
                        <a:pt x="348" y="58"/>
                        <a:pt x="356" y="1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4" name="Line 172"/>
                <p:cNvSpPr>
                  <a:spLocks noChangeShapeType="1"/>
                </p:cNvSpPr>
                <p:nvPr/>
              </p:nvSpPr>
              <p:spPr bwMode="auto">
                <a:xfrm flipH="1">
                  <a:off x="6324601" y="3106738"/>
                  <a:ext cx="93663" cy="444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5" name="Freeform 173"/>
                <p:cNvSpPr>
                  <a:spLocks noEditPoints="1"/>
                </p:cNvSpPr>
                <p:nvPr/>
              </p:nvSpPr>
              <p:spPr bwMode="auto">
                <a:xfrm>
                  <a:off x="2268538" y="5746751"/>
                  <a:ext cx="93663" cy="87313"/>
                </a:xfrm>
                <a:custGeom>
                  <a:avLst/>
                  <a:gdLst>
                    <a:gd name="T0" fmla="*/ 57 w 320"/>
                    <a:gd name="T1" fmla="*/ 234 h 298"/>
                    <a:gd name="T2" fmla="*/ 320 w 320"/>
                    <a:gd name="T3" fmla="*/ 0 h 298"/>
                    <a:gd name="T4" fmla="*/ 0 w 320"/>
                    <a:gd name="T5" fmla="*/ 169 h 298"/>
                    <a:gd name="T6" fmla="*/ 115 w 320"/>
                    <a:gd name="T7" fmla="*/ 298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0" h="298">
                      <a:moveTo>
                        <a:pt x="57" y="234"/>
                      </a:moveTo>
                      <a:lnTo>
                        <a:pt x="320" y="0"/>
                      </a:lnTo>
                      <a:moveTo>
                        <a:pt x="0" y="169"/>
                      </a:moveTo>
                      <a:cubicBezTo>
                        <a:pt x="38" y="212"/>
                        <a:pt x="76" y="255"/>
                        <a:pt x="115" y="29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6" name="Line 174"/>
                <p:cNvSpPr>
                  <a:spLocks noChangeShapeType="1"/>
                </p:cNvSpPr>
                <p:nvPr/>
              </p:nvSpPr>
              <p:spPr bwMode="auto">
                <a:xfrm>
                  <a:off x="1960563" y="2703513"/>
                  <a:ext cx="338138" cy="2428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7" name="Freeform 175"/>
                <p:cNvSpPr>
                  <a:spLocks noEditPoints="1"/>
                </p:cNvSpPr>
                <p:nvPr/>
              </p:nvSpPr>
              <p:spPr bwMode="auto">
                <a:xfrm>
                  <a:off x="2320926" y="4465638"/>
                  <a:ext cx="107950" cy="71438"/>
                </a:xfrm>
                <a:custGeom>
                  <a:avLst/>
                  <a:gdLst>
                    <a:gd name="T0" fmla="*/ 18 w 365"/>
                    <a:gd name="T1" fmla="*/ 120 h 239"/>
                    <a:gd name="T2" fmla="*/ 365 w 365"/>
                    <a:gd name="T3" fmla="*/ 65 h 239"/>
                    <a:gd name="T4" fmla="*/ 0 w 365"/>
                    <a:gd name="T5" fmla="*/ 0 h 239"/>
                    <a:gd name="T6" fmla="*/ 38 w 365"/>
                    <a:gd name="T7" fmla="*/ 239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5" h="239">
                      <a:moveTo>
                        <a:pt x="18" y="120"/>
                      </a:moveTo>
                      <a:lnTo>
                        <a:pt x="365" y="65"/>
                      </a:lnTo>
                      <a:moveTo>
                        <a:pt x="0" y="0"/>
                      </a:moveTo>
                      <a:cubicBezTo>
                        <a:pt x="11" y="80"/>
                        <a:pt x="24" y="160"/>
                        <a:pt x="38" y="23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8" name="Freeform 176"/>
                <p:cNvSpPr>
                  <a:spLocks noEditPoints="1"/>
                </p:cNvSpPr>
                <p:nvPr/>
              </p:nvSpPr>
              <p:spPr bwMode="auto">
                <a:xfrm>
                  <a:off x="5043488" y="6410326"/>
                  <a:ext cx="58738" cy="101600"/>
                </a:xfrm>
                <a:custGeom>
                  <a:avLst/>
                  <a:gdLst>
                    <a:gd name="T0" fmla="*/ 143 w 198"/>
                    <a:gd name="T1" fmla="*/ 321 h 346"/>
                    <a:gd name="T2" fmla="*/ 0 w 198"/>
                    <a:gd name="T3" fmla="*/ 0 h 346"/>
                    <a:gd name="T4" fmla="*/ 88 w 198"/>
                    <a:gd name="T5" fmla="*/ 346 h 346"/>
                    <a:gd name="T6" fmla="*/ 198 w 198"/>
                    <a:gd name="T7" fmla="*/ 297 h 3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8" h="346">
                      <a:moveTo>
                        <a:pt x="143" y="321"/>
                      </a:moveTo>
                      <a:lnTo>
                        <a:pt x="0" y="0"/>
                      </a:lnTo>
                      <a:moveTo>
                        <a:pt x="88" y="346"/>
                      </a:moveTo>
                      <a:cubicBezTo>
                        <a:pt x="125" y="330"/>
                        <a:pt x="162" y="313"/>
                        <a:pt x="198" y="29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9" name="Line 177"/>
                <p:cNvSpPr>
                  <a:spLocks noChangeShapeType="1"/>
                </p:cNvSpPr>
                <p:nvPr/>
              </p:nvSpPr>
              <p:spPr bwMode="auto">
                <a:xfrm flipV="1">
                  <a:off x="1766888" y="5378451"/>
                  <a:ext cx="92075" cy="476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0" name="Freeform 178"/>
                <p:cNvSpPr>
                  <a:spLocks noEditPoints="1"/>
                </p:cNvSpPr>
                <p:nvPr/>
              </p:nvSpPr>
              <p:spPr bwMode="auto">
                <a:xfrm>
                  <a:off x="2681288" y="2774951"/>
                  <a:ext cx="1030288" cy="1071563"/>
                </a:xfrm>
                <a:custGeom>
                  <a:avLst/>
                  <a:gdLst>
                    <a:gd name="T0" fmla="*/ 331 w 3487"/>
                    <a:gd name="T1" fmla="*/ 315 h 3619"/>
                    <a:gd name="T2" fmla="*/ 3487 w 3487"/>
                    <a:gd name="T3" fmla="*/ 3619 h 3619"/>
                    <a:gd name="T4" fmla="*/ 686 w 3487"/>
                    <a:gd name="T5" fmla="*/ 0 h 3619"/>
                    <a:gd name="T6" fmla="*/ 0 w 3487"/>
                    <a:gd name="T7" fmla="*/ 655 h 3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87" h="3619">
                      <a:moveTo>
                        <a:pt x="331" y="315"/>
                      </a:moveTo>
                      <a:lnTo>
                        <a:pt x="3487" y="3619"/>
                      </a:lnTo>
                      <a:moveTo>
                        <a:pt x="686" y="0"/>
                      </a:moveTo>
                      <a:cubicBezTo>
                        <a:pt x="441" y="201"/>
                        <a:pt x="212" y="420"/>
                        <a:pt x="0" y="65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1" name="Freeform 179"/>
                <p:cNvSpPr>
                  <a:spLocks noEditPoints="1"/>
                </p:cNvSpPr>
                <p:nvPr/>
              </p:nvSpPr>
              <p:spPr bwMode="auto">
                <a:xfrm>
                  <a:off x="4579938" y="3446463"/>
                  <a:ext cx="111125" cy="117475"/>
                </a:xfrm>
                <a:custGeom>
                  <a:avLst/>
                  <a:gdLst>
                    <a:gd name="T0" fmla="*/ 215 w 378"/>
                    <a:gd name="T1" fmla="*/ 124 h 402"/>
                    <a:gd name="T2" fmla="*/ 0 w 378"/>
                    <a:gd name="T3" fmla="*/ 402 h 402"/>
                    <a:gd name="T4" fmla="*/ 378 w 378"/>
                    <a:gd name="T5" fmla="*/ 258 h 402"/>
                    <a:gd name="T6" fmla="*/ 43 w 378"/>
                    <a:gd name="T7" fmla="*/ 0 h 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8" h="402">
                      <a:moveTo>
                        <a:pt x="215" y="124"/>
                      </a:moveTo>
                      <a:lnTo>
                        <a:pt x="0" y="402"/>
                      </a:lnTo>
                      <a:moveTo>
                        <a:pt x="378" y="258"/>
                      </a:moveTo>
                      <a:cubicBezTo>
                        <a:pt x="272" y="165"/>
                        <a:pt x="160" y="78"/>
                        <a:pt x="4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2" name="Freeform 180"/>
                <p:cNvSpPr>
                  <a:spLocks noEditPoints="1"/>
                </p:cNvSpPr>
                <p:nvPr/>
              </p:nvSpPr>
              <p:spPr bwMode="auto">
                <a:xfrm>
                  <a:off x="5697538" y="2381251"/>
                  <a:ext cx="84138" cy="87313"/>
                </a:xfrm>
                <a:custGeom>
                  <a:avLst/>
                  <a:gdLst>
                    <a:gd name="T0" fmla="*/ 239 w 283"/>
                    <a:gd name="T1" fmla="*/ 41 h 299"/>
                    <a:gd name="T2" fmla="*/ 0 w 283"/>
                    <a:gd name="T3" fmla="*/ 299 h 299"/>
                    <a:gd name="T4" fmla="*/ 283 w 283"/>
                    <a:gd name="T5" fmla="*/ 82 h 299"/>
                    <a:gd name="T6" fmla="*/ 195 w 283"/>
                    <a:gd name="T7" fmla="*/ 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3" h="299">
                      <a:moveTo>
                        <a:pt x="239" y="41"/>
                      </a:moveTo>
                      <a:lnTo>
                        <a:pt x="0" y="299"/>
                      </a:lnTo>
                      <a:moveTo>
                        <a:pt x="283" y="82"/>
                      </a:moveTo>
                      <a:cubicBezTo>
                        <a:pt x="254" y="55"/>
                        <a:pt x="224" y="27"/>
                        <a:pt x="19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3" name="Freeform 181"/>
                <p:cNvSpPr>
                  <a:spLocks noEditPoints="1"/>
                </p:cNvSpPr>
                <p:nvPr/>
              </p:nvSpPr>
              <p:spPr bwMode="auto">
                <a:xfrm>
                  <a:off x="5146676" y="2990851"/>
                  <a:ext cx="98425" cy="101600"/>
                </a:xfrm>
                <a:custGeom>
                  <a:avLst/>
                  <a:gdLst>
                    <a:gd name="T0" fmla="*/ 243 w 336"/>
                    <a:gd name="T1" fmla="*/ 89 h 344"/>
                    <a:gd name="T2" fmla="*/ 0 w 336"/>
                    <a:gd name="T3" fmla="*/ 344 h 344"/>
                    <a:gd name="T4" fmla="*/ 336 w 336"/>
                    <a:gd name="T5" fmla="*/ 181 h 344"/>
                    <a:gd name="T6" fmla="*/ 147 w 336"/>
                    <a:gd name="T7" fmla="*/ 0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" h="344">
                      <a:moveTo>
                        <a:pt x="243" y="89"/>
                      </a:moveTo>
                      <a:lnTo>
                        <a:pt x="0" y="344"/>
                      </a:lnTo>
                      <a:moveTo>
                        <a:pt x="336" y="181"/>
                      </a:moveTo>
                      <a:cubicBezTo>
                        <a:pt x="275" y="119"/>
                        <a:pt x="211" y="59"/>
                        <a:pt x="14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4" name="Line 182"/>
                <p:cNvSpPr>
                  <a:spLocks noChangeShapeType="1"/>
                </p:cNvSpPr>
                <p:nvPr/>
              </p:nvSpPr>
              <p:spPr bwMode="auto">
                <a:xfrm flipH="1" flipV="1">
                  <a:off x="6450013" y="4462463"/>
                  <a:ext cx="206375" cy="206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5" name="Freeform 183"/>
                <p:cNvSpPr>
                  <a:spLocks noEditPoints="1"/>
                </p:cNvSpPr>
                <p:nvPr/>
              </p:nvSpPr>
              <p:spPr bwMode="auto">
                <a:xfrm>
                  <a:off x="4911726" y="1984376"/>
                  <a:ext cx="69850" cy="109538"/>
                </a:xfrm>
                <a:custGeom>
                  <a:avLst/>
                  <a:gdLst>
                    <a:gd name="T0" fmla="*/ 129 w 237"/>
                    <a:gd name="T1" fmla="*/ 42 h 369"/>
                    <a:gd name="T2" fmla="*/ 0 w 237"/>
                    <a:gd name="T3" fmla="*/ 369 h 369"/>
                    <a:gd name="T4" fmla="*/ 237 w 237"/>
                    <a:gd name="T5" fmla="*/ 85 h 369"/>
                    <a:gd name="T6" fmla="*/ 22 w 237"/>
                    <a:gd name="T7" fmla="*/ 0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7" h="369">
                      <a:moveTo>
                        <a:pt x="129" y="42"/>
                      </a:moveTo>
                      <a:lnTo>
                        <a:pt x="0" y="369"/>
                      </a:lnTo>
                      <a:moveTo>
                        <a:pt x="237" y="85"/>
                      </a:moveTo>
                      <a:cubicBezTo>
                        <a:pt x="165" y="56"/>
                        <a:pt x="94" y="28"/>
                        <a:pt x="22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6" name="Freeform 184"/>
                <p:cNvSpPr>
                  <a:spLocks noEditPoints="1"/>
                </p:cNvSpPr>
                <p:nvPr/>
              </p:nvSpPr>
              <p:spPr bwMode="auto">
                <a:xfrm>
                  <a:off x="3429001" y="1800226"/>
                  <a:ext cx="42863" cy="106363"/>
                </a:xfrm>
                <a:custGeom>
                  <a:avLst/>
                  <a:gdLst>
                    <a:gd name="T0" fmla="*/ 59 w 147"/>
                    <a:gd name="T1" fmla="*/ 15 h 355"/>
                    <a:gd name="T2" fmla="*/ 147 w 147"/>
                    <a:gd name="T3" fmla="*/ 355 h 355"/>
                    <a:gd name="T4" fmla="*/ 117 w 147"/>
                    <a:gd name="T5" fmla="*/ 0 h 355"/>
                    <a:gd name="T6" fmla="*/ 0 w 147"/>
                    <a:gd name="T7" fmla="*/ 30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7" h="355">
                      <a:moveTo>
                        <a:pt x="59" y="15"/>
                      </a:moveTo>
                      <a:lnTo>
                        <a:pt x="147" y="355"/>
                      </a:lnTo>
                      <a:moveTo>
                        <a:pt x="117" y="0"/>
                      </a:moveTo>
                      <a:cubicBezTo>
                        <a:pt x="78" y="10"/>
                        <a:pt x="39" y="20"/>
                        <a:pt x="0" y="3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7" name="Line 185"/>
                <p:cNvSpPr>
                  <a:spLocks noChangeShapeType="1"/>
                </p:cNvSpPr>
                <p:nvPr/>
              </p:nvSpPr>
              <p:spPr bwMode="auto">
                <a:xfrm flipV="1">
                  <a:off x="2005013" y="5740401"/>
                  <a:ext cx="82550" cy="619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8" name="Line 186"/>
                <p:cNvSpPr>
                  <a:spLocks noChangeShapeType="1"/>
                </p:cNvSpPr>
                <p:nvPr/>
              </p:nvSpPr>
              <p:spPr bwMode="auto">
                <a:xfrm>
                  <a:off x="1543051" y="3617913"/>
                  <a:ext cx="101600" cy="25400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9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3878263" y="6610351"/>
                  <a:ext cx="14288" cy="2079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0" name="Freeform 188"/>
                <p:cNvSpPr>
                  <a:spLocks noEditPoints="1"/>
                </p:cNvSpPr>
                <p:nvPr/>
              </p:nvSpPr>
              <p:spPr bwMode="auto">
                <a:xfrm>
                  <a:off x="3733801" y="3856038"/>
                  <a:ext cx="141288" cy="131763"/>
                </a:xfrm>
                <a:custGeom>
                  <a:avLst/>
                  <a:gdLst>
                    <a:gd name="T0" fmla="*/ 214 w 476"/>
                    <a:gd name="T1" fmla="*/ 181 h 446"/>
                    <a:gd name="T2" fmla="*/ 445 w 476"/>
                    <a:gd name="T3" fmla="*/ 446 h 446"/>
                    <a:gd name="T4" fmla="*/ 476 w 476"/>
                    <a:gd name="T5" fmla="*/ 0 h 446"/>
                    <a:gd name="T6" fmla="*/ 0 w 476"/>
                    <a:gd name="T7" fmla="*/ 416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6" h="446">
                      <a:moveTo>
                        <a:pt x="214" y="181"/>
                      </a:moveTo>
                      <a:lnTo>
                        <a:pt x="445" y="446"/>
                      </a:lnTo>
                      <a:moveTo>
                        <a:pt x="476" y="0"/>
                      </a:moveTo>
                      <a:cubicBezTo>
                        <a:pt x="288" y="101"/>
                        <a:pt x="125" y="243"/>
                        <a:pt x="0" y="41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1" name="Freeform 189"/>
                <p:cNvSpPr>
                  <a:spLocks noEditPoints="1"/>
                </p:cNvSpPr>
                <p:nvPr/>
              </p:nvSpPr>
              <p:spPr bwMode="auto">
                <a:xfrm>
                  <a:off x="6021388" y="4519613"/>
                  <a:ext cx="107950" cy="68263"/>
                </a:xfrm>
                <a:custGeom>
                  <a:avLst/>
                  <a:gdLst>
                    <a:gd name="T0" fmla="*/ 348 w 365"/>
                    <a:gd name="T1" fmla="*/ 115 h 230"/>
                    <a:gd name="T2" fmla="*/ 0 w 365"/>
                    <a:gd name="T3" fmla="*/ 59 h 230"/>
                    <a:gd name="T4" fmla="*/ 328 w 365"/>
                    <a:gd name="T5" fmla="*/ 230 h 230"/>
                    <a:gd name="T6" fmla="*/ 365 w 365"/>
                    <a:gd name="T7" fmla="*/ 0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5" h="230">
                      <a:moveTo>
                        <a:pt x="348" y="115"/>
                      </a:moveTo>
                      <a:lnTo>
                        <a:pt x="0" y="59"/>
                      </a:lnTo>
                      <a:moveTo>
                        <a:pt x="328" y="230"/>
                      </a:moveTo>
                      <a:cubicBezTo>
                        <a:pt x="342" y="153"/>
                        <a:pt x="354" y="77"/>
                        <a:pt x="36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2" name="Line 190"/>
                <p:cNvSpPr>
                  <a:spLocks noChangeShapeType="1"/>
                </p:cNvSpPr>
                <p:nvPr/>
              </p:nvSpPr>
              <p:spPr bwMode="auto">
                <a:xfrm flipH="1" flipV="1">
                  <a:off x="5086351" y="5672138"/>
                  <a:ext cx="477838" cy="6810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3" name="Freeform 191"/>
                <p:cNvSpPr>
                  <a:spLocks noEditPoints="1"/>
                </p:cNvSpPr>
                <p:nvPr/>
              </p:nvSpPr>
              <p:spPr bwMode="auto">
                <a:xfrm>
                  <a:off x="2424113" y="2593976"/>
                  <a:ext cx="93663" cy="93663"/>
                </a:xfrm>
                <a:custGeom>
                  <a:avLst/>
                  <a:gdLst>
                    <a:gd name="T0" fmla="*/ 68 w 318"/>
                    <a:gd name="T1" fmla="*/ 68 h 315"/>
                    <a:gd name="T2" fmla="*/ 318 w 318"/>
                    <a:gd name="T3" fmla="*/ 315 h 315"/>
                    <a:gd name="T4" fmla="*/ 136 w 318"/>
                    <a:gd name="T5" fmla="*/ 0 h 315"/>
                    <a:gd name="T6" fmla="*/ 0 w 318"/>
                    <a:gd name="T7" fmla="*/ 137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8" h="315">
                      <a:moveTo>
                        <a:pt x="68" y="68"/>
                      </a:moveTo>
                      <a:lnTo>
                        <a:pt x="318" y="315"/>
                      </a:lnTo>
                      <a:moveTo>
                        <a:pt x="136" y="0"/>
                      </a:moveTo>
                      <a:cubicBezTo>
                        <a:pt x="90" y="45"/>
                        <a:pt x="45" y="91"/>
                        <a:pt x="0" y="13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4" name="Line 192"/>
                <p:cNvSpPr>
                  <a:spLocks noChangeShapeType="1"/>
                </p:cNvSpPr>
                <p:nvPr/>
              </p:nvSpPr>
              <p:spPr bwMode="auto">
                <a:xfrm flipH="1">
                  <a:off x="5386388" y="2012951"/>
                  <a:ext cx="53975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5" name="Line 193"/>
                <p:cNvSpPr>
                  <a:spLocks noChangeShapeType="1"/>
                </p:cNvSpPr>
                <p:nvPr/>
              </p:nvSpPr>
              <p:spPr bwMode="auto">
                <a:xfrm flipH="1" flipV="1">
                  <a:off x="5483226" y="5451476"/>
                  <a:ext cx="550863" cy="4778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6" name="Line 194"/>
                <p:cNvSpPr>
                  <a:spLocks noChangeShapeType="1"/>
                </p:cNvSpPr>
                <p:nvPr/>
              </p:nvSpPr>
              <p:spPr bwMode="auto">
                <a:xfrm flipH="1">
                  <a:off x="4970463" y="1797051"/>
                  <a:ext cx="38100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7" name="Freeform 195"/>
                <p:cNvSpPr>
                  <a:spLocks noEditPoints="1"/>
                </p:cNvSpPr>
                <p:nvPr/>
              </p:nvSpPr>
              <p:spPr bwMode="auto">
                <a:xfrm>
                  <a:off x="5370513" y="4878388"/>
                  <a:ext cx="396875" cy="238125"/>
                </a:xfrm>
                <a:custGeom>
                  <a:avLst/>
                  <a:gdLst>
                    <a:gd name="T0" fmla="*/ 1256 w 1339"/>
                    <a:gd name="T1" fmla="*/ 632 h 800"/>
                    <a:gd name="T2" fmla="*/ 0 w 1339"/>
                    <a:gd name="T3" fmla="*/ 0 h 800"/>
                    <a:gd name="T4" fmla="*/ 1168 w 1339"/>
                    <a:gd name="T5" fmla="*/ 800 h 800"/>
                    <a:gd name="T6" fmla="*/ 1339 w 1339"/>
                    <a:gd name="T7" fmla="*/ 461 h 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39" h="800">
                      <a:moveTo>
                        <a:pt x="1256" y="632"/>
                      </a:moveTo>
                      <a:lnTo>
                        <a:pt x="0" y="0"/>
                      </a:lnTo>
                      <a:moveTo>
                        <a:pt x="1168" y="800"/>
                      </a:moveTo>
                      <a:cubicBezTo>
                        <a:pt x="1228" y="689"/>
                        <a:pt x="1285" y="576"/>
                        <a:pt x="1339" y="46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8" name="Freeform 196"/>
                <p:cNvSpPr>
                  <a:spLocks noEditPoints="1"/>
                </p:cNvSpPr>
                <p:nvPr/>
              </p:nvSpPr>
              <p:spPr bwMode="auto">
                <a:xfrm>
                  <a:off x="4454526" y="6586538"/>
                  <a:ext cx="34925" cy="104775"/>
                </a:xfrm>
                <a:custGeom>
                  <a:avLst/>
                  <a:gdLst>
                    <a:gd name="T0" fmla="*/ 60 w 119"/>
                    <a:gd name="T1" fmla="*/ 347 h 356"/>
                    <a:gd name="T2" fmla="*/ 3 w 119"/>
                    <a:gd name="T3" fmla="*/ 0 h 356"/>
                    <a:gd name="T4" fmla="*/ 0 w 119"/>
                    <a:gd name="T5" fmla="*/ 356 h 356"/>
                    <a:gd name="T6" fmla="*/ 119 w 119"/>
                    <a:gd name="T7" fmla="*/ 337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9" h="356">
                      <a:moveTo>
                        <a:pt x="60" y="347"/>
                      </a:moveTo>
                      <a:lnTo>
                        <a:pt x="3" y="0"/>
                      </a:lnTo>
                      <a:moveTo>
                        <a:pt x="0" y="356"/>
                      </a:moveTo>
                      <a:cubicBezTo>
                        <a:pt x="40" y="350"/>
                        <a:pt x="80" y="344"/>
                        <a:pt x="119" y="33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9" name="Line 197"/>
                <p:cNvSpPr>
                  <a:spLocks noChangeShapeType="1"/>
                </p:cNvSpPr>
                <p:nvPr/>
              </p:nvSpPr>
              <p:spPr bwMode="auto">
                <a:xfrm flipH="1">
                  <a:off x="5005388" y="1809751"/>
                  <a:ext cx="38100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0" name="Line 198"/>
                <p:cNvSpPr>
                  <a:spLocks noChangeShapeType="1"/>
                </p:cNvSpPr>
                <p:nvPr/>
              </p:nvSpPr>
              <p:spPr bwMode="auto">
                <a:xfrm>
                  <a:off x="3914776" y="1625601"/>
                  <a:ext cx="6350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1" name="Line 199"/>
                <p:cNvSpPr>
                  <a:spLocks noChangeShapeType="1"/>
                </p:cNvSpPr>
                <p:nvPr/>
              </p:nvSpPr>
              <p:spPr bwMode="auto">
                <a:xfrm flipH="1" flipV="1">
                  <a:off x="4170363" y="6719888"/>
                  <a:ext cx="4763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2" name="Freeform 200"/>
                <p:cNvSpPr>
                  <a:spLocks noEditPoints="1"/>
                </p:cNvSpPr>
                <p:nvPr/>
              </p:nvSpPr>
              <p:spPr bwMode="auto">
                <a:xfrm>
                  <a:off x="4598988" y="6013451"/>
                  <a:ext cx="104775" cy="115888"/>
                </a:xfrm>
                <a:custGeom>
                  <a:avLst/>
                  <a:gdLst>
                    <a:gd name="T0" fmla="*/ 179 w 357"/>
                    <a:gd name="T1" fmla="*/ 336 h 389"/>
                    <a:gd name="T2" fmla="*/ 76 w 357"/>
                    <a:gd name="T3" fmla="*/ 0 h 389"/>
                    <a:gd name="T4" fmla="*/ 0 w 357"/>
                    <a:gd name="T5" fmla="*/ 389 h 389"/>
                    <a:gd name="T6" fmla="*/ 357 w 357"/>
                    <a:gd name="T7" fmla="*/ 279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7" h="389">
                      <a:moveTo>
                        <a:pt x="179" y="336"/>
                      </a:moveTo>
                      <a:lnTo>
                        <a:pt x="76" y="0"/>
                      </a:lnTo>
                      <a:moveTo>
                        <a:pt x="0" y="389"/>
                      </a:moveTo>
                      <a:cubicBezTo>
                        <a:pt x="120" y="356"/>
                        <a:pt x="239" y="319"/>
                        <a:pt x="357" y="27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3" name="Line 201"/>
                <p:cNvSpPr>
                  <a:spLocks noChangeShapeType="1"/>
                </p:cNvSpPr>
                <p:nvPr/>
              </p:nvSpPr>
              <p:spPr bwMode="auto">
                <a:xfrm flipH="1" flipV="1">
                  <a:off x="6224588" y="5484813"/>
                  <a:ext cx="90488" cy="523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4" name="Line 202"/>
                <p:cNvSpPr>
                  <a:spLocks noChangeShapeType="1"/>
                </p:cNvSpPr>
                <p:nvPr/>
              </p:nvSpPr>
              <p:spPr bwMode="auto">
                <a:xfrm>
                  <a:off x="3402013" y="1709738"/>
                  <a:ext cx="26988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5" name="Line 203"/>
                <p:cNvSpPr>
                  <a:spLocks noChangeShapeType="1"/>
                </p:cNvSpPr>
                <p:nvPr/>
              </p:nvSpPr>
              <p:spPr bwMode="auto">
                <a:xfrm>
                  <a:off x="3803651" y="1635126"/>
                  <a:ext cx="11113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6" name="Freeform 204"/>
                <p:cNvSpPr>
                  <a:spLocks noEditPoints="1"/>
                </p:cNvSpPr>
                <p:nvPr/>
              </p:nvSpPr>
              <p:spPr bwMode="auto">
                <a:xfrm>
                  <a:off x="2124076" y="2973388"/>
                  <a:ext cx="103188" cy="80963"/>
                </a:xfrm>
                <a:custGeom>
                  <a:avLst/>
                  <a:gdLst>
                    <a:gd name="T0" fmla="*/ 52 w 349"/>
                    <a:gd name="T1" fmla="*/ 81 h 269"/>
                    <a:gd name="T2" fmla="*/ 349 w 349"/>
                    <a:gd name="T3" fmla="*/ 269 h 269"/>
                    <a:gd name="T4" fmla="*/ 104 w 349"/>
                    <a:gd name="T5" fmla="*/ 0 h 269"/>
                    <a:gd name="T6" fmla="*/ 0 w 349"/>
                    <a:gd name="T7" fmla="*/ 163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9" h="269">
                      <a:moveTo>
                        <a:pt x="52" y="81"/>
                      </a:moveTo>
                      <a:lnTo>
                        <a:pt x="349" y="269"/>
                      </a:lnTo>
                      <a:moveTo>
                        <a:pt x="104" y="0"/>
                      </a:moveTo>
                      <a:cubicBezTo>
                        <a:pt x="69" y="54"/>
                        <a:pt x="34" y="108"/>
                        <a:pt x="0" y="16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299418" y="312678"/>
                <a:ext cx="5199063" cy="5200651"/>
                <a:chOff x="1471613" y="1624013"/>
                <a:chExt cx="5199063" cy="5200651"/>
              </a:xfrm>
            </p:grpSpPr>
            <p:sp>
              <p:nvSpPr>
                <p:cNvPr id="627" name="Line 206"/>
                <p:cNvSpPr>
                  <a:spLocks noChangeShapeType="1"/>
                </p:cNvSpPr>
                <p:nvPr/>
              </p:nvSpPr>
              <p:spPr bwMode="auto">
                <a:xfrm flipV="1">
                  <a:off x="3656013" y="6278563"/>
                  <a:ext cx="82550" cy="5143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8" name="Freeform 207"/>
                <p:cNvSpPr>
                  <a:spLocks noEditPoints="1"/>
                </p:cNvSpPr>
                <p:nvPr/>
              </p:nvSpPr>
              <p:spPr bwMode="auto">
                <a:xfrm>
                  <a:off x="4981576" y="6437313"/>
                  <a:ext cx="55563" cy="103188"/>
                </a:xfrm>
                <a:custGeom>
                  <a:avLst/>
                  <a:gdLst>
                    <a:gd name="T0" fmla="*/ 133 w 189"/>
                    <a:gd name="T1" fmla="*/ 325 h 348"/>
                    <a:gd name="T2" fmla="*/ 0 w 189"/>
                    <a:gd name="T3" fmla="*/ 0 h 348"/>
                    <a:gd name="T4" fmla="*/ 78 w 189"/>
                    <a:gd name="T5" fmla="*/ 348 h 348"/>
                    <a:gd name="T6" fmla="*/ 189 w 189"/>
                    <a:gd name="T7" fmla="*/ 302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9" h="348">
                      <a:moveTo>
                        <a:pt x="133" y="325"/>
                      </a:moveTo>
                      <a:lnTo>
                        <a:pt x="0" y="0"/>
                      </a:lnTo>
                      <a:moveTo>
                        <a:pt x="78" y="348"/>
                      </a:moveTo>
                      <a:cubicBezTo>
                        <a:pt x="115" y="333"/>
                        <a:pt x="152" y="318"/>
                        <a:pt x="189" y="30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9" name="Line 208"/>
                <p:cNvSpPr>
                  <a:spLocks noChangeShapeType="1"/>
                </p:cNvSpPr>
                <p:nvPr/>
              </p:nvSpPr>
              <p:spPr bwMode="auto">
                <a:xfrm>
                  <a:off x="2278063" y="2339976"/>
                  <a:ext cx="71438" cy="746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0" name="Line 209"/>
                <p:cNvSpPr>
                  <a:spLocks noChangeShapeType="1"/>
                </p:cNvSpPr>
                <p:nvPr/>
              </p:nvSpPr>
              <p:spPr bwMode="auto">
                <a:xfrm flipH="1">
                  <a:off x="6492876" y="3597276"/>
                  <a:ext cx="101600" cy="238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1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2535238" y="6238876"/>
                  <a:ext cx="60325" cy="841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2" name="Line 211"/>
                <p:cNvSpPr>
                  <a:spLocks noChangeShapeType="1"/>
                </p:cNvSpPr>
                <p:nvPr/>
              </p:nvSpPr>
              <p:spPr bwMode="auto">
                <a:xfrm flipV="1">
                  <a:off x="2074863" y="5556251"/>
                  <a:ext cx="400050" cy="3349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3" name="Freeform 212"/>
                <p:cNvSpPr>
                  <a:spLocks noEditPoints="1"/>
                </p:cNvSpPr>
                <p:nvPr/>
              </p:nvSpPr>
              <p:spPr bwMode="auto">
                <a:xfrm>
                  <a:off x="4679951" y="3379788"/>
                  <a:ext cx="153988" cy="142875"/>
                </a:xfrm>
                <a:custGeom>
                  <a:avLst/>
                  <a:gdLst>
                    <a:gd name="T0" fmla="*/ 269 w 516"/>
                    <a:gd name="T1" fmla="*/ 215 h 478"/>
                    <a:gd name="T2" fmla="*/ 36 w 516"/>
                    <a:gd name="T3" fmla="*/ 478 h 478"/>
                    <a:gd name="T4" fmla="*/ 516 w 516"/>
                    <a:gd name="T5" fmla="*/ 456 h 478"/>
                    <a:gd name="T6" fmla="*/ 0 w 516"/>
                    <a:gd name="T7" fmla="*/ 0 h 4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6" h="478">
                      <a:moveTo>
                        <a:pt x="269" y="215"/>
                      </a:moveTo>
                      <a:lnTo>
                        <a:pt x="36" y="478"/>
                      </a:lnTo>
                      <a:moveTo>
                        <a:pt x="516" y="456"/>
                      </a:moveTo>
                      <a:cubicBezTo>
                        <a:pt x="359" y="288"/>
                        <a:pt x="187" y="135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4" name="Freeform 213"/>
                <p:cNvSpPr>
                  <a:spLocks noEditPoints="1"/>
                </p:cNvSpPr>
                <p:nvPr/>
              </p:nvSpPr>
              <p:spPr bwMode="auto">
                <a:xfrm>
                  <a:off x="4273551" y="1844676"/>
                  <a:ext cx="114300" cy="725488"/>
                </a:xfrm>
                <a:custGeom>
                  <a:avLst/>
                  <a:gdLst>
                    <a:gd name="T0" fmla="*/ 300 w 386"/>
                    <a:gd name="T1" fmla="*/ 10 h 2452"/>
                    <a:gd name="T2" fmla="*/ 0 w 386"/>
                    <a:gd name="T3" fmla="*/ 2452 h 2452"/>
                    <a:gd name="T4" fmla="*/ 386 w 386"/>
                    <a:gd name="T5" fmla="*/ 21 h 2452"/>
                    <a:gd name="T6" fmla="*/ 214 w 386"/>
                    <a:gd name="T7" fmla="*/ 0 h 2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6" h="2452">
                      <a:moveTo>
                        <a:pt x="300" y="10"/>
                      </a:moveTo>
                      <a:lnTo>
                        <a:pt x="0" y="2452"/>
                      </a:lnTo>
                      <a:moveTo>
                        <a:pt x="386" y="21"/>
                      </a:moveTo>
                      <a:cubicBezTo>
                        <a:pt x="329" y="13"/>
                        <a:pt x="272" y="6"/>
                        <a:pt x="21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5" name="Freeform 214"/>
                <p:cNvSpPr>
                  <a:spLocks noEditPoints="1"/>
                </p:cNvSpPr>
                <p:nvPr/>
              </p:nvSpPr>
              <p:spPr bwMode="auto">
                <a:xfrm>
                  <a:off x="5530851" y="5849938"/>
                  <a:ext cx="96838" cy="101600"/>
                </a:xfrm>
                <a:custGeom>
                  <a:avLst/>
                  <a:gdLst>
                    <a:gd name="T0" fmla="*/ 235 w 327"/>
                    <a:gd name="T1" fmla="*/ 261 h 344"/>
                    <a:gd name="T2" fmla="*/ 0 w 327"/>
                    <a:gd name="T3" fmla="*/ 0 h 344"/>
                    <a:gd name="T4" fmla="*/ 142 w 327"/>
                    <a:gd name="T5" fmla="*/ 344 h 344"/>
                    <a:gd name="T6" fmla="*/ 327 w 327"/>
                    <a:gd name="T7" fmla="*/ 177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7" h="344">
                      <a:moveTo>
                        <a:pt x="235" y="261"/>
                      </a:moveTo>
                      <a:lnTo>
                        <a:pt x="0" y="0"/>
                      </a:lnTo>
                      <a:moveTo>
                        <a:pt x="142" y="344"/>
                      </a:moveTo>
                      <a:cubicBezTo>
                        <a:pt x="204" y="289"/>
                        <a:pt x="266" y="234"/>
                        <a:pt x="327" y="17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6" name="Line 215"/>
                <p:cNvSpPr>
                  <a:spLocks noChangeShapeType="1"/>
                </p:cNvSpPr>
                <p:nvPr/>
              </p:nvSpPr>
              <p:spPr bwMode="auto">
                <a:xfrm>
                  <a:off x="1473201" y="4133851"/>
                  <a:ext cx="104775" cy="3175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7" name="Freeform 216"/>
                <p:cNvSpPr>
                  <a:spLocks noEditPoints="1"/>
                </p:cNvSpPr>
                <p:nvPr/>
              </p:nvSpPr>
              <p:spPr bwMode="auto">
                <a:xfrm>
                  <a:off x="1985963" y="2822576"/>
                  <a:ext cx="95250" cy="73025"/>
                </a:xfrm>
                <a:custGeom>
                  <a:avLst/>
                  <a:gdLst>
                    <a:gd name="T0" fmla="*/ 33 w 325"/>
                    <a:gd name="T1" fmla="*/ 50 h 245"/>
                    <a:gd name="T2" fmla="*/ 325 w 325"/>
                    <a:gd name="T3" fmla="*/ 245 h 245"/>
                    <a:gd name="T4" fmla="*/ 66 w 325"/>
                    <a:gd name="T5" fmla="*/ 0 h 245"/>
                    <a:gd name="T6" fmla="*/ 0 w 325"/>
                    <a:gd name="T7" fmla="*/ 100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5" h="245">
                      <a:moveTo>
                        <a:pt x="33" y="50"/>
                      </a:moveTo>
                      <a:lnTo>
                        <a:pt x="325" y="245"/>
                      </a:lnTo>
                      <a:moveTo>
                        <a:pt x="66" y="0"/>
                      </a:moveTo>
                      <a:cubicBezTo>
                        <a:pt x="44" y="33"/>
                        <a:pt x="22" y="66"/>
                        <a:pt x="0" y="10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8" name="Freeform 217"/>
                <p:cNvSpPr>
                  <a:spLocks noEditPoints="1"/>
                </p:cNvSpPr>
                <p:nvPr/>
              </p:nvSpPr>
              <p:spPr bwMode="auto">
                <a:xfrm>
                  <a:off x="1809751" y="3827463"/>
                  <a:ext cx="106363" cy="57150"/>
                </a:xfrm>
                <a:custGeom>
                  <a:avLst/>
                  <a:gdLst>
                    <a:gd name="T0" fmla="*/ 15 w 361"/>
                    <a:gd name="T1" fmla="*/ 96 h 192"/>
                    <a:gd name="T2" fmla="*/ 361 w 361"/>
                    <a:gd name="T3" fmla="*/ 152 h 192"/>
                    <a:gd name="T4" fmla="*/ 31 w 361"/>
                    <a:gd name="T5" fmla="*/ 0 h 192"/>
                    <a:gd name="T6" fmla="*/ 0 w 361"/>
                    <a:gd name="T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1" h="192">
                      <a:moveTo>
                        <a:pt x="15" y="96"/>
                      </a:moveTo>
                      <a:lnTo>
                        <a:pt x="361" y="152"/>
                      </a:lnTo>
                      <a:moveTo>
                        <a:pt x="31" y="0"/>
                      </a:moveTo>
                      <a:cubicBezTo>
                        <a:pt x="19" y="64"/>
                        <a:pt x="9" y="128"/>
                        <a:pt x="0" y="19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9" name="Freeform 218"/>
                <p:cNvSpPr>
                  <a:spLocks noEditPoints="1"/>
                </p:cNvSpPr>
                <p:nvPr/>
              </p:nvSpPr>
              <p:spPr bwMode="auto">
                <a:xfrm>
                  <a:off x="2362201" y="5562601"/>
                  <a:ext cx="255588" cy="238125"/>
                </a:xfrm>
                <a:custGeom>
                  <a:avLst/>
                  <a:gdLst>
                    <a:gd name="T0" fmla="*/ 83 w 859"/>
                    <a:gd name="T1" fmla="*/ 713 h 804"/>
                    <a:gd name="T2" fmla="*/ 859 w 859"/>
                    <a:gd name="T3" fmla="*/ 0 h 804"/>
                    <a:gd name="T4" fmla="*/ 0 w 859"/>
                    <a:gd name="T5" fmla="*/ 621 h 804"/>
                    <a:gd name="T6" fmla="*/ 168 w 859"/>
                    <a:gd name="T7" fmla="*/ 804 h 8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9" h="804">
                      <a:moveTo>
                        <a:pt x="83" y="713"/>
                      </a:moveTo>
                      <a:lnTo>
                        <a:pt x="859" y="0"/>
                      </a:lnTo>
                      <a:moveTo>
                        <a:pt x="0" y="621"/>
                      </a:moveTo>
                      <a:cubicBezTo>
                        <a:pt x="55" y="683"/>
                        <a:pt x="111" y="744"/>
                        <a:pt x="168" y="80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0" name="Line 219"/>
                <p:cNvSpPr>
                  <a:spLocks noChangeShapeType="1"/>
                </p:cNvSpPr>
                <p:nvPr/>
              </p:nvSpPr>
              <p:spPr bwMode="auto">
                <a:xfrm flipH="1" flipV="1">
                  <a:off x="4489451" y="6686551"/>
                  <a:ext cx="17463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1" name="Freeform 220"/>
                <p:cNvSpPr>
                  <a:spLocks noEditPoints="1"/>
                </p:cNvSpPr>
                <p:nvPr/>
              </p:nvSpPr>
              <p:spPr bwMode="auto">
                <a:xfrm>
                  <a:off x="3886201" y="1730376"/>
                  <a:ext cx="93663" cy="1143000"/>
                </a:xfrm>
                <a:custGeom>
                  <a:avLst/>
                  <a:gdLst>
                    <a:gd name="T0" fmla="*/ 60 w 320"/>
                    <a:gd name="T1" fmla="*/ 4 h 3862"/>
                    <a:gd name="T2" fmla="*/ 320 w 320"/>
                    <a:gd name="T3" fmla="*/ 3862 h 3862"/>
                    <a:gd name="T4" fmla="*/ 120 w 320"/>
                    <a:gd name="T5" fmla="*/ 0 h 3862"/>
                    <a:gd name="T6" fmla="*/ 0 w 320"/>
                    <a:gd name="T7" fmla="*/ 8 h 3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0" h="3862">
                      <a:moveTo>
                        <a:pt x="60" y="4"/>
                      </a:moveTo>
                      <a:lnTo>
                        <a:pt x="320" y="3862"/>
                      </a:lnTo>
                      <a:moveTo>
                        <a:pt x="120" y="0"/>
                      </a:moveTo>
                      <a:cubicBezTo>
                        <a:pt x="80" y="3"/>
                        <a:pt x="40" y="5"/>
                        <a:pt x="0" y="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2" name="Line 221"/>
                <p:cNvSpPr>
                  <a:spLocks noChangeShapeType="1"/>
                </p:cNvSpPr>
                <p:nvPr/>
              </p:nvSpPr>
              <p:spPr bwMode="auto">
                <a:xfrm>
                  <a:off x="1552576" y="3582988"/>
                  <a:ext cx="100013" cy="25400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3" name="Freeform 222"/>
                <p:cNvSpPr>
                  <a:spLocks noEditPoints="1"/>
                </p:cNvSpPr>
                <p:nvPr/>
              </p:nvSpPr>
              <p:spPr bwMode="auto">
                <a:xfrm>
                  <a:off x="3192463" y="5921376"/>
                  <a:ext cx="87313" cy="114300"/>
                </a:xfrm>
                <a:custGeom>
                  <a:avLst/>
                  <a:gdLst>
                    <a:gd name="T0" fmla="*/ 144 w 293"/>
                    <a:gd name="T1" fmla="*/ 318 h 384"/>
                    <a:gd name="T2" fmla="*/ 293 w 293"/>
                    <a:gd name="T3" fmla="*/ 0 h 384"/>
                    <a:gd name="T4" fmla="*/ 0 w 293"/>
                    <a:gd name="T5" fmla="*/ 249 h 384"/>
                    <a:gd name="T6" fmla="*/ 290 w 293"/>
                    <a:gd name="T7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3" h="384">
                      <a:moveTo>
                        <a:pt x="144" y="318"/>
                      </a:moveTo>
                      <a:lnTo>
                        <a:pt x="293" y="0"/>
                      </a:lnTo>
                      <a:moveTo>
                        <a:pt x="0" y="249"/>
                      </a:moveTo>
                      <a:cubicBezTo>
                        <a:pt x="96" y="296"/>
                        <a:pt x="192" y="342"/>
                        <a:pt x="290" y="38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4" name="Freeform 223"/>
                <p:cNvSpPr>
                  <a:spLocks noEditPoints="1"/>
                </p:cNvSpPr>
                <p:nvPr/>
              </p:nvSpPr>
              <p:spPr bwMode="auto">
                <a:xfrm>
                  <a:off x="3106738" y="2108201"/>
                  <a:ext cx="88900" cy="114300"/>
                </a:xfrm>
                <a:custGeom>
                  <a:avLst/>
                  <a:gdLst>
                    <a:gd name="T0" fmla="*/ 151 w 304"/>
                    <a:gd name="T1" fmla="*/ 65 h 386"/>
                    <a:gd name="T2" fmla="*/ 293 w 304"/>
                    <a:gd name="T3" fmla="*/ 386 h 386"/>
                    <a:gd name="T4" fmla="*/ 304 w 304"/>
                    <a:gd name="T5" fmla="*/ 0 h 386"/>
                    <a:gd name="T6" fmla="*/ 0 w 304"/>
                    <a:gd name="T7" fmla="*/ 133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4" h="386">
                      <a:moveTo>
                        <a:pt x="151" y="65"/>
                      </a:moveTo>
                      <a:lnTo>
                        <a:pt x="293" y="386"/>
                      </a:lnTo>
                      <a:moveTo>
                        <a:pt x="304" y="0"/>
                      </a:moveTo>
                      <a:cubicBezTo>
                        <a:pt x="202" y="42"/>
                        <a:pt x="100" y="87"/>
                        <a:pt x="0" y="13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5" name="Freeform 224"/>
                <p:cNvSpPr>
                  <a:spLocks noEditPoints="1"/>
                </p:cNvSpPr>
                <p:nvPr/>
              </p:nvSpPr>
              <p:spPr bwMode="auto">
                <a:xfrm>
                  <a:off x="2949576" y="4770438"/>
                  <a:ext cx="442913" cy="501650"/>
                </a:xfrm>
                <a:custGeom>
                  <a:avLst/>
                  <a:gdLst>
                    <a:gd name="T0" fmla="*/ 635 w 1501"/>
                    <a:gd name="T1" fmla="*/ 950 h 1695"/>
                    <a:gd name="T2" fmla="*/ 898 w 1501"/>
                    <a:gd name="T3" fmla="*/ 717 h 1695"/>
                    <a:gd name="T4" fmla="*/ 0 w 1501"/>
                    <a:gd name="T5" fmla="*/ 0 h 1695"/>
                    <a:gd name="T6" fmla="*/ 1501 w 1501"/>
                    <a:gd name="T7" fmla="*/ 1695 h 16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01" h="1695">
                      <a:moveTo>
                        <a:pt x="635" y="950"/>
                      </a:moveTo>
                      <a:lnTo>
                        <a:pt x="898" y="717"/>
                      </a:lnTo>
                      <a:moveTo>
                        <a:pt x="0" y="0"/>
                      </a:moveTo>
                      <a:cubicBezTo>
                        <a:pt x="337" y="691"/>
                        <a:pt x="856" y="1277"/>
                        <a:pt x="1501" y="169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6" name="Freeform 225"/>
                <p:cNvSpPr>
                  <a:spLocks noEditPoints="1"/>
                </p:cNvSpPr>
                <p:nvPr/>
              </p:nvSpPr>
              <p:spPr bwMode="auto">
                <a:xfrm>
                  <a:off x="6251576" y="4079876"/>
                  <a:ext cx="312738" cy="36513"/>
                </a:xfrm>
                <a:custGeom>
                  <a:avLst/>
                  <a:gdLst>
                    <a:gd name="T0" fmla="*/ 1053 w 1056"/>
                    <a:gd name="T1" fmla="*/ 61 h 121"/>
                    <a:gd name="T2" fmla="*/ 0 w 1056"/>
                    <a:gd name="T3" fmla="*/ 113 h 121"/>
                    <a:gd name="T4" fmla="*/ 1056 w 1056"/>
                    <a:gd name="T5" fmla="*/ 121 h 121"/>
                    <a:gd name="T6" fmla="*/ 1050 w 1056"/>
                    <a:gd name="T7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56" h="121">
                      <a:moveTo>
                        <a:pt x="1053" y="61"/>
                      </a:moveTo>
                      <a:lnTo>
                        <a:pt x="0" y="113"/>
                      </a:lnTo>
                      <a:moveTo>
                        <a:pt x="1056" y="121"/>
                      </a:moveTo>
                      <a:cubicBezTo>
                        <a:pt x="1054" y="81"/>
                        <a:pt x="1052" y="41"/>
                        <a:pt x="105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7" name="Line 226"/>
                <p:cNvSpPr>
                  <a:spLocks noChangeShapeType="1"/>
                </p:cNvSpPr>
                <p:nvPr/>
              </p:nvSpPr>
              <p:spPr bwMode="auto">
                <a:xfrm>
                  <a:off x="1982788" y="2673351"/>
                  <a:ext cx="84138" cy="619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8" name="Freeform 227"/>
                <p:cNvSpPr>
                  <a:spLocks noEditPoints="1"/>
                </p:cNvSpPr>
                <p:nvPr/>
              </p:nvSpPr>
              <p:spPr bwMode="auto">
                <a:xfrm>
                  <a:off x="2597151" y="5353051"/>
                  <a:ext cx="554038" cy="668338"/>
                </a:xfrm>
                <a:custGeom>
                  <a:avLst/>
                  <a:gdLst>
                    <a:gd name="T0" fmla="*/ 95 w 1873"/>
                    <a:gd name="T1" fmla="*/ 2179 h 2257"/>
                    <a:gd name="T2" fmla="*/ 1873 w 1873"/>
                    <a:gd name="T3" fmla="*/ 0 h 2257"/>
                    <a:gd name="T4" fmla="*/ 0 w 1873"/>
                    <a:gd name="T5" fmla="*/ 2100 h 2257"/>
                    <a:gd name="T6" fmla="*/ 193 w 1873"/>
                    <a:gd name="T7" fmla="*/ 2257 h 2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73" h="2257">
                      <a:moveTo>
                        <a:pt x="95" y="2179"/>
                      </a:moveTo>
                      <a:lnTo>
                        <a:pt x="1873" y="0"/>
                      </a:lnTo>
                      <a:moveTo>
                        <a:pt x="0" y="2100"/>
                      </a:moveTo>
                      <a:cubicBezTo>
                        <a:pt x="63" y="2153"/>
                        <a:pt x="127" y="2206"/>
                        <a:pt x="193" y="225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9" name="Line 228"/>
                <p:cNvSpPr>
                  <a:spLocks noChangeShapeType="1"/>
                </p:cNvSpPr>
                <p:nvPr/>
              </p:nvSpPr>
              <p:spPr bwMode="auto">
                <a:xfrm flipV="1">
                  <a:off x="3295651" y="6607176"/>
                  <a:ext cx="30163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0" name="Line 229"/>
                <p:cNvSpPr>
                  <a:spLocks noChangeShapeType="1"/>
                </p:cNvSpPr>
                <p:nvPr/>
              </p:nvSpPr>
              <p:spPr bwMode="auto">
                <a:xfrm flipH="1">
                  <a:off x="5562601" y="2138363"/>
                  <a:ext cx="61913" cy="82550"/>
                </a:xfrm>
                <a:prstGeom prst="line">
                  <a:avLst/>
                </a:prstGeom>
                <a:noFill/>
                <a:ln w="23813" cap="rnd">
                  <a:solidFill>
                    <a:srgbClr val="57B0E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1" name="Freeform 230"/>
                <p:cNvSpPr>
                  <a:spLocks noEditPoints="1"/>
                </p:cNvSpPr>
                <p:nvPr/>
              </p:nvSpPr>
              <p:spPr bwMode="auto">
                <a:xfrm>
                  <a:off x="4135438" y="6616701"/>
                  <a:ext cx="34925" cy="104775"/>
                </a:xfrm>
                <a:custGeom>
                  <a:avLst/>
                  <a:gdLst>
                    <a:gd name="T0" fmla="*/ 60 w 121"/>
                    <a:gd name="T1" fmla="*/ 351 h 353"/>
                    <a:gd name="T2" fmla="*/ 49 w 121"/>
                    <a:gd name="T3" fmla="*/ 0 h 353"/>
                    <a:gd name="T4" fmla="*/ 0 w 121"/>
                    <a:gd name="T5" fmla="*/ 353 h 353"/>
                    <a:gd name="T6" fmla="*/ 121 w 121"/>
                    <a:gd name="T7" fmla="*/ 349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1" h="353">
                      <a:moveTo>
                        <a:pt x="60" y="351"/>
                      </a:moveTo>
                      <a:lnTo>
                        <a:pt x="49" y="0"/>
                      </a:lnTo>
                      <a:moveTo>
                        <a:pt x="0" y="353"/>
                      </a:moveTo>
                      <a:cubicBezTo>
                        <a:pt x="40" y="352"/>
                        <a:pt x="81" y="351"/>
                        <a:pt x="121" y="34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2" name="Line 231"/>
                <p:cNvSpPr>
                  <a:spLocks noChangeShapeType="1"/>
                </p:cNvSpPr>
                <p:nvPr/>
              </p:nvSpPr>
              <p:spPr bwMode="auto">
                <a:xfrm flipV="1">
                  <a:off x="3803651" y="6708776"/>
                  <a:ext cx="11113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3" name="Freeform 232"/>
                <p:cNvSpPr>
                  <a:spLocks noEditPoints="1"/>
                </p:cNvSpPr>
                <p:nvPr/>
              </p:nvSpPr>
              <p:spPr bwMode="auto">
                <a:xfrm>
                  <a:off x="6357938" y="4171951"/>
                  <a:ext cx="104775" cy="68263"/>
                </a:xfrm>
                <a:custGeom>
                  <a:avLst/>
                  <a:gdLst>
                    <a:gd name="T0" fmla="*/ 351 w 352"/>
                    <a:gd name="T1" fmla="*/ 116 h 232"/>
                    <a:gd name="T2" fmla="*/ 0 w 352"/>
                    <a:gd name="T3" fmla="*/ 118 h 232"/>
                    <a:gd name="T4" fmla="*/ 351 w 352"/>
                    <a:gd name="T5" fmla="*/ 232 h 232"/>
                    <a:gd name="T6" fmla="*/ 349 w 352"/>
                    <a:gd name="T7" fmla="*/ 0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2" h="232">
                      <a:moveTo>
                        <a:pt x="351" y="116"/>
                      </a:moveTo>
                      <a:lnTo>
                        <a:pt x="0" y="118"/>
                      </a:lnTo>
                      <a:moveTo>
                        <a:pt x="351" y="232"/>
                      </a:moveTo>
                      <a:cubicBezTo>
                        <a:pt x="352" y="155"/>
                        <a:pt x="351" y="77"/>
                        <a:pt x="34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4" name="Freeform 233"/>
                <p:cNvSpPr>
                  <a:spLocks noEditPoints="1"/>
                </p:cNvSpPr>
                <p:nvPr/>
              </p:nvSpPr>
              <p:spPr bwMode="auto">
                <a:xfrm>
                  <a:off x="6378576" y="4849813"/>
                  <a:ext cx="104775" cy="44450"/>
                </a:xfrm>
                <a:custGeom>
                  <a:avLst/>
                  <a:gdLst>
                    <a:gd name="T0" fmla="*/ 339 w 355"/>
                    <a:gd name="T1" fmla="*/ 92 h 150"/>
                    <a:gd name="T2" fmla="*/ 0 w 355"/>
                    <a:gd name="T3" fmla="*/ 0 h 150"/>
                    <a:gd name="T4" fmla="*/ 323 w 355"/>
                    <a:gd name="T5" fmla="*/ 150 h 150"/>
                    <a:gd name="T6" fmla="*/ 355 w 355"/>
                    <a:gd name="T7" fmla="*/ 33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5" h="150">
                      <a:moveTo>
                        <a:pt x="339" y="92"/>
                      </a:moveTo>
                      <a:lnTo>
                        <a:pt x="0" y="0"/>
                      </a:lnTo>
                      <a:moveTo>
                        <a:pt x="323" y="150"/>
                      </a:moveTo>
                      <a:cubicBezTo>
                        <a:pt x="334" y="111"/>
                        <a:pt x="344" y="72"/>
                        <a:pt x="355" y="3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5" name="Line 234"/>
                <p:cNvSpPr>
                  <a:spLocks noChangeShapeType="1"/>
                </p:cNvSpPr>
                <p:nvPr/>
              </p:nvSpPr>
              <p:spPr bwMode="auto">
                <a:xfrm>
                  <a:off x="1604963" y="3403601"/>
                  <a:ext cx="98425" cy="33338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6" name="Freeform 235"/>
                <p:cNvSpPr>
                  <a:spLocks noEditPoints="1"/>
                </p:cNvSpPr>
                <p:nvPr/>
              </p:nvSpPr>
              <p:spPr bwMode="auto">
                <a:xfrm>
                  <a:off x="2654301" y="6203951"/>
                  <a:ext cx="73025" cy="95250"/>
                </a:xfrm>
                <a:custGeom>
                  <a:avLst/>
                  <a:gdLst>
                    <a:gd name="T0" fmla="*/ 50 w 247"/>
                    <a:gd name="T1" fmla="*/ 291 h 324"/>
                    <a:gd name="T2" fmla="*/ 247 w 247"/>
                    <a:gd name="T3" fmla="*/ 0 h 324"/>
                    <a:gd name="T4" fmla="*/ 0 w 247"/>
                    <a:gd name="T5" fmla="*/ 256 h 324"/>
                    <a:gd name="T6" fmla="*/ 100 w 247"/>
                    <a:gd name="T7" fmla="*/ 324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7" h="324">
                      <a:moveTo>
                        <a:pt x="50" y="291"/>
                      </a:moveTo>
                      <a:lnTo>
                        <a:pt x="247" y="0"/>
                      </a:lnTo>
                      <a:moveTo>
                        <a:pt x="0" y="256"/>
                      </a:moveTo>
                      <a:cubicBezTo>
                        <a:pt x="33" y="279"/>
                        <a:pt x="66" y="302"/>
                        <a:pt x="100" y="32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7" name="Freeform 236"/>
                <p:cNvSpPr>
                  <a:spLocks noEditPoints="1"/>
                </p:cNvSpPr>
                <p:nvPr/>
              </p:nvSpPr>
              <p:spPr bwMode="auto">
                <a:xfrm>
                  <a:off x="1908176" y="3871913"/>
                  <a:ext cx="106363" cy="58738"/>
                </a:xfrm>
                <a:custGeom>
                  <a:avLst/>
                  <a:gdLst>
                    <a:gd name="T0" fmla="*/ 14 w 362"/>
                    <a:gd name="T1" fmla="*/ 98 h 196"/>
                    <a:gd name="T2" fmla="*/ 362 w 362"/>
                    <a:gd name="T3" fmla="*/ 150 h 196"/>
                    <a:gd name="T4" fmla="*/ 29 w 362"/>
                    <a:gd name="T5" fmla="*/ 0 h 196"/>
                    <a:gd name="T6" fmla="*/ 0 w 362"/>
                    <a:gd name="T7" fmla="*/ 196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2" h="196">
                      <a:moveTo>
                        <a:pt x="14" y="98"/>
                      </a:moveTo>
                      <a:lnTo>
                        <a:pt x="362" y="150"/>
                      </a:lnTo>
                      <a:moveTo>
                        <a:pt x="29" y="0"/>
                      </a:moveTo>
                      <a:cubicBezTo>
                        <a:pt x="19" y="66"/>
                        <a:pt x="9" y="131"/>
                        <a:pt x="0" y="19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8" name="Freeform 237"/>
                <p:cNvSpPr>
                  <a:spLocks noEditPoints="1"/>
                </p:cNvSpPr>
                <p:nvPr/>
              </p:nvSpPr>
              <p:spPr bwMode="auto">
                <a:xfrm>
                  <a:off x="6034088" y="4441826"/>
                  <a:ext cx="415925" cy="71438"/>
                </a:xfrm>
                <a:custGeom>
                  <a:avLst/>
                  <a:gdLst>
                    <a:gd name="T0" fmla="*/ 1398 w 1407"/>
                    <a:gd name="T1" fmla="*/ 155 h 241"/>
                    <a:gd name="T2" fmla="*/ 0 w 1407"/>
                    <a:gd name="T3" fmla="*/ 0 h 241"/>
                    <a:gd name="T4" fmla="*/ 1388 w 1407"/>
                    <a:gd name="T5" fmla="*/ 241 h 241"/>
                    <a:gd name="T6" fmla="*/ 1407 w 1407"/>
                    <a:gd name="T7" fmla="*/ 69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7" h="241">
                      <a:moveTo>
                        <a:pt x="1398" y="155"/>
                      </a:moveTo>
                      <a:lnTo>
                        <a:pt x="0" y="0"/>
                      </a:lnTo>
                      <a:moveTo>
                        <a:pt x="1388" y="241"/>
                      </a:moveTo>
                      <a:cubicBezTo>
                        <a:pt x="1395" y="184"/>
                        <a:pt x="1401" y="127"/>
                        <a:pt x="1407" y="6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9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2051051" y="5730876"/>
                  <a:ext cx="161925" cy="13017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0" name="Line 239"/>
                <p:cNvSpPr>
                  <a:spLocks noChangeShapeType="1"/>
                </p:cNvSpPr>
                <p:nvPr/>
              </p:nvSpPr>
              <p:spPr bwMode="auto">
                <a:xfrm>
                  <a:off x="1471613" y="4171951"/>
                  <a:ext cx="520700" cy="95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1" name="Freeform 240"/>
                <p:cNvSpPr>
                  <a:spLocks noEditPoints="1"/>
                </p:cNvSpPr>
                <p:nvPr/>
              </p:nvSpPr>
              <p:spPr bwMode="auto">
                <a:xfrm>
                  <a:off x="5441951" y="5340351"/>
                  <a:ext cx="500063" cy="414338"/>
                </a:xfrm>
                <a:custGeom>
                  <a:avLst/>
                  <a:gdLst>
                    <a:gd name="T0" fmla="*/ 1635 w 1690"/>
                    <a:gd name="T1" fmla="*/ 1331 h 1398"/>
                    <a:gd name="T2" fmla="*/ 0 w 1690"/>
                    <a:gd name="T3" fmla="*/ 0 h 1398"/>
                    <a:gd name="T4" fmla="*/ 1580 w 1690"/>
                    <a:gd name="T5" fmla="*/ 1398 h 1398"/>
                    <a:gd name="T6" fmla="*/ 1690 w 1690"/>
                    <a:gd name="T7" fmla="*/ 1263 h 1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90" h="1398">
                      <a:moveTo>
                        <a:pt x="1635" y="1331"/>
                      </a:moveTo>
                      <a:lnTo>
                        <a:pt x="0" y="0"/>
                      </a:lnTo>
                      <a:moveTo>
                        <a:pt x="1580" y="1398"/>
                      </a:moveTo>
                      <a:cubicBezTo>
                        <a:pt x="1617" y="1353"/>
                        <a:pt x="1654" y="1308"/>
                        <a:pt x="1690" y="126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2" name="Line 241"/>
                <p:cNvSpPr>
                  <a:spLocks noChangeShapeType="1"/>
                </p:cNvSpPr>
                <p:nvPr/>
              </p:nvSpPr>
              <p:spPr bwMode="auto">
                <a:xfrm flipV="1">
                  <a:off x="3841751" y="6711951"/>
                  <a:ext cx="793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3" name="Line 242"/>
                <p:cNvSpPr>
                  <a:spLocks noChangeShapeType="1"/>
                </p:cNvSpPr>
                <p:nvPr/>
              </p:nvSpPr>
              <p:spPr bwMode="auto">
                <a:xfrm flipH="1">
                  <a:off x="6088063" y="2692401"/>
                  <a:ext cx="84138" cy="603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4" name="Freeform 243"/>
                <p:cNvSpPr>
                  <a:spLocks noEditPoints="1"/>
                </p:cNvSpPr>
                <p:nvPr/>
              </p:nvSpPr>
              <p:spPr bwMode="auto">
                <a:xfrm>
                  <a:off x="5994401" y="5646738"/>
                  <a:ext cx="93663" cy="76200"/>
                </a:xfrm>
                <a:custGeom>
                  <a:avLst/>
                  <a:gdLst>
                    <a:gd name="T0" fmla="*/ 282 w 318"/>
                    <a:gd name="T1" fmla="*/ 209 h 257"/>
                    <a:gd name="T2" fmla="*/ 0 w 318"/>
                    <a:gd name="T3" fmla="*/ 0 h 257"/>
                    <a:gd name="T4" fmla="*/ 246 w 318"/>
                    <a:gd name="T5" fmla="*/ 257 h 257"/>
                    <a:gd name="T6" fmla="*/ 318 w 318"/>
                    <a:gd name="T7" fmla="*/ 160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8" h="257">
                      <a:moveTo>
                        <a:pt x="282" y="209"/>
                      </a:moveTo>
                      <a:lnTo>
                        <a:pt x="0" y="0"/>
                      </a:lnTo>
                      <a:moveTo>
                        <a:pt x="246" y="257"/>
                      </a:moveTo>
                      <a:cubicBezTo>
                        <a:pt x="270" y="225"/>
                        <a:pt x="294" y="193"/>
                        <a:pt x="318" y="16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5" name="Line 244"/>
                <p:cNvSpPr>
                  <a:spLocks noChangeShapeType="1"/>
                </p:cNvSpPr>
                <p:nvPr/>
              </p:nvSpPr>
              <p:spPr bwMode="auto">
                <a:xfrm flipH="1" flipV="1">
                  <a:off x="6408738" y="5097463"/>
                  <a:ext cx="96838" cy="365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6" name="Freeform 245"/>
                <p:cNvSpPr>
                  <a:spLocks noEditPoints="1"/>
                </p:cNvSpPr>
                <p:nvPr/>
              </p:nvSpPr>
              <p:spPr bwMode="auto">
                <a:xfrm>
                  <a:off x="3616326" y="6165851"/>
                  <a:ext cx="122238" cy="112713"/>
                </a:xfrm>
                <a:custGeom>
                  <a:avLst/>
                  <a:gdLst>
                    <a:gd name="T0" fmla="*/ 206 w 413"/>
                    <a:gd name="T1" fmla="*/ 345 h 382"/>
                    <a:gd name="T2" fmla="*/ 273 w 413"/>
                    <a:gd name="T3" fmla="*/ 0 h 382"/>
                    <a:gd name="T4" fmla="*/ 0 w 413"/>
                    <a:gd name="T5" fmla="*/ 302 h 382"/>
                    <a:gd name="T6" fmla="*/ 413 w 413"/>
                    <a:gd name="T7" fmla="*/ 382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3" h="382">
                      <a:moveTo>
                        <a:pt x="206" y="345"/>
                      </a:moveTo>
                      <a:lnTo>
                        <a:pt x="273" y="0"/>
                      </a:lnTo>
                      <a:moveTo>
                        <a:pt x="0" y="302"/>
                      </a:moveTo>
                      <a:cubicBezTo>
                        <a:pt x="137" y="333"/>
                        <a:pt x="275" y="359"/>
                        <a:pt x="413" y="38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7" name="Line 246"/>
                <p:cNvSpPr>
                  <a:spLocks noChangeShapeType="1"/>
                </p:cNvSpPr>
                <p:nvPr/>
              </p:nvSpPr>
              <p:spPr bwMode="auto">
                <a:xfrm flipH="1">
                  <a:off x="6557963" y="4000501"/>
                  <a:ext cx="103188" cy="95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8" name="Freeform 247"/>
                <p:cNvSpPr>
                  <a:spLocks noEditPoints="1"/>
                </p:cNvSpPr>
                <p:nvPr/>
              </p:nvSpPr>
              <p:spPr bwMode="auto">
                <a:xfrm>
                  <a:off x="1687513" y="3987801"/>
                  <a:ext cx="104775" cy="50800"/>
                </a:xfrm>
                <a:custGeom>
                  <a:avLst/>
                  <a:gdLst>
                    <a:gd name="T0" fmla="*/ 7 w 357"/>
                    <a:gd name="T1" fmla="*/ 86 h 173"/>
                    <a:gd name="T2" fmla="*/ 357 w 357"/>
                    <a:gd name="T3" fmla="*/ 117 h 173"/>
                    <a:gd name="T4" fmla="*/ 15 w 357"/>
                    <a:gd name="T5" fmla="*/ 0 h 173"/>
                    <a:gd name="T6" fmla="*/ 0 w 357"/>
                    <a:gd name="T7" fmla="*/ 17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7" h="173">
                      <a:moveTo>
                        <a:pt x="7" y="86"/>
                      </a:moveTo>
                      <a:lnTo>
                        <a:pt x="357" y="117"/>
                      </a:lnTo>
                      <a:moveTo>
                        <a:pt x="15" y="0"/>
                      </a:moveTo>
                      <a:cubicBezTo>
                        <a:pt x="9" y="58"/>
                        <a:pt x="4" y="115"/>
                        <a:pt x="0" y="17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9" name="Line 248"/>
                <p:cNvSpPr>
                  <a:spLocks noChangeShapeType="1"/>
                </p:cNvSpPr>
                <p:nvPr/>
              </p:nvSpPr>
              <p:spPr bwMode="auto">
                <a:xfrm flipH="1" flipV="1">
                  <a:off x="4487863" y="6475413"/>
                  <a:ext cx="57150" cy="3063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0" name="Freeform 249"/>
                <p:cNvSpPr>
                  <a:spLocks noEditPoints="1"/>
                </p:cNvSpPr>
                <p:nvPr/>
              </p:nvSpPr>
              <p:spPr bwMode="auto">
                <a:xfrm>
                  <a:off x="4056063" y="2662238"/>
                  <a:ext cx="250825" cy="107950"/>
                </a:xfrm>
                <a:custGeom>
                  <a:avLst/>
                  <a:gdLst>
                    <a:gd name="T0" fmla="*/ 425 w 848"/>
                    <a:gd name="T1" fmla="*/ 16 h 366"/>
                    <a:gd name="T2" fmla="*/ 401 w 848"/>
                    <a:gd name="T3" fmla="*/ 366 h 366"/>
                    <a:gd name="T4" fmla="*/ 848 w 848"/>
                    <a:gd name="T5" fmla="*/ 63 h 366"/>
                    <a:gd name="T6" fmla="*/ 0 w 848"/>
                    <a:gd name="T7" fmla="*/ 3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8" h="366">
                      <a:moveTo>
                        <a:pt x="425" y="16"/>
                      </a:moveTo>
                      <a:lnTo>
                        <a:pt x="401" y="366"/>
                      </a:lnTo>
                      <a:moveTo>
                        <a:pt x="848" y="63"/>
                      </a:moveTo>
                      <a:cubicBezTo>
                        <a:pt x="568" y="20"/>
                        <a:pt x="284" y="0"/>
                        <a:pt x="0" y="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1" name="Freeform 250"/>
                <p:cNvSpPr>
                  <a:spLocks noEditPoints="1"/>
                </p:cNvSpPr>
                <p:nvPr/>
              </p:nvSpPr>
              <p:spPr bwMode="auto">
                <a:xfrm>
                  <a:off x="3038476" y="2043113"/>
                  <a:ext cx="68263" cy="104775"/>
                </a:xfrm>
                <a:custGeom>
                  <a:avLst/>
                  <a:gdLst>
                    <a:gd name="T0" fmla="*/ 79 w 227"/>
                    <a:gd name="T1" fmla="*/ 36 h 355"/>
                    <a:gd name="T2" fmla="*/ 227 w 227"/>
                    <a:gd name="T3" fmla="*/ 355 h 355"/>
                    <a:gd name="T4" fmla="*/ 157 w 227"/>
                    <a:gd name="T5" fmla="*/ 0 h 355"/>
                    <a:gd name="T6" fmla="*/ 0 w 227"/>
                    <a:gd name="T7" fmla="*/ 74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7" h="355">
                      <a:moveTo>
                        <a:pt x="79" y="36"/>
                      </a:moveTo>
                      <a:lnTo>
                        <a:pt x="227" y="355"/>
                      </a:lnTo>
                      <a:moveTo>
                        <a:pt x="157" y="0"/>
                      </a:moveTo>
                      <a:cubicBezTo>
                        <a:pt x="105" y="24"/>
                        <a:pt x="52" y="48"/>
                        <a:pt x="0" y="7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2" name="Freeform 251"/>
                <p:cNvSpPr>
                  <a:spLocks noEditPoints="1"/>
                </p:cNvSpPr>
                <p:nvPr/>
              </p:nvSpPr>
              <p:spPr bwMode="auto">
                <a:xfrm>
                  <a:off x="1927226" y="5173663"/>
                  <a:ext cx="293688" cy="171450"/>
                </a:xfrm>
                <a:custGeom>
                  <a:avLst/>
                  <a:gdLst>
                    <a:gd name="T0" fmla="*/ 52 w 991"/>
                    <a:gd name="T1" fmla="*/ 481 h 583"/>
                    <a:gd name="T2" fmla="*/ 991 w 991"/>
                    <a:gd name="T3" fmla="*/ 0 h 583"/>
                    <a:gd name="T4" fmla="*/ 0 w 991"/>
                    <a:gd name="T5" fmla="*/ 377 h 583"/>
                    <a:gd name="T6" fmla="*/ 106 w 991"/>
                    <a:gd name="T7" fmla="*/ 583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1" h="583">
                      <a:moveTo>
                        <a:pt x="52" y="481"/>
                      </a:moveTo>
                      <a:lnTo>
                        <a:pt x="991" y="0"/>
                      </a:lnTo>
                      <a:moveTo>
                        <a:pt x="0" y="377"/>
                      </a:moveTo>
                      <a:cubicBezTo>
                        <a:pt x="34" y="446"/>
                        <a:pt x="70" y="515"/>
                        <a:pt x="106" y="58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3" name="Freeform 252"/>
                <p:cNvSpPr>
                  <a:spLocks noEditPoints="1"/>
                </p:cNvSpPr>
                <p:nvPr/>
              </p:nvSpPr>
              <p:spPr bwMode="auto">
                <a:xfrm>
                  <a:off x="1685926" y="4397376"/>
                  <a:ext cx="312738" cy="52388"/>
                </a:xfrm>
                <a:custGeom>
                  <a:avLst/>
                  <a:gdLst>
                    <a:gd name="T0" fmla="*/ 7 w 1058"/>
                    <a:gd name="T1" fmla="*/ 89 h 175"/>
                    <a:gd name="T2" fmla="*/ 1058 w 1058"/>
                    <a:gd name="T3" fmla="*/ 0 h 175"/>
                    <a:gd name="T4" fmla="*/ 0 w 1058"/>
                    <a:gd name="T5" fmla="*/ 2 h 175"/>
                    <a:gd name="T6" fmla="*/ 15 w 1058"/>
                    <a:gd name="T7" fmla="*/ 175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58" h="175">
                      <a:moveTo>
                        <a:pt x="7" y="89"/>
                      </a:moveTo>
                      <a:lnTo>
                        <a:pt x="1058" y="0"/>
                      </a:lnTo>
                      <a:moveTo>
                        <a:pt x="0" y="2"/>
                      </a:moveTo>
                      <a:cubicBezTo>
                        <a:pt x="4" y="60"/>
                        <a:pt x="9" y="117"/>
                        <a:pt x="15" y="17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4" name="Line 253"/>
                <p:cNvSpPr>
                  <a:spLocks noChangeShapeType="1"/>
                </p:cNvSpPr>
                <p:nvPr/>
              </p:nvSpPr>
              <p:spPr bwMode="auto">
                <a:xfrm flipH="1">
                  <a:off x="5961063" y="3140076"/>
                  <a:ext cx="473075" cy="2174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5" name="Line 254"/>
                <p:cNvSpPr>
                  <a:spLocks noChangeShapeType="1"/>
                </p:cNvSpPr>
                <p:nvPr/>
              </p:nvSpPr>
              <p:spPr bwMode="auto">
                <a:xfrm flipH="1">
                  <a:off x="4837113" y="1746251"/>
                  <a:ext cx="31750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6" name="Line 255"/>
                <p:cNvSpPr>
                  <a:spLocks noChangeShapeType="1"/>
                </p:cNvSpPr>
                <p:nvPr/>
              </p:nvSpPr>
              <p:spPr bwMode="auto">
                <a:xfrm flipH="1">
                  <a:off x="4170363" y="1624013"/>
                  <a:ext cx="4763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7" name="Line 256"/>
                <p:cNvSpPr>
                  <a:spLocks noChangeShapeType="1"/>
                </p:cNvSpPr>
                <p:nvPr/>
              </p:nvSpPr>
              <p:spPr bwMode="auto">
                <a:xfrm flipH="1">
                  <a:off x="5659438" y="2279651"/>
                  <a:ext cx="138113" cy="1555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8" name="Line 257"/>
                <p:cNvSpPr>
                  <a:spLocks noChangeShapeType="1"/>
                </p:cNvSpPr>
                <p:nvPr/>
              </p:nvSpPr>
              <p:spPr bwMode="auto">
                <a:xfrm flipH="1">
                  <a:off x="6529388" y="3779838"/>
                  <a:ext cx="103188" cy="174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9" name="Freeform 258"/>
                <p:cNvSpPr>
                  <a:spLocks noEditPoints="1"/>
                </p:cNvSpPr>
                <p:nvPr/>
              </p:nvSpPr>
              <p:spPr bwMode="auto">
                <a:xfrm>
                  <a:off x="2774951" y="2071688"/>
                  <a:ext cx="174625" cy="276225"/>
                </a:xfrm>
                <a:custGeom>
                  <a:avLst/>
                  <a:gdLst>
                    <a:gd name="T0" fmla="*/ 52 w 593"/>
                    <a:gd name="T1" fmla="*/ 30 h 935"/>
                    <a:gd name="T2" fmla="*/ 593 w 593"/>
                    <a:gd name="T3" fmla="*/ 935 h 935"/>
                    <a:gd name="T4" fmla="*/ 103 w 593"/>
                    <a:gd name="T5" fmla="*/ 0 h 935"/>
                    <a:gd name="T6" fmla="*/ 0 w 593"/>
                    <a:gd name="T7" fmla="*/ 62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3" h="935">
                      <a:moveTo>
                        <a:pt x="52" y="30"/>
                      </a:moveTo>
                      <a:lnTo>
                        <a:pt x="593" y="935"/>
                      </a:lnTo>
                      <a:moveTo>
                        <a:pt x="103" y="0"/>
                      </a:moveTo>
                      <a:cubicBezTo>
                        <a:pt x="69" y="20"/>
                        <a:pt x="34" y="41"/>
                        <a:pt x="0" y="6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0" name="Freeform 259"/>
                <p:cNvSpPr>
                  <a:spLocks noEditPoints="1"/>
                </p:cNvSpPr>
                <p:nvPr/>
              </p:nvSpPr>
              <p:spPr bwMode="auto">
                <a:xfrm>
                  <a:off x="3157538" y="6457951"/>
                  <a:ext cx="53975" cy="103188"/>
                </a:xfrm>
                <a:custGeom>
                  <a:avLst/>
                  <a:gdLst>
                    <a:gd name="T0" fmla="*/ 56 w 182"/>
                    <a:gd name="T1" fmla="*/ 328 h 349"/>
                    <a:gd name="T2" fmla="*/ 182 w 182"/>
                    <a:gd name="T3" fmla="*/ 0 h 349"/>
                    <a:gd name="T4" fmla="*/ 0 w 182"/>
                    <a:gd name="T5" fmla="*/ 306 h 349"/>
                    <a:gd name="T6" fmla="*/ 112 w 182"/>
                    <a:gd name="T7" fmla="*/ 349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2" h="349">
                      <a:moveTo>
                        <a:pt x="56" y="328"/>
                      </a:moveTo>
                      <a:lnTo>
                        <a:pt x="182" y="0"/>
                      </a:lnTo>
                      <a:moveTo>
                        <a:pt x="0" y="306"/>
                      </a:moveTo>
                      <a:cubicBezTo>
                        <a:pt x="37" y="321"/>
                        <a:pt x="75" y="335"/>
                        <a:pt x="112" y="34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1" name="Freeform 260"/>
                <p:cNvSpPr>
                  <a:spLocks noEditPoints="1"/>
                </p:cNvSpPr>
                <p:nvPr/>
              </p:nvSpPr>
              <p:spPr bwMode="auto">
                <a:xfrm>
                  <a:off x="4392613" y="2459038"/>
                  <a:ext cx="493713" cy="996950"/>
                </a:xfrm>
                <a:custGeom>
                  <a:avLst/>
                  <a:gdLst>
                    <a:gd name="T0" fmla="*/ 1357 w 1670"/>
                    <a:gd name="T1" fmla="*/ 124 h 3366"/>
                    <a:gd name="T2" fmla="*/ 0 w 1670"/>
                    <a:gd name="T3" fmla="*/ 3366 h 3366"/>
                    <a:gd name="T4" fmla="*/ 1670 w 1670"/>
                    <a:gd name="T5" fmla="*/ 265 h 3366"/>
                    <a:gd name="T6" fmla="*/ 1037 w 1670"/>
                    <a:gd name="T7" fmla="*/ 0 h 3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70" h="3366">
                      <a:moveTo>
                        <a:pt x="1357" y="124"/>
                      </a:moveTo>
                      <a:lnTo>
                        <a:pt x="0" y="3366"/>
                      </a:lnTo>
                      <a:moveTo>
                        <a:pt x="1670" y="265"/>
                      </a:moveTo>
                      <a:cubicBezTo>
                        <a:pt x="1464" y="165"/>
                        <a:pt x="1253" y="77"/>
                        <a:pt x="103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2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2595563" y="6280151"/>
                  <a:ext cx="58738" cy="857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3" name="Line 262"/>
                <p:cNvSpPr>
                  <a:spLocks noChangeShapeType="1"/>
                </p:cNvSpPr>
                <p:nvPr/>
              </p:nvSpPr>
              <p:spPr bwMode="auto">
                <a:xfrm flipH="1" flipV="1">
                  <a:off x="6354763" y="5230813"/>
                  <a:ext cx="95250" cy="41275"/>
                </a:xfrm>
                <a:prstGeom prst="line">
                  <a:avLst/>
                </a:prstGeom>
                <a:noFill/>
                <a:ln w="23813" cap="rnd">
                  <a:solidFill>
                    <a:srgbClr val="F7FF3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4" name="Freeform 263"/>
                <p:cNvSpPr>
                  <a:spLocks noEditPoints="1"/>
                </p:cNvSpPr>
                <p:nvPr/>
              </p:nvSpPr>
              <p:spPr bwMode="auto">
                <a:xfrm>
                  <a:off x="5245101" y="2952751"/>
                  <a:ext cx="92075" cy="92075"/>
                </a:xfrm>
                <a:custGeom>
                  <a:avLst/>
                  <a:gdLst>
                    <a:gd name="T0" fmla="*/ 249 w 309"/>
                    <a:gd name="T1" fmla="*/ 60 h 309"/>
                    <a:gd name="T2" fmla="*/ 0 w 309"/>
                    <a:gd name="T3" fmla="*/ 309 h 309"/>
                    <a:gd name="T4" fmla="*/ 309 w 309"/>
                    <a:gd name="T5" fmla="*/ 121 h 309"/>
                    <a:gd name="T6" fmla="*/ 187 w 309"/>
                    <a:gd name="T7" fmla="*/ 0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9" h="309">
                      <a:moveTo>
                        <a:pt x="249" y="60"/>
                      </a:moveTo>
                      <a:lnTo>
                        <a:pt x="0" y="309"/>
                      </a:lnTo>
                      <a:moveTo>
                        <a:pt x="309" y="121"/>
                      </a:moveTo>
                      <a:cubicBezTo>
                        <a:pt x="269" y="80"/>
                        <a:pt x="229" y="40"/>
                        <a:pt x="18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5" name="Line 264"/>
                <p:cNvSpPr>
                  <a:spLocks noChangeShapeType="1"/>
                </p:cNvSpPr>
                <p:nvPr/>
              </p:nvSpPr>
              <p:spPr bwMode="auto">
                <a:xfrm flipH="1" flipV="1">
                  <a:off x="6011863" y="5435601"/>
                  <a:ext cx="265113" cy="1651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6" name="Freeform 265"/>
                <p:cNvSpPr>
                  <a:spLocks noEditPoints="1"/>
                </p:cNvSpPr>
                <p:nvPr/>
              </p:nvSpPr>
              <p:spPr bwMode="auto">
                <a:xfrm>
                  <a:off x="4699001" y="2152651"/>
                  <a:ext cx="138113" cy="306388"/>
                </a:xfrm>
                <a:custGeom>
                  <a:avLst/>
                  <a:gdLst>
                    <a:gd name="T0" fmla="*/ 354 w 466"/>
                    <a:gd name="T1" fmla="*/ 39 h 1032"/>
                    <a:gd name="T2" fmla="*/ 0 w 466"/>
                    <a:gd name="T3" fmla="*/ 1032 h 1032"/>
                    <a:gd name="T4" fmla="*/ 466 w 466"/>
                    <a:gd name="T5" fmla="*/ 79 h 1032"/>
                    <a:gd name="T6" fmla="*/ 242 w 466"/>
                    <a:gd name="T7" fmla="*/ 0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6" h="1032">
                      <a:moveTo>
                        <a:pt x="354" y="39"/>
                      </a:moveTo>
                      <a:lnTo>
                        <a:pt x="0" y="1032"/>
                      </a:lnTo>
                      <a:moveTo>
                        <a:pt x="466" y="79"/>
                      </a:moveTo>
                      <a:cubicBezTo>
                        <a:pt x="392" y="52"/>
                        <a:pt x="317" y="25"/>
                        <a:pt x="242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7" name="Freeform 266"/>
                <p:cNvSpPr>
                  <a:spLocks noEditPoints="1"/>
                </p:cNvSpPr>
                <p:nvPr/>
              </p:nvSpPr>
              <p:spPr bwMode="auto">
                <a:xfrm>
                  <a:off x="4684713" y="6211888"/>
                  <a:ext cx="88900" cy="207963"/>
                </a:xfrm>
                <a:custGeom>
                  <a:avLst/>
                  <a:gdLst>
                    <a:gd name="T0" fmla="*/ 207 w 300"/>
                    <a:gd name="T1" fmla="*/ 672 h 700"/>
                    <a:gd name="T2" fmla="*/ 0 w 300"/>
                    <a:gd name="T3" fmla="*/ 0 h 700"/>
                    <a:gd name="T4" fmla="*/ 115 w 300"/>
                    <a:gd name="T5" fmla="*/ 700 h 700"/>
                    <a:gd name="T6" fmla="*/ 300 w 300"/>
                    <a:gd name="T7" fmla="*/ 643 h 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0" h="700">
                      <a:moveTo>
                        <a:pt x="207" y="672"/>
                      </a:moveTo>
                      <a:lnTo>
                        <a:pt x="0" y="0"/>
                      </a:lnTo>
                      <a:moveTo>
                        <a:pt x="115" y="700"/>
                      </a:moveTo>
                      <a:cubicBezTo>
                        <a:pt x="177" y="682"/>
                        <a:pt x="238" y="663"/>
                        <a:pt x="300" y="64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8" name="Line 267"/>
                <p:cNvSpPr>
                  <a:spLocks noChangeShapeType="1"/>
                </p:cNvSpPr>
                <p:nvPr/>
              </p:nvSpPr>
              <p:spPr bwMode="auto">
                <a:xfrm>
                  <a:off x="3841751" y="1631951"/>
                  <a:ext cx="793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9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2689226" y="6338888"/>
                  <a:ext cx="53975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0" name="Freeform 269"/>
                <p:cNvSpPr>
                  <a:spLocks noEditPoints="1"/>
                </p:cNvSpPr>
                <p:nvPr/>
              </p:nvSpPr>
              <p:spPr bwMode="auto">
                <a:xfrm>
                  <a:off x="1785938" y="3452813"/>
                  <a:ext cx="109538" cy="65088"/>
                </a:xfrm>
                <a:custGeom>
                  <a:avLst/>
                  <a:gdLst>
                    <a:gd name="T0" fmla="*/ 35 w 370"/>
                    <a:gd name="T1" fmla="*/ 110 h 220"/>
                    <a:gd name="T2" fmla="*/ 370 w 370"/>
                    <a:gd name="T3" fmla="*/ 219 h 220"/>
                    <a:gd name="T4" fmla="*/ 72 w 370"/>
                    <a:gd name="T5" fmla="*/ 0 h 220"/>
                    <a:gd name="T6" fmla="*/ 0 w 370"/>
                    <a:gd name="T7" fmla="*/ 22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0" h="220">
                      <a:moveTo>
                        <a:pt x="35" y="110"/>
                      </a:moveTo>
                      <a:lnTo>
                        <a:pt x="370" y="219"/>
                      </a:lnTo>
                      <a:moveTo>
                        <a:pt x="72" y="0"/>
                      </a:moveTo>
                      <a:cubicBezTo>
                        <a:pt x="47" y="73"/>
                        <a:pt x="23" y="147"/>
                        <a:pt x="0" y="22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1" name="Freeform 270"/>
                <p:cNvSpPr>
                  <a:spLocks noEditPoints="1"/>
                </p:cNvSpPr>
                <p:nvPr/>
              </p:nvSpPr>
              <p:spPr bwMode="auto">
                <a:xfrm>
                  <a:off x="3567113" y="6572251"/>
                  <a:ext cx="38100" cy="104775"/>
                </a:xfrm>
                <a:custGeom>
                  <a:avLst/>
                  <a:gdLst>
                    <a:gd name="T0" fmla="*/ 59 w 128"/>
                    <a:gd name="T1" fmla="*/ 345 h 357"/>
                    <a:gd name="T2" fmla="*/ 128 w 128"/>
                    <a:gd name="T3" fmla="*/ 0 h 357"/>
                    <a:gd name="T4" fmla="*/ 0 w 128"/>
                    <a:gd name="T5" fmla="*/ 333 h 357"/>
                    <a:gd name="T6" fmla="*/ 118 w 128"/>
                    <a:gd name="T7" fmla="*/ 357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8" h="357">
                      <a:moveTo>
                        <a:pt x="59" y="345"/>
                      </a:moveTo>
                      <a:lnTo>
                        <a:pt x="128" y="0"/>
                      </a:lnTo>
                      <a:moveTo>
                        <a:pt x="0" y="333"/>
                      </a:moveTo>
                      <a:cubicBezTo>
                        <a:pt x="39" y="341"/>
                        <a:pt x="79" y="349"/>
                        <a:pt x="118" y="35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2" name="Freeform 271"/>
                <p:cNvSpPr>
                  <a:spLocks noEditPoints="1"/>
                </p:cNvSpPr>
                <p:nvPr/>
              </p:nvSpPr>
              <p:spPr bwMode="auto">
                <a:xfrm>
                  <a:off x="5792788" y="3746501"/>
                  <a:ext cx="114300" cy="111125"/>
                </a:xfrm>
                <a:custGeom>
                  <a:avLst/>
                  <a:gdLst>
                    <a:gd name="T0" fmla="*/ 342 w 383"/>
                    <a:gd name="T1" fmla="*/ 186 h 373"/>
                    <a:gd name="T2" fmla="*/ 0 w 383"/>
                    <a:gd name="T3" fmla="*/ 265 h 373"/>
                    <a:gd name="T4" fmla="*/ 383 w 383"/>
                    <a:gd name="T5" fmla="*/ 373 h 373"/>
                    <a:gd name="T6" fmla="*/ 296 w 383"/>
                    <a:gd name="T7" fmla="*/ 0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3" h="373">
                      <a:moveTo>
                        <a:pt x="342" y="186"/>
                      </a:moveTo>
                      <a:lnTo>
                        <a:pt x="0" y="265"/>
                      </a:lnTo>
                      <a:moveTo>
                        <a:pt x="383" y="373"/>
                      </a:moveTo>
                      <a:cubicBezTo>
                        <a:pt x="358" y="248"/>
                        <a:pt x="329" y="123"/>
                        <a:pt x="29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3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5675313" y="2230438"/>
                  <a:ext cx="66675" cy="793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4" name="Freeform 273"/>
                <p:cNvSpPr>
                  <a:spLocks noEditPoints="1"/>
                </p:cNvSpPr>
                <p:nvPr/>
              </p:nvSpPr>
              <p:spPr bwMode="auto">
                <a:xfrm>
                  <a:off x="5214938" y="4878388"/>
                  <a:ext cx="155575" cy="233363"/>
                </a:xfrm>
                <a:custGeom>
                  <a:avLst/>
                  <a:gdLst>
                    <a:gd name="T0" fmla="*/ 298 w 526"/>
                    <a:gd name="T1" fmla="*/ 404 h 786"/>
                    <a:gd name="T2" fmla="*/ 0 w 526"/>
                    <a:gd name="T3" fmla="*/ 218 h 786"/>
                    <a:gd name="T4" fmla="*/ 32 w 526"/>
                    <a:gd name="T5" fmla="*/ 786 h 786"/>
                    <a:gd name="T6" fmla="*/ 526 w 526"/>
                    <a:gd name="T7" fmla="*/ 0 h 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6" h="786">
                      <a:moveTo>
                        <a:pt x="298" y="404"/>
                      </a:moveTo>
                      <a:lnTo>
                        <a:pt x="0" y="218"/>
                      </a:lnTo>
                      <a:moveTo>
                        <a:pt x="32" y="786"/>
                      </a:moveTo>
                      <a:cubicBezTo>
                        <a:pt x="221" y="540"/>
                        <a:pt x="387" y="277"/>
                        <a:pt x="52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5" name="Freeform 274"/>
                <p:cNvSpPr>
                  <a:spLocks noEditPoints="1"/>
                </p:cNvSpPr>
                <p:nvPr/>
              </p:nvSpPr>
              <p:spPr bwMode="auto">
                <a:xfrm>
                  <a:off x="5224463" y="5111751"/>
                  <a:ext cx="111125" cy="100013"/>
                </a:xfrm>
                <a:custGeom>
                  <a:avLst/>
                  <a:gdLst>
                    <a:gd name="T0" fmla="*/ 279 w 372"/>
                    <a:gd name="T1" fmla="*/ 214 h 336"/>
                    <a:gd name="T2" fmla="*/ 0 w 372"/>
                    <a:gd name="T3" fmla="*/ 0 h 336"/>
                    <a:gd name="T4" fmla="*/ 182 w 372"/>
                    <a:gd name="T5" fmla="*/ 336 h 336"/>
                    <a:gd name="T6" fmla="*/ 372 w 372"/>
                    <a:gd name="T7" fmla="*/ 89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2" h="336">
                      <a:moveTo>
                        <a:pt x="279" y="214"/>
                      </a:moveTo>
                      <a:lnTo>
                        <a:pt x="0" y="0"/>
                      </a:lnTo>
                      <a:moveTo>
                        <a:pt x="182" y="336"/>
                      </a:moveTo>
                      <a:cubicBezTo>
                        <a:pt x="248" y="256"/>
                        <a:pt x="311" y="174"/>
                        <a:pt x="372" y="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6" name="Freeform 275"/>
                <p:cNvSpPr>
                  <a:spLocks noEditPoints="1"/>
                </p:cNvSpPr>
                <p:nvPr/>
              </p:nvSpPr>
              <p:spPr bwMode="auto">
                <a:xfrm>
                  <a:off x="4406901" y="6276976"/>
                  <a:ext cx="80963" cy="211138"/>
                </a:xfrm>
                <a:custGeom>
                  <a:avLst/>
                  <a:gdLst>
                    <a:gd name="T0" fmla="*/ 137 w 273"/>
                    <a:gd name="T1" fmla="*/ 693 h 715"/>
                    <a:gd name="T2" fmla="*/ 21 w 273"/>
                    <a:gd name="T3" fmla="*/ 0 h 715"/>
                    <a:gd name="T4" fmla="*/ 0 w 273"/>
                    <a:gd name="T5" fmla="*/ 715 h 715"/>
                    <a:gd name="T6" fmla="*/ 273 w 273"/>
                    <a:gd name="T7" fmla="*/ 669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3" h="715">
                      <a:moveTo>
                        <a:pt x="137" y="693"/>
                      </a:moveTo>
                      <a:lnTo>
                        <a:pt x="21" y="0"/>
                      </a:lnTo>
                      <a:moveTo>
                        <a:pt x="0" y="715"/>
                      </a:moveTo>
                      <a:cubicBezTo>
                        <a:pt x="92" y="701"/>
                        <a:pt x="182" y="686"/>
                        <a:pt x="273" y="66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7" name="Freeform 276"/>
                <p:cNvSpPr>
                  <a:spLocks noEditPoints="1"/>
                </p:cNvSpPr>
                <p:nvPr/>
              </p:nvSpPr>
              <p:spPr bwMode="auto">
                <a:xfrm>
                  <a:off x="6013451" y="2752726"/>
                  <a:ext cx="95250" cy="74613"/>
                </a:xfrm>
                <a:custGeom>
                  <a:avLst/>
                  <a:gdLst>
                    <a:gd name="T0" fmla="*/ 285 w 320"/>
                    <a:gd name="T1" fmla="*/ 48 h 253"/>
                    <a:gd name="T2" fmla="*/ 0 w 320"/>
                    <a:gd name="T3" fmla="*/ 253 h 253"/>
                    <a:gd name="T4" fmla="*/ 320 w 320"/>
                    <a:gd name="T5" fmla="*/ 98 h 253"/>
                    <a:gd name="T6" fmla="*/ 250 w 320"/>
                    <a:gd name="T7" fmla="*/ 0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0" h="253">
                      <a:moveTo>
                        <a:pt x="285" y="48"/>
                      </a:moveTo>
                      <a:lnTo>
                        <a:pt x="0" y="253"/>
                      </a:lnTo>
                      <a:moveTo>
                        <a:pt x="320" y="98"/>
                      </a:moveTo>
                      <a:cubicBezTo>
                        <a:pt x="297" y="65"/>
                        <a:pt x="274" y="32"/>
                        <a:pt x="25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8" name="Freeform 277"/>
                <p:cNvSpPr>
                  <a:spLocks noEditPoints="1"/>
                </p:cNvSpPr>
                <p:nvPr/>
              </p:nvSpPr>
              <p:spPr bwMode="auto">
                <a:xfrm>
                  <a:off x="3749676" y="3587751"/>
                  <a:ext cx="385763" cy="127000"/>
                </a:xfrm>
                <a:custGeom>
                  <a:avLst/>
                  <a:gdLst>
                    <a:gd name="T0" fmla="*/ 628 w 1304"/>
                    <a:gd name="T1" fmla="*/ 86 h 429"/>
                    <a:gd name="T2" fmla="*/ 705 w 1304"/>
                    <a:gd name="T3" fmla="*/ 429 h 429"/>
                    <a:gd name="T4" fmla="*/ 1304 w 1304"/>
                    <a:gd name="T5" fmla="*/ 47 h 429"/>
                    <a:gd name="T6" fmla="*/ 0 w 1304"/>
                    <a:gd name="T7" fmla="*/ 338 h 4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04" h="429">
                      <a:moveTo>
                        <a:pt x="628" y="86"/>
                      </a:moveTo>
                      <a:lnTo>
                        <a:pt x="705" y="429"/>
                      </a:lnTo>
                      <a:moveTo>
                        <a:pt x="1304" y="47"/>
                      </a:moveTo>
                      <a:cubicBezTo>
                        <a:pt x="849" y="0"/>
                        <a:pt x="392" y="102"/>
                        <a:pt x="0" y="33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9" name="Line 278"/>
                <p:cNvSpPr>
                  <a:spLocks noChangeShapeType="1"/>
                </p:cNvSpPr>
                <p:nvPr/>
              </p:nvSpPr>
              <p:spPr bwMode="auto">
                <a:xfrm>
                  <a:off x="1616076" y="3368676"/>
                  <a:ext cx="98425" cy="333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0" name="Line 279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513" y="6507163"/>
                  <a:ext cx="22225" cy="3127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1" name="Freeform 280"/>
                <p:cNvSpPr>
                  <a:spLocks noEditPoints="1"/>
                </p:cNvSpPr>
                <p:nvPr/>
              </p:nvSpPr>
              <p:spPr bwMode="auto">
                <a:xfrm>
                  <a:off x="4835526" y="2065338"/>
                  <a:ext cx="76200" cy="111125"/>
                </a:xfrm>
                <a:custGeom>
                  <a:avLst/>
                  <a:gdLst>
                    <a:gd name="T0" fmla="*/ 130 w 259"/>
                    <a:gd name="T1" fmla="*/ 47 h 376"/>
                    <a:gd name="T2" fmla="*/ 7 w 259"/>
                    <a:gd name="T3" fmla="*/ 376 h 376"/>
                    <a:gd name="T4" fmla="*/ 259 w 259"/>
                    <a:gd name="T5" fmla="*/ 97 h 376"/>
                    <a:gd name="T6" fmla="*/ 0 w 259"/>
                    <a:gd name="T7" fmla="*/ 0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9" h="376">
                      <a:moveTo>
                        <a:pt x="130" y="47"/>
                      </a:moveTo>
                      <a:lnTo>
                        <a:pt x="7" y="376"/>
                      </a:lnTo>
                      <a:moveTo>
                        <a:pt x="259" y="97"/>
                      </a:moveTo>
                      <a:cubicBezTo>
                        <a:pt x="174" y="63"/>
                        <a:pt x="87" y="31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2" name="Freeform 281"/>
                <p:cNvSpPr>
                  <a:spLocks noEditPoints="1"/>
                </p:cNvSpPr>
                <p:nvPr/>
              </p:nvSpPr>
              <p:spPr bwMode="auto">
                <a:xfrm>
                  <a:off x="2054226" y="2895601"/>
                  <a:ext cx="100013" cy="77788"/>
                </a:xfrm>
                <a:custGeom>
                  <a:avLst/>
                  <a:gdLst>
                    <a:gd name="T0" fmla="*/ 47 w 341"/>
                    <a:gd name="T1" fmla="*/ 72 h 264"/>
                    <a:gd name="T2" fmla="*/ 341 w 341"/>
                    <a:gd name="T3" fmla="*/ 264 h 264"/>
                    <a:gd name="T4" fmla="*/ 94 w 341"/>
                    <a:gd name="T5" fmla="*/ 0 h 264"/>
                    <a:gd name="T6" fmla="*/ 0 w 341"/>
                    <a:gd name="T7" fmla="*/ 145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1" h="264">
                      <a:moveTo>
                        <a:pt x="47" y="72"/>
                      </a:moveTo>
                      <a:lnTo>
                        <a:pt x="341" y="264"/>
                      </a:lnTo>
                      <a:moveTo>
                        <a:pt x="94" y="0"/>
                      </a:moveTo>
                      <a:cubicBezTo>
                        <a:pt x="62" y="48"/>
                        <a:pt x="31" y="96"/>
                        <a:pt x="0" y="14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3" name="Freeform 282"/>
                <p:cNvSpPr>
                  <a:spLocks noEditPoints="1"/>
                </p:cNvSpPr>
                <p:nvPr/>
              </p:nvSpPr>
              <p:spPr bwMode="auto">
                <a:xfrm>
                  <a:off x="4356101" y="2476501"/>
                  <a:ext cx="66675" cy="109538"/>
                </a:xfrm>
                <a:custGeom>
                  <a:avLst/>
                  <a:gdLst>
                    <a:gd name="T0" fmla="*/ 115 w 229"/>
                    <a:gd name="T1" fmla="*/ 20 h 366"/>
                    <a:gd name="T2" fmla="*/ 51 w 229"/>
                    <a:gd name="T3" fmla="*/ 366 h 366"/>
                    <a:gd name="T4" fmla="*/ 229 w 229"/>
                    <a:gd name="T5" fmla="*/ 42 h 366"/>
                    <a:gd name="T6" fmla="*/ 0 w 229"/>
                    <a:gd name="T7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9" h="366">
                      <a:moveTo>
                        <a:pt x="115" y="20"/>
                      </a:moveTo>
                      <a:lnTo>
                        <a:pt x="51" y="366"/>
                      </a:lnTo>
                      <a:moveTo>
                        <a:pt x="229" y="42"/>
                      </a:moveTo>
                      <a:cubicBezTo>
                        <a:pt x="153" y="27"/>
                        <a:pt x="76" y="13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4" name="Freeform 283"/>
                <p:cNvSpPr>
                  <a:spLocks noEditPoints="1"/>
                </p:cNvSpPr>
                <p:nvPr/>
              </p:nvSpPr>
              <p:spPr bwMode="auto">
                <a:xfrm>
                  <a:off x="3697288" y="6070601"/>
                  <a:ext cx="87313" cy="109538"/>
                </a:xfrm>
                <a:custGeom>
                  <a:avLst/>
                  <a:gdLst>
                    <a:gd name="T0" fmla="*/ 145 w 291"/>
                    <a:gd name="T1" fmla="*/ 346 h 369"/>
                    <a:gd name="T2" fmla="*/ 204 w 291"/>
                    <a:gd name="T3" fmla="*/ 0 h 369"/>
                    <a:gd name="T4" fmla="*/ 0 w 291"/>
                    <a:gd name="T5" fmla="*/ 320 h 369"/>
                    <a:gd name="T6" fmla="*/ 291 w 291"/>
                    <a:gd name="T7" fmla="*/ 36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1" h="369">
                      <a:moveTo>
                        <a:pt x="145" y="346"/>
                      </a:moveTo>
                      <a:lnTo>
                        <a:pt x="204" y="0"/>
                      </a:lnTo>
                      <a:moveTo>
                        <a:pt x="0" y="320"/>
                      </a:moveTo>
                      <a:cubicBezTo>
                        <a:pt x="96" y="338"/>
                        <a:pt x="193" y="355"/>
                        <a:pt x="291" y="36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5" name="Freeform 284"/>
                <p:cNvSpPr>
                  <a:spLocks noEditPoints="1"/>
                </p:cNvSpPr>
                <p:nvPr/>
              </p:nvSpPr>
              <p:spPr bwMode="auto">
                <a:xfrm>
                  <a:off x="6350001" y="4948238"/>
                  <a:ext cx="104775" cy="49213"/>
                </a:xfrm>
                <a:custGeom>
                  <a:avLst/>
                  <a:gdLst>
                    <a:gd name="T0" fmla="*/ 335 w 353"/>
                    <a:gd name="T1" fmla="*/ 107 h 164"/>
                    <a:gd name="T2" fmla="*/ 0 w 353"/>
                    <a:gd name="T3" fmla="*/ 0 h 164"/>
                    <a:gd name="T4" fmla="*/ 316 w 353"/>
                    <a:gd name="T5" fmla="*/ 164 h 164"/>
                    <a:gd name="T6" fmla="*/ 353 w 353"/>
                    <a:gd name="T7" fmla="*/ 49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164">
                      <a:moveTo>
                        <a:pt x="335" y="107"/>
                      </a:moveTo>
                      <a:lnTo>
                        <a:pt x="0" y="0"/>
                      </a:lnTo>
                      <a:moveTo>
                        <a:pt x="316" y="164"/>
                      </a:moveTo>
                      <a:cubicBezTo>
                        <a:pt x="329" y="126"/>
                        <a:pt x="341" y="88"/>
                        <a:pt x="353" y="4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6" name="Freeform 285"/>
                <p:cNvSpPr>
                  <a:spLocks noEditPoints="1"/>
                </p:cNvSpPr>
                <p:nvPr/>
              </p:nvSpPr>
              <p:spPr bwMode="auto">
                <a:xfrm>
                  <a:off x="2684463" y="2127251"/>
                  <a:ext cx="71438" cy="96838"/>
                </a:xfrm>
                <a:custGeom>
                  <a:avLst/>
                  <a:gdLst>
                    <a:gd name="T0" fmla="*/ 50 w 243"/>
                    <a:gd name="T1" fmla="*/ 33 h 327"/>
                    <a:gd name="T2" fmla="*/ 243 w 243"/>
                    <a:gd name="T3" fmla="*/ 327 h 327"/>
                    <a:gd name="T4" fmla="*/ 101 w 243"/>
                    <a:gd name="T5" fmla="*/ 0 h 327"/>
                    <a:gd name="T6" fmla="*/ 0 w 243"/>
                    <a:gd name="T7" fmla="*/ 66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3" h="327">
                      <a:moveTo>
                        <a:pt x="50" y="33"/>
                      </a:moveTo>
                      <a:lnTo>
                        <a:pt x="243" y="327"/>
                      </a:lnTo>
                      <a:moveTo>
                        <a:pt x="101" y="0"/>
                      </a:moveTo>
                      <a:cubicBezTo>
                        <a:pt x="67" y="22"/>
                        <a:pt x="33" y="44"/>
                        <a:pt x="0" y="6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7" name="Line 286"/>
                <p:cNvSpPr>
                  <a:spLocks noChangeShapeType="1"/>
                </p:cNvSpPr>
                <p:nvPr/>
              </p:nvSpPr>
              <p:spPr bwMode="auto">
                <a:xfrm flipH="1">
                  <a:off x="5954713" y="2517776"/>
                  <a:ext cx="79375" cy="666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8" name="Line 287"/>
                <p:cNvSpPr>
                  <a:spLocks noChangeShapeType="1"/>
                </p:cNvSpPr>
                <p:nvPr/>
              </p:nvSpPr>
              <p:spPr bwMode="auto">
                <a:xfrm flipH="1" flipV="1">
                  <a:off x="6483351" y="4859338"/>
                  <a:ext cx="101600" cy="269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9" name="Line 288"/>
                <p:cNvSpPr>
                  <a:spLocks noChangeShapeType="1"/>
                </p:cNvSpPr>
                <p:nvPr/>
              </p:nvSpPr>
              <p:spPr bwMode="auto">
                <a:xfrm flipH="1">
                  <a:off x="6475413" y="3525838"/>
                  <a:ext cx="100013" cy="269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0" name="Line 289"/>
                <p:cNvSpPr>
                  <a:spLocks noChangeShapeType="1"/>
                </p:cNvSpPr>
                <p:nvPr/>
              </p:nvSpPr>
              <p:spPr bwMode="auto">
                <a:xfrm>
                  <a:off x="3154363" y="1789113"/>
                  <a:ext cx="36513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1" name="Line 290"/>
                <p:cNvSpPr>
                  <a:spLocks noChangeShapeType="1"/>
                </p:cNvSpPr>
                <p:nvPr/>
              </p:nvSpPr>
              <p:spPr bwMode="auto">
                <a:xfrm>
                  <a:off x="1512888" y="3763963"/>
                  <a:ext cx="101600" cy="19050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2" name="Line 291"/>
                <p:cNvSpPr>
                  <a:spLocks noChangeShapeType="1"/>
                </p:cNvSpPr>
                <p:nvPr/>
              </p:nvSpPr>
              <p:spPr bwMode="auto">
                <a:xfrm flipH="1">
                  <a:off x="4489451" y="1658938"/>
                  <a:ext cx="17463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3" name="Line 292"/>
                <p:cNvSpPr>
                  <a:spLocks noChangeShapeType="1"/>
                </p:cNvSpPr>
                <p:nvPr/>
              </p:nvSpPr>
              <p:spPr bwMode="auto">
                <a:xfrm flipH="1" flipV="1">
                  <a:off x="5386388" y="6346826"/>
                  <a:ext cx="53975" cy="889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4" name="Line 293"/>
                <p:cNvSpPr>
                  <a:spLocks noChangeShapeType="1"/>
                </p:cNvSpPr>
                <p:nvPr/>
              </p:nvSpPr>
              <p:spPr bwMode="auto">
                <a:xfrm flipH="1" flipV="1">
                  <a:off x="6475413" y="4894263"/>
                  <a:ext cx="100013" cy="285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5" name="Line 294"/>
                <p:cNvSpPr>
                  <a:spLocks noChangeShapeType="1"/>
                </p:cNvSpPr>
                <p:nvPr/>
              </p:nvSpPr>
              <p:spPr bwMode="auto">
                <a:xfrm flipH="1">
                  <a:off x="6203951" y="3670301"/>
                  <a:ext cx="406400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6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2278063" y="5429251"/>
                  <a:ext cx="646113" cy="6778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7" name="Line 296"/>
                <p:cNvSpPr>
                  <a:spLocks noChangeShapeType="1"/>
                </p:cNvSpPr>
                <p:nvPr/>
              </p:nvSpPr>
              <p:spPr bwMode="auto">
                <a:xfrm>
                  <a:off x="1571626" y="3509963"/>
                  <a:ext cx="100013" cy="28575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8" name="Freeform 297"/>
                <p:cNvSpPr>
                  <a:spLocks noEditPoints="1"/>
                </p:cNvSpPr>
                <p:nvPr/>
              </p:nvSpPr>
              <p:spPr bwMode="auto">
                <a:xfrm>
                  <a:off x="3460751" y="2425701"/>
                  <a:ext cx="84138" cy="112713"/>
                </a:xfrm>
                <a:custGeom>
                  <a:avLst/>
                  <a:gdLst>
                    <a:gd name="T0" fmla="*/ 140 w 281"/>
                    <a:gd name="T1" fmla="*/ 43 h 378"/>
                    <a:gd name="T2" fmla="*/ 247 w 281"/>
                    <a:gd name="T3" fmla="*/ 378 h 378"/>
                    <a:gd name="T4" fmla="*/ 281 w 281"/>
                    <a:gd name="T5" fmla="*/ 0 h 378"/>
                    <a:gd name="T6" fmla="*/ 0 w 281"/>
                    <a:gd name="T7" fmla="*/ 89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1" h="378">
                      <a:moveTo>
                        <a:pt x="140" y="43"/>
                      </a:moveTo>
                      <a:lnTo>
                        <a:pt x="247" y="378"/>
                      </a:lnTo>
                      <a:moveTo>
                        <a:pt x="281" y="0"/>
                      </a:moveTo>
                      <a:cubicBezTo>
                        <a:pt x="187" y="27"/>
                        <a:pt x="93" y="57"/>
                        <a:pt x="0" y="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9" name="Line 298"/>
                <p:cNvSpPr>
                  <a:spLocks noChangeShapeType="1"/>
                </p:cNvSpPr>
                <p:nvPr/>
              </p:nvSpPr>
              <p:spPr bwMode="auto">
                <a:xfrm>
                  <a:off x="3730626" y="1643063"/>
                  <a:ext cx="12700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7923A3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0" name="Line 299"/>
                <p:cNvSpPr>
                  <a:spLocks noChangeShapeType="1"/>
                </p:cNvSpPr>
                <p:nvPr/>
              </p:nvSpPr>
              <p:spPr bwMode="auto">
                <a:xfrm flipH="1">
                  <a:off x="5272088" y="1973263"/>
                  <a:ext cx="104775" cy="1809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1" name="Freeform 300"/>
                <p:cNvSpPr>
                  <a:spLocks noEditPoints="1"/>
                </p:cNvSpPr>
                <p:nvPr/>
              </p:nvSpPr>
              <p:spPr bwMode="auto">
                <a:xfrm>
                  <a:off x="2781301" y="2425701"/>
                  <a:ext cx="84138" cy="101600"/>
                </a:xfrm>
                <a:custGeom>
                  <a:avLst/>
                  <a:gdLst>
                    <a:gd name="T0" fmla="*/ 81 w 285"/>
                    <a:gd name="T1" fmla="*/ 57 h 343"/>
                    <a:gd name="T2" fmla="*/ 285 w 285"/>
                    <a:gd name="T3" fmla="*/ 343 h 343"/>
                    <a:gd name="T4" fmla="*/ 162 w 285"/>
                    <a:gd name="T5" fmla="*/ 0 h 343"/>
                    <a:gd name="T6" fmla="*/ 0 w 285"/>
                    <a:gd name="T7" fmla="*/ 115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5" h="343">
                      <a:moveTo>
                        <a:pt x="81" y="57"/>
                      </a:moveTo>
                      <a:lnTo>
                        <a:pt x="285" y="343"/>
                      </a:lnTo>
                      <a:moveTo>
                        <a:pt x="162" y="0"/>
                      </a:moveTo>
                      <a:cubicBezTo>
                        <a:pt x="107" y="37"/>
                        <a:pt x="54" y="76"/>
                        <a:pt x="0" y="11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2" name="Line 301"/>
                <p:cNvSpPr>
                  <a:spLocks noChangeShapeType="1"/>
                </p:cNvSpPr>
                <p:nvPr/>
              </p:nvSpPr>
              <p:spPr bwMode="auto">
                <a:xfrm flipH="1" flipV="1">
                  <a:off x="5164138" y="6235701"/>
                  <a:ext cx="147638" cy="2746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3" name="Freeform 302"/>
                <p:cNvSpPr>
                  <a:spLocks noEditPoints="1"/>
                </p:cNvSpPr>
                <p:nvPr/>
              </p:nvSpPr>
              <p:spPr bwMode="auto">
                <a:xfrm>
                  <a:off x="5526088" y="2792413"/>
                  <a:ext cx="96838" cy="93663"/>
                </a:xfrm>
                <a:custGeom>
                  <a:avLst/>
                  <a:gdLst>
                    <a:gd name="T0" fmla="*/ 259 w 331"/>
                    <a:gd name="T1" fmla="*/ 78 h 316"/>
                    <a:gd name="T2" fmla="*/ 0 w 331"/>
                    <a:gd name="T3" fmla="*/ 316 h 316"/>
                    <a:gd name="T4" fmla="*/ 331 w 331"/>
                    <a:gd name="T5" fmla="*/ 157 h 316"/>
                    <a:gd name="T6" fmla="*/ 186 w 331"/>
                    <a:gd name="T7" fmla="*/ 0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1" h="316">
                      <a:moveTo>
                        <a:pt x="259" y="78"/>
                      </a:moveTo>
                      <a:lnTo>
                        <a:pt x="0" y="316"/>
                      </a:lnTo>
                      <a:moveTo>
                        <a:pt x="331" y="157"/>
                      </a:moveTo>
                      <a:cubicBezTo>
                        <a:pt x="283" y="104"/>
                        <a:pt x="235" y="52"/>
                        <a:pt x="18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4" name="Freeform 303"/>
                <p:cNvSpPr>
                  <a:spLocks noEditPoints="1"/>
                </p:cNvSpPr>
                <p:nvPr/>
              </p:nvSpPr>
              <p:spPr bwMode="auto">
                <a:xfrm>
                  <a:off x="3467101" y="2312988"/>
                  <a:ext cx="95250" cy="112713"/>
                </a:xfrm>
                <a:custGeom>
                  <a:avLst/>
                  <a:gdLst>
                    <a:gd name="T0" fmla="*/ 160 w 321"/>
                    <a:gd name="T1" fmla="*/ 45 h 382"/>
                    <a:gd name="T2" fmla="*/ 259 w 321"/>
                    <a:gd name="T3" fmla="*/ 382 h 382"/>
                    <a:gd name="T4" fmla="*/ 321 w 321"/>
                    <a:gd name="T5" fmla="*/ 0 h 382"/>
                    <a:gd name="T6" fmla="*/ 0 w 321"/>
                    <a:gd name="T7" fmla="*/ 94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1" h="382">
                      <a:moveTo>
                        <a:pt x="160" y="45"/>
                      </a:moveTo>
                      <a:lnTo>
                        <a:pt x="259" y="382"/>
                      </a:lnTo>
                      <a:moveTo>
                        <a:pt x="321" y="0"/>
                      </a:moveTo>
                      <a:cubicBezTo>
                        <a:pt x="213" y="28"/>
                        <a:pt x="106" y="60"/>
                        <a:pt x="0" y="9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5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1838326" y="5449888"/>
                  <a:ext cx="179388" cy="1063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6" name="Line 305"/>
                <p:cNvSpPr>
                  <a:spLocks noChangeShapeType="1"/>
                </p:cNvSpPr>
                <p:nvPr/>
              </p:nvSpPr>
              <p:spPr bwMode="auto">
                <a:xfrm flipH="1">
                  <a:off x="6443663" y="3417888"/>
                  <a:ext cx="98425" cy="317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7" name="Freeform 306"/>
                <p:cNvSpPr>
                  <a:spLocks noEditPoints="1"/>
                </p:cNvSpPr>
                <p:nvPr/>
              </p:nvSpPr>
              <p:spPr bwMode="auto">
                <a:xfrm>
                  <a:off x="5819776" y="4360863"/>
                  <a:ext cx="117475" cy="269875"/>
                </a:xfrm>
                <a:custGeom>
                  <a:avLst/>
                  <a:gdLst>
                    <a:gd name="T0" fmla="*/ 347 w 398"/>
                    <a:gd name="T1" fmla="*/ 459 h 913"/>
                    <a:gd name="T2" fmla="*/ 0 w 398"/>
                    <a:gd name="T3" fmla="*/ 408 h 913"/>
                    <a:gd name="T4" fmla="*/ 263 w 398"/>
                    <a:gd name="T5" fmla="*/ 913 h 913"/>
                    <a:gd name="T6" fmla="*/ 398 w 398"/>
                    <a:gd name="T7" fmla="*/ 0 h 9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8" h="913">
                      <a:moveTo>
                        <a:pt x="347" y="459"/>
                      </a:moveTo>
                      <a:lnTo>
                        <a:pt x="0" y="408"/>
                      </a:lnTo>
                      <a:moveTo>
                        <a:pt x="263" y="913"/>
                      </a:moveTo>
                      <a:cubicBezTo>
                        <a:pt x="330" y="613"/>
                        <a:pt x="375" y="307"/>
                        <a:pt x="39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8" name="Line 307"/>
                <p:cNvSpPr>
                  <a:spLocks noChangeShapeType="1"/>
                </p:cNvSpPr>
                <p:nvPr/>
              </p:nvSpPr>
              <p:spPr bwMode="auto">
                <a:xfrm flipH="1" flipV="1">
                  <a:off x="5087938" y="5918201"/>
                  <a:ext cx="320675" cy="5365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9" name="Freeform 308"/>
                <p:cNvSpPr>
                  <a:spLocks noEditPoints="1"/>
                </p:cNvSpPr>
                <p:nvPr/>
              </p:nvSpPr>
              <p:spPr bwMode="auto">
                <a:xfrm>
                  <a:off x="4957763" y="5508626"/>
                  <a:ext cx="88900" cy="106363"/>
                </a:xfrm>
                <a:custGeom>
                  <a:avLst/>
                  <a:gdLst>
                    <a:gd name="T0" fmla="*/ 199 w 302"/>
                    <a:gd name="T1" fmla="*/ 289 h 359"/>
                    <a:gd name="T2" fmla="*/ 0 w 302"/>
                    <a:gd name="T3" fmla="*/ 0 h 359"/>
                    <a:gd name="T4" fmla="*/ 95 w 302"/>
                    <a:gd name="T5" fmla="*/ 359 h 359"/>
                    <a:gd name="T6" fmla="*/ 302 w 302"/>
                    <a:gd name="T7" fmla="*/ 216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2" h="359">
                      <a:moveTo>
                        <a:pt x="199" y="289"/>
                      </a:moveTo>
                      <a:lnTo>
                        <a:pt x="0" y="0"/>
                      </a:lnTo>
                      <a:moveTo>
                        <a:pt x="95" y="359"/>
                      </a:moveTo>
                      <a:cubicBezTo>
                        <a:pt x="165" y="313"/>
                        <a:pt x="234" y="265"/>
                        <a:pt x="302" y="21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0" name="Line 309"/>
                <p:cNvSpPr>
                  <a:spLocks noChangeShapeType="1"/>
                </p:cNvSpPr>
                <p:nvPr/>
              </p:nvSpPr>
              <p:spPr bwMode="auto">
                <a:xfrm>
                  <a:off x="2595563" y="2081213"/>
                  <a:ext cx="117475" cy="1714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1" name="Freeform 310"/>
                <p:cNvSpPr>
                  <a:spLocks noEditPoints="1"/>
                </p:cNvSpPr>
                <p:nvPr/>
              </p:nvSpPr>
              <p:spPr bwMode="auto">
                <a:xfrm>
                  <a:off x="5402263" y="6211888"/>
                  <a:ext cx="73025" cy="96838"/>
                </a:xfrm>
                <a:custGeom>
                  <a:avLst/>
                  <a:gdLst>
                    <a:gd name="T0" fmla="*/ 196 w 246"/>
                    <a:gd name="T1" fmla="*/ 292 h 325"/>
                    <a:gd name="T2" fmla="*/ 0 w 246"/>
                    <a:gd name="T3" fmla="*/ 0 h 325"/>
                    <a:gd name="T4" fmla="*/ 146 w 246"/>
                    <a:gd name="T5" fmla="*/ 325 h 325"/>
                    <a:gd name="T6" fmla="*/ 246 w 246"/>
                    <a:gd name="T7" fmla="*/ 258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6" h="325">
                      <a:moveTo>
                        <a:pt x="196" y="292"/>
                      </a:moveTo>
                      <a:lnTo>
                        <a:pt x="0" y="0"/>
                      </a:lnTo>
                      <a:moveTo>
                        <a:pt x="146" y="325"/>
                      </a:moveTo>
                      <a:cubicBezTo>
                        <a:pt x="180" y="303"/>
                        <a:pt x="213" y="281"/>
                        <a:pt x="246" y="25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2" name="Freeform 311"/>
                <p:cNvSpPr>
                  <a:spLocks noEditPoints="1"/>
                </p:cNvSpPr>
                <p:nvPr/>
              </p:nvSpPr>
              <p:spPr bwMode="auto">
                <a:xfrm>
                  <a:off x="1644651" y="3608388"/>
                  <a:ext cx="104775" cy="41275"/>
                </a:xfrm>
                <a:custGeom>
                  <a:avLst/>
                  <a:gdLst>
                    <a:gd name="T0" fmla="*/ 14 w 356"/>
                    <a:gd name="T1" fmla="*/ 58 h 142"/>
                    <a:gd name="T2" fmla="*/ 356 w 356"/>
                    <a:gd name="T3" fmla="*/ 142 h 142"/>
                    <a:gd name="T4" fmla="*/ 29 w 356"/>
                    <a:gd name="T5" fmla="*/ 0 h 142"/>
                    <a:gd name="T6" fmla="*/ 0 w 356"/>
                    <a:gd name="T7" fmla="*/ 117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42">
                      <a:moveTo>
                        <a:pt x="14" y="58"/>
                      </a:moveTo>
                      <a:lnTo>
                        <a:pt x="356" y="142"/>
                      </a:lnTo>
                      <a:moveTo>
                        <a:pt x="29" y="0"/>
                      </a:moveTo>
                      <a:cubicBezTo>
                        <a:pt x="19" y="39"/>
                        <a:pt x="10" y="78"/>
                        <a:pt x="0" y="11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3" name="Line 312"/>
                <p:cNvSpPr>
                  <a:spLocks noChangeShapeType="1"/>
                </p:cNvSpPr>
                <p:nvPr/>
              </p:nvSpPr>
              <p:spPr bwMode="auto">
                <a:xfrm>
                  <a:off x="2124076" y="2500313"/>
                  <a:ext cx="155575" cy="1381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4" name="Freeform 313"/>
                <p:cNvSpPr>
                  <a:spLocks noEditPoints="1"/>
                </p:cNvSpPr>
                <p:nvPr/>
              </p:nvSpPr>
              <p:spPr bwMode="auto">
                <a:xfrm>
                  <a:off x="5454651" y="5634038"/>
                  <a:ext cx="111125" cy="111125"/>
                </a:xfrm>
                <a:custGeom>
                  <a:avLst/>
                  <a:gdLst>
                    <a:gd name="T0" fmla="*/ 247 w 373"/>
                    <a:gd name="T1" fmla="*/ 250 h 374"/>
                    <a:gd name="T2" fmla="*/ 0 w 373"/>
                    <a:gd name="T3" fmla="*/ 0 h 374"/>
                    <a:gd name="T4" fmla="*/ 117 w 373"/>
                    <a:gd name="T5" fmla="*/ 374 h 374"/>
                    <a:gd name="T6" fmla="*/ 373 w 373"/>
                    <a:gd name="T7" fmla="*/ 123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3" h="374">
                      <a:moveTo>
                        <a:pt x="247" y="250"/>
                      </a:moveTo>
                      <a:lnTo>
                        <a:pt x="0" y="0"/>
                      </a:lnTo>
                      <a:moveTo>
                        <a:pt x="117" y="374"/>
                      </a:moveTo>
                      <a:cubicBezTo>
                        <a:pt x="205" y="293"/>
                        <a:pt x="290" y="209"/>
                        <a:pt x="373" y="12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5" name="Freeform 314"/>
                <p:cNvSpPr>
                  <a:spLocks noEditPoints="1"/>
                </p:cNvSpPr>
                <p:nvPr/>
              </p:nvSpPr>
              <p:spPr bwMode="auto">
                <a:xfrm>
                  <a:off x="2373313" y="2501901"/>
                  <a:ext cx="90488" cy="92075"/>
                </a:xfrm>
                <a:custGeom>
                  <a:avLst/>
                  <a:gdLst>
                    <a:gd name="T0" fmla="*/ 61 w 308"/>
                    <a:gd name="T1" fmla="*/ 61 h 311"/>
                    <a:gd name="T2" fmla="*/ 308 w 308"/>
                    <a:gd name="T3" fmla="*/ 311 h 311"/>
                    <a:gd name="T4" fmla="*/ 124 w 308"/>
                    <a:gd name="T5" fmla="*/ 0 h 311"/>
                    <a:gd name="T6" fmla="*/ 0 w 308"/>
                    <a:gd name="T7" fmla="*/ 122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8" h="311">
                      <a:moveTo>
                        <a:pt x="61" y="61"/>
                      </a:moveTo>
                      <a:lnTo>
                        <a:pt x="308" y="311"/>
                      </a:lnTo>
                      <a:moveTo>
                        <a:pt x="124" y="0"/>
                      </a:moveTo>
                      <a:cubicBezTo>
                        <a:pt x="82" y="40"/>
                        <a:pt x="41" y="81"/>
                        <a:pt x="0" y="12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6" name="Line 315"/>
                <p:cNvSpPr>
                  <a:spLocks noChangeShapeType="1"/>
                </p:cNvSpPr>
                <p:nvPr/>
              </p:nvSpPr>
              <p:spPr bwMode="auto">
                <a:xfrm flipH="1">
                  <a:off x="4313238" y="1633538"/>
                  <a:ext cx="9525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7" name="Freeform 316"/>
                <p:cNvSpPr>
                  <a:spLocks noEditPoints="1"/>
                </p:cNvSpPr>
                <p:nvPr/>
              </p:nvSpPr>
              <p:spPr bwMode="auto">
                <a:xfrm>
                  <a:off x="1784351" y="4251326"/>
                  <a:ext cx="104775" cy="57150"/>
                </a:xfrm>
                <a:custGeom>
                  <a:avLst/>
                  <a:gdLst>
                    <a:gd name="T0" fmla="*/ 1 w 353"/>
                    <a:gd name="T1" fmla="*/ 97 h 193"/>
                    <a:gd name="T2" fmla="*/ 353 w 353"/>
                    <a:gd name="T3" fmla="*/ 88 h 193"/>
                    <a:gd name="T4" fmla="*/ 0 w 353"/>
                    <a:gd name="T5" fmla="*/ 0 h 193"/>
                    <a:gd name="T6" fmla="*/ 4 w 353"/>
                    <a:gd name="T7" fmla="*/ 193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193">
                      <a:moveTo>
                        <a:pt x="1" y="97"/>
                      </a:moveTo>
                      <a:lnTo>
                        <a:pt x="353" y="88"/>
                      </a:lnTo>
                      <a:moveTo>
                        <a:pt x="0" y="0"/>
                      </a:moveTo>
                      <a:cubicBezTo>
                        <a:pt x="0" y="64"/>
                        <a:pt x="2" y="129"/>
                        <a:pt x="4" y="19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8" name="Line 317"/>
                <p:cNvSpPr>
                  <a:spLocks noChangeShapeType="1"/>
                </p:cNvSpPr>
                <p:nvPr/>
              </p:nvSpPr>
              <p:spPr bwMode="auto">
                <a:xfrm>
                  <a:off x="3189288" y="1776413"/>
                  <a:ext cx="34925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9" name="Freeform 318"/>
                <p:cNvSpPr>
                  <a:spLocks noEditPoints="1"/>
                </p:cNvSpPr>
                <p:nvPr/>
              </p:nvSpPr>
              <p:spPr bwMode="auto">
                <a:xfrm>
                  <a:off x="2949576" y="2311401"/>
                  <a:ext cx="84138" cy="107950"/>
                </a:xfrm>
                <a:custGeom>
                  <a:avLst/>
                  <a:gdLst>
                    <a:gd name="T0" fmla="*/ 108 w 284"/>
                    <a:gd name="T1" fmla="*/ 62 h 366"/>
                    <a:gd name="T2" fmla="*/ 284 w 284"/>
                    <a:gd name="T3" fmla="*/ 366 h 366"/>
                    <a:gd name="T4" fmla="*/ 218 w 284"/>
                    <a:gd name="T5" fmla="*/ 0 h 366"/>
                    <a:gd name="T6" fmla="*/ 0 w 284"/>
                    <a:gd name="T7" fmla="*/ 125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4" h="366">
                      <a:moveTo>
                        <a:pt x="108" y="62"/>
                      </a:moveTo>
                      <a:lnTo>
                        <a:pt x="284" y="366"/>
                      </a:lnTo>
                      <a:moveTo>
                        <a:pt x="218" y="0"/>
                      </a:moveTo>
                      <a:cubicBezTo>
                        <a:pt x="144" y="41"/>
                        <a:pt x="72" y="82"/>
                        <a:pt x="0" y="12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0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1671638" y="5184776"/>
                  <a:ext cx="96838" cy="396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1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2098676" y="5851526"/>
                  <a:ext cx="79375" cy="6667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2" name="Freeform 321"/>
                <p:cNvSpPr>
                  <a:spLocks noEditPoints="1"/>
                </p:cNvSpPr>
                <p:nvPr/>
              </p:nvSpPr>
              <p:spPr bwMode="auto">
                <a:xfrm>
                  <a:off x="5724526" y="2697163"/>
                  <a:ext cx="104775" cy="98425"/>
                </a:xfrm>
                <a:custGeom>
                  <a:avLst/>
                  <a:gdLst>
                    <a:gd name="T0" fmla="*/ 267 w 356"/>
                    <a:gd name="T1" fmla="*/ 104 h 334"/>
                    <a:gd name="T2" fmla="*/ 0 w 356"/>
                    <a:gd name="T3" fmla="*/ 334 h 334"/>
                    <a:gd name="T4" fmla="*/ 356 w 356"/>
                    <a:gd name="T5" fmla="*/ 210 h 334"/>
                    <a:gd name="T6" fmla="*/ 175 w 356"/>
                    <a:gd name="T7" fmla="*/ 0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334">
                      <a:moveTo>
                        <a:pt x="267" y="104"/>
                      </a:moveTo>
                      <a:lnTo>
                        <a:pt x="0" y="334"/>
                      </a:lnTo>
                      <a:moveTo>
                        <a:pt x="356" y="210"/>
                      </a:moveTo>
                      <a:cubicBezTo>
                        <a:pt x="297" y="139"/>
                        <a:pt x="237" y="69"/>
                        <a:pt x="17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3" name="Freeform 322"/>
                <p:cNvSpPr>
                  <a:spLocks noEditPoints="1"/>
                </p:cNvSpPr>
                <p:nvPr/>
              </p:nvSpPr>
              <p:spPr bwMode="auto">
                <a:xfrm>
                  <a:off x="1662113" y="3538538"/>
                  <a:ext cx="204788" cy="73025"/>
                </a:xfrm>
                <a:custGeom>
                  <a:avLst/>
                  <a:gdLst>
                    <a:gd name="T0" fmla="*/ 16 w 693"/>
                    <a:gd name="T1" fmla="*/ 59 h 246"/>
                    <a:gd name="T2" fmla="*/ 693 w 693"/>
                    <a:gd name="T3" fmla="*/ 246 h 246"/>
                    <a:gd name="T4" fmla="*/ 32 w 693"/>
                    <a:gd name="T5" fmla="*/ 0 h 246"/>
                    <a:gd name="T6" fmla="*/ 0 w 693"/>
                    <a:gd name="T7" fmla="*/ 117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3" h="246">
                      <a:moveTo>
                        <a:pt x="16" y="59"/>
                      </a:moveTo>
                      <a:lnTo>
                        <a:pt x="693" y="246"/>
                      </a:lnTo>
                      <a:moveTo>
                        <a:pt x="32" y="0"/>
                      </a:moveTo>
                      <a:cubicBezTo>
                        <a:pt x="21" y="39"/>
                        <a:pt x="10" y="78"/>
                        <a:pt x="0" y="11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4" name="Freeform 323"/>
                <p:cNvSpPr>
                  <a:spLocks noEditPoints="1"/>
                </p:cNvSpPr>
                <p:nvPr/>
              </p:nvSpPr>
              <p:spPr bwMode="auto">
                <a:xfrm>
                  <a:off x="3814763" y="6607176"/>
                  <a:ext cx="34925" cy="104775"/>
                </a:xfrm>
                <a:custGeom>
                  <a:avLst/>
                  <a:gdLst>
                    <a:gd name="T0" fmla="*/ 60 w 120"/>
                    <a:gd name="T1" fmla="*/ 350 h 355"/>
                    <a:gd name="T2" fmla="*/ 93 w 120"/>
                    <a:gd name="T3" fmla="*/ 0 h 355"/>
                    <a:gd name="T4" fmla="*/ 0 w 120"/>
                    <a:gd name="T5" fmla="*/ 344 h 355"/>
                    <a:gd name="T6" fmla="*/ 120 w 120"/>
                    <a:gd name="T7" fmla="*/ 355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5">
                      <a:moveTo>
                        <a:pt x="60" y="350"/>
                      </a:moveTo>
                      <a:lnTo>
                        <a:pt x="93" y="0"/>
                      </a:lnTo>
                      <a:moveTo>
                        <a:pt x="0" y="344"/>
                      </a:moveTo>
                      <a:cubicBezTo>
                        <a:pt x="40" y="348"/>
                        <a:pt x="80" y="352"/>
                        <a:pt x="120" y="35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5" name="Line 324"/>
                <p:cNvSpPr>
                  <a:spLocks noChangeShapeType="1"/>
                </p:cNvSpPr>
                <p:nvPr/>
              </p:nvSpPr>
              <p:spPr bwMode="auto">
                <a:xfrm flipH="1" flipV="1">
                  <a:off x="6067426" y="5722938"/>
                  <a:ext cx="82550" cy="619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6" name="Line 325"/>
                <p:cNvSpPr>
                  <a:spLocks noChangeShapeType="1"/>
                </p:cNvSpPr>
                <p:nvPr/>
              </p:nvSpPr>
              <p:spPr bwMode="auto">
                <a:xfrm>
                  <a:off x="1495426" y="3875088"/>
                  <a:ext cx="412750" cy="555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7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4025901" y="6721476"/>
                  <a:ext cx="158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8" name="Line 327"/>
                <p:cNvSpPr>
                  <a:spLocks noChangeShapeType="1"/>
                </p:cNvSpPr>
                <p:nvPr/>
              </p:nvSpPr>
              <p:spPr bwMode="auto">
                <a:xfrm flipH="1" flipV="1">
                  <a:off x="6276976" y="5391151"/>
                  <a:ext cx="92075" cy="492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9" name="Line 328"/>
                <p:cNvSpPr>
                  <a:spLocks noChangeShapeType="1"/>
                </p:cNvSpPr>
                <p:nvPr/>
              </p:nvSpPr>
              <p:spPr bwMode="auto">
                <a:xfrm flipH="1">
                  <a:off x="4802188" y="1735138"/>
                  <a:ext cx="30163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0" name="Line 329"/>
                <p:cNvSpPr>
                  <a:spLocks noChangeShapeType="1"/>
                </p:cNvSpPr>
                <p:nvPr/>
              </p:nvSpPr>
              <p:spPr bwMode="auto">
                <a:xfrm flipH="1" flipV="1">
                  <a:off x="4278313" y="6713538"/>
                  <a:ext cx="793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1" name="Freeform 330"/>
                <p:cNvSpPr>
                  <a:spLocks noEditPoints="1"/>
                </p:cNvSpPr>
                <p:nvPr/>
              </p:nvSpPr>
              <p:spPr bwMode="auto">
                <a:xfrm>
                  <a:off x="5253038" y="3432176"/>
                  <a:ext cx="136525" cy="174625"/>
                </a:xfrm>
                <a:custGeom>
                  <a:avLst/>
                  <a:gdLst>
                    <a:gd name="T0" fmla="*/ 308 w 461"/>
                    <a:gd name="T1" fmla="*/ 289 h 590"/>
                    <a:gd name="T2" fmla="*/ 0 w 461"/>
                    <a:gd name="T3" fmla="*/ 460 h 590"/>
                    <a:gd name="T4" fmla="*/ 461 w 461"/>
                    <a:gd name="T5" fmla="*/ 590 h 590"/>
                    <a:gd name="T6" fmla="*/ 134 w 461"/>
                    <a:gd name="T7" fmla="*/ 0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1" h="590">
                      <a:moveTo>
                        <a:pt x="308" y="289"/>
                      </a:moveTo>
                      <a:lnTo>
                        <a:pt x="0" y="460"/>
                      </a:lnTo>
                      <a:moveTo>
                        <a:pt x="461" y="590"/>
                      </a:moveTo>
                      <a:cubicBezTo>
                        <a:pt x="366" y="386"/>
                        <a:pt x="257" y="189"/>
                        <a:pt x="13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2" name="Freeform 331"/>
                <p:cNvSpPr>
                  <a:spLocks noEditPoints="1"/>
                </p:cNvSpPr>
                <p:nvPr/>
              </p:nvSpPr>
              <p:spPr bwMode="auto">
                <a:xfrm>
                  <a:off x="3698876" y="3081338"/>
                  <a:ext cx="284163" cy="122238"/>
                </a:xfrm>
                <a:custGeom>
                  <a:avLst/>
                  <a:gdLst>
                    <a:gd name="T0" fmla="*/ 472 w 957"/>
                    <a:gd name="T1" fmla="*/ 69 h 413"/>
                    <a:gd name="T2" fmla="*/ 544 w 957"/>
                    <a:gd name="T3" fmla="*/ 413 h 413"/>
                    <a:gd name="T4" fmla="*/ 957 w 957"/>
                    <a:gd name="T5" fmla="*/ 0 h 413"/>
                    <a:gd name="T6" fmla="*/ 0 w 957"/>
                    <a:gd name="T7" fmla="*/ 198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7" h="413">
                      <a:moveTo>
                        <a:pt x="472" y="69"/>
                      </a:moveTo>
                      <a:lnTo>
                        <a:pt x="544" y="413"/>
                      </a:lnTo>
                      <a:moveTo>
                        <a:pt x="957" y="0"/>
                      </a:moveTo>
                      <a:cubicBezTo>
                        <a:pt x="631" y="25"/>
                        <a:pt x="310" y="92"/>
                        <a:pt x="0" y="19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3" name="Freeform 332"/>
                <p:cNvSpPr>
                  <a:spLocks noEditPoints="1"/>
                </p:cNvSpPr>
                <p:nvPr/>
              </p:nvSpPr>
              <p:spPr bwMode="auto">
                <a:xfrm>
                  <a:off x="5959476" y="5319713"/>
                  <a:ext cx="192088" cy="127000"/>
                </a:xfrm>
                <a:custGeom>
                  <a:avLst/>
                  <a:gdLst>
                    <a:gd name="T0" fmla="*/ 608 w 651"/>
                    <a:gd name="T1" fmla="*/ 353 h 428"/>
                    <a:gd name="T2" fmla="*/ 0 w 651"/>
                    <a:gd name="T3" fmla="*/ 0 h 428"/>
                    <a:gd name="T4" fmla="*/ 564 w 651"/>
                    <a:gd name="T5" fmla="*/ 428 h 428"/>
                    <a:gd name="T6" fmla="*/ 651 w 651"/>
                    <a:gd name="T7" fmla="*/ 278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1" h="428">
                      <a:moveTo>
                        <a:pt x="608" y="353"/>
                      </a:moveTo>
                      <a:lnTo>
                        <a:pt x="0" y="0"/>
                      </a:lnTo>
                      <a:moveTo>
                        <a:pt x="564" y="428"/>
                      </a:moveTo>
                      <a:cubicBezTo>
                        <a:pt x="593" y="378"/>
                        <a:pt x="622" y="328"/>
                        <a:pt x="651" y="27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4" name="Freeform 333"/>
                <p:cNvSpPr>
                  <a:spLocks noEditPoints="1"/>
                </p:cNvSpPr>
                <p:nvPr/>
              </p:nvSpPr>
              <p:spPr bwMode="auto">
                <a:xfrm>
                  <a:off x="4084638" y="4500563"/>
                  <a:ext cx="654050" cy="555625"/>
                </a:xfrm>
                <a:custGeom>
                  <a:avLst/>
                  <a:gdLst>
                    <a:gd name="T0" fmla="*/ 1236 w 2208"/>
                    <a:gd name="T1" fmla="*/ 1564 h 1873"/>
                    <a:gd name="T2" fmla="*/ 433 w 2208"/>
                    <a:gd name="T3" fmla="*/ 0 h 1873"/>
                    <a:gd name="T4" fmla="*/ 0 w 2208"/>
                    <a:gd name="T5" fmla="*/ 1873 h 1873"/>
                    <a:gd name="T6" fmla="*/ 2208 w 2208"/>
                    <a:gd name="T7" fmla="*/ 740 h 18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08" h="1873">
                      <a:moveTo>
                        <a:pt x="1236" y="1564"/>
                      </a:moveTo>
                      <a:lnTo>
                        <a:pt x="433" y="0"/>
                      </a:lnTo>
                      <a:moveTo>
                        <a:pt x="0" y="1873"/>
                      </a:moveTo>
                      <a:cubicBezTo>
                        <a:pt x="872" y="1859"/>
                        <a:pt x="1687" y="1440"/>
                        <a:pt x="2208" y="74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5" name="Freeform 334"/>
                <p:cNvSpPr>
                  <a:spLocks noEditPoints="1"/>
                </p:cNvSpPr>
                <p:nvPr/>
              </p:nvSpPr>
              <p:spPr bwMode="auto">
                <a:xfrm>
                  <a:off x="4824413" y="2220913"/>
                  <a:ext cx="766763" cy="1006475"/>
                </a:xfrm>
                <a:custGeom>
                  <a:avLst/>
                  <a:gdLst>
                    <a:gd name="T0" fmla="*/ 2546 w 2594"/>
                    <a:gd name="T1" fmla="*/ 36 h 3399"/>
                    <a:gd name="T2" fmla="*/ 0 w 2594"/>
                    <a:gd name="T3" fmla="*/ 3399 h 3399"/>
                    <a:gd name="T4" fmla="*/ 2594 w 2594"/>
                    <a:gd name="T5" fmla="*/ 73 h 3399"/>
                    <a:gd name="T6" fmla="*/ 2498 w 2594"/>
                    <a:gd name="T7" fmla="*/ 0 h 3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94" h="3399">
                      <a:moveTo>
                        <a:pt x="2546" y="36"/>
                      </a:moveTo>
                      <a:lnTo>
                        <a:pt x="0" y="3399"/>
                      </a:lnTo>
                      <a:moveTo>
                        <a:pt x="2594" y="73"/>
                      </a:moveTo>
                      <a:cubicBezTo>
                        <a:pt x="2562" y="48"/>
                        <a:pt x="2530" y="24"/>
                        <a:pt x="249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6" name="Freeform 335"/>
                <p:cNvSpPr>
                  <a:spLocks noEditPoints="1"/>
                </p:cNvSpPr>
                <p:nvPr/>
              </p:nvSpPr>
              <p:spPr bwMode="auto">
                <a:xfrm>
                  <a:off x="2428876" y="6037263"/>
                  <a:ext cx="80963" cy="90488"/>
                </a:xfrm>
                <a:custGeom>
                  <a:avLst/>
                  <a:gdLst>
                    <a:gd name="T0" fmla="*/ 46 w 275"/>
                    <a:gd name="T1" fmla="*/ 267 h 306"/>
                    <a:gd name="T2" fmla="*/ 275 w 275"/>
                    <a:gd name="T3" fmla="*/ 0 h 306"/>
                    <a:gd name="T4" fmla="*/ 0 w 275"/>
                    <a:gd name="T5" fmla="*/ 227 h 306"/>
                    <a:gd name="T6" fmla="*/ 92 w 275"/>
                    <a:gd name="T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5" h="306">
                      <a:moveTo>
                        <a:pt x="46" y="267"/>
                      </a:moveTo>
                      <a:lnTo>
                        <a:pt x="275" y="0"/>
                      </a:lnTo>
                      <a:moveTo>
                        <a:pt x="0" y="227"/>
                      </a:moveTo>
                      <a:cubicBezTo>
                        <a:pt x="31" y="254"/>
                        <a:pt x="61" y="280"/>
                        <a:pt x="92" y="30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7" name="Freeform 336"/>
                <p:cNvSpPr>
                  <a:spLocks noEditPoints="1"/>
                </p:cNvSpPr>
                <p:nvPr/>
              </p:nvSpPr>
              <p:spPr bwMode="auto">
                <a:xfrm>
                  <a:off x="5167313" y="1995488"/>
                  <a:ext cx="63500" cy="100013"/>
                </a:xfrm>
                <a:custGeom>
                  <a:avLst/>
                  <a:gdLst>
                    <a:gd name="T0" fmla="*/ 161 w 215"/>
                    <a:gd name="T1" fmla="*/ 27 h 340"/>
                    <a:gd name="T2" fmla="*/ 0 w 215"/>
                    <a:gd name="T3" fmla="*/ 340 h 340"/>
                    <a:gd name="T4" fmla="*/ 215 w 215"/>
                    <a:gd name="T5" fmla="*/ 55 h 340"/>
                    <a:gd name="T6" fmla="*/ 108 w 215"/>
                    <a:gd name="T7" fmla="*/ 0 h 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5" h="340">
                      <a:moveTo>
                        <a:pt x="161" y="27"/>
                      </a:moveTo>
                      <a:lnTo>
                        <a:pt x="0" y="340"/>
                      </a:lnTo>
                      <a:moveTo>
                        <a:pt x="215" y="55"/>
                      </a:moveTo>
                      <a:cubicBezTo>
                        <a:pt x="179" y="36"/>
                        <a:pt x="144" y="18"/>
                        <a:pt x="10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8" name="Freeform 337"/>
                <p:cNvSpPr>
                  <a:spLocks noEditPoints="1"/>
                </p:cNvSpPr>
                <p:nvPr/>
              </p:nvSpPr>
              <p:spPr bwMode="auto">
                <a:xfrm>
                  <a:off x="3984626" y="5992813"/>
                  <a:ext cx="204788" cy="104775"/>
                </a:xfrm>
                <a:custGeom>
                  <a:avLst/>
                  <a:gdLst>
                    <a:gd name="T0" fmla="*/ 347 w 694"/>
                    <a:gd name="T1" fmla="*/ 351 h 356"/>
                    <a:gd name="T2" fmla="*/ 344 w 694"/>
                    <a:gd name="T3" fmla="*/ 0 h 356"/>
                    <a:gd name="T4" fmla="*/ 0 w 694"/>
                    <a:gd name="T5" fmla="*/ 345 h 356"/>
                    <a:gd name="T6" fmla="*/ 694 w 694"/>
                    <a:gd name="T7" fmla="*/ 339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4" h="356">
                      <a:moveTo>
                        <a:pt x="347" y="351"/>
                      </a:moveTo>
                      <a:lnTo>
                        <a:pt x="344" y="0"/>
                      </a:lnTo>
                      <a:moveTo>
                        <a:pt x="0" y="345"/>
                      </a:moveTo>
                      <a:cubicBezTo>
                        <a:pt x="231" y="356"/>
                        <a:pt x="463" y="354"/>
                        <a:pt x="694" y="33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9" name="Line 338"/>
                <p:cNvSpPr>
                  <a:spLocks noChangeShapeType="1"/>
                </p:cNvSpPr>
                <p:nvPr/>
              </p:nvSpPr>
              <p:spPr bwMode="auto">
                <a:xfrm flipH="1">
                  <a:off x="6022976" y="2603501"/>
                  <a:ext cx="80963" cy="650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0" name="Freeform 339"/>
                <p:cNvSpPr>
                  <a:spLocks noEditPoints="1"/>
                </p:cNvSpPr>
                <p:nvPr/>
              </p:nvSpPr>
              <p:spPr bwMode="auto">
                <a:xfrm>
                  <a:off x="4235451" y="1835151"/>
                  <a:ext cx="50800" cy="106363"/>
                </a:xfrm>
                <a:custGeom>
                  <a:avLst/>
                  <a:gdLst>
                    <a:gd name="T0" fmla="*/ 86 w 173"/>
                    <a:gd name="T1" fmla="*/ 6 h 356"/>
                    <a:gd name="T2" fmla="*/ 58 w 173"/>
                    <a:gd name="T3" fmla="*/ 356 h 356"/>
                    <a:gd name="T4" fmla="*/ 173 w 173"/>
                    <a:gd name="T5" fmla="*/ 13 h 356"/>
                    <a:gd name="T6" fmla="*/ 0 w 173"/>
                    <a:gd name="T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3" h="356">
                      <a:moveTo>
                        <a:pt x="86" y="6"/>
                      </a:moveTo>
                      <a:lnTo>
                        <a:pt x="58" y="356"/>
                      </a:lnTo>
                      <a:moveTo>
                        <a:pt x="173" y="13"/>
                      </a:moveTo>
                      <a:cubicBezTo>
                        <a:pt x="115" y="8"/>
                        <a:pt x="57" y="3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1" name="Line 340"/>
                <p:cNvSpPr>
                  <a:spLocks noChangeShapeType="1"/>
                </p:cNvSpPr>
                <p:nvPr/>
              </p:nvSpPr>
              <p:spPr bwMode="auto">
                <a:xfrm flipH="1" flipV="1">
                  <a:off x="5930901" y="5888038"/>
                  <a:ext cx="77788" cy="698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2" name="Line 341"/>
                <p:cNvSpPr>
                  <a:spLocks noChangeShapeType="1"/>
                </p:cNvSpPr>
                <p:nvPr/>
              </p:nvSpPr>
              <p:spPr bwMode="auto">
                <a:xfrm>
                  <a:off x="1471613" y="4208463"/>
                  <a:ext cx="104775" cy="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3" name="Freeform 342"/>
                <p:cNvSpPr>
                  <a:spLocks noEditPoints="1"/>
                </p:cNvSpPr>
                <p:nvPr/>
              </p:nvSpPr>
              <p:spPr bwMode="auto">
                <a:xfrm>
                  <a:off x="2279651" y="2600326"/>
                  <a:ext cx="171450" cy="158750"/>
                </a:xfrm>
                <a:custGeom>
                  <a:avLst/>
                  <a:gdLst>
                    <a:gd name="T0" fmla="*/ 58 w 579"/>
                    <a:gd name="T1" fmla="*/ 64 h 535"/>
                    <a:gd name="T2" fmla="*/ 579 w 579"/>
                    <a:gd name="T3" fmla="*/ 535 h 535"/>
                    <a:gd name="T4" fmla="*/ 116 w 579"/>
                    <a:gd name="T5" fmla="*/ 0 h 535"/>
                    <a:gd name="T6" fmla="*/ 0 w 579"/>
                    <a:gd name="T7" fmla="*/ 129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9" h="535">
                      <a:moveTo>
                        <a:pt x="58" y="64"/>
                      </a:moveTo>
                      <a:lnTo>
                        <a:pt x="579" y="535"/>
                      </a:lnTo>
                      <a:moveTo>
                        <a:pt x="116" y="0"/>
                      </a:moveTo>
                      <a:cubicBezTo>
                        <a:pt x="77" y="42"/>
                        <a:pt x="38" y="85"/>
                        <a:pt x="0" y="12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4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1733551" y="5314951"/>
                  <a:ext cx="92075" cy="444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5" name="Line 344"/>
                <p:cNvSpPr>
                  <a:spLocks noChangeShapeType="1"/>
                </p:cNvSpPr>
                <p:nvPr/>
              </p:nvSpPr>
              <p:spPr bwMode="auto">
                <a:xfrm>
                  <a:off x="2360613" y="2263776"/>
                  <a:ext cx="136525" cy="1571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6" name="Freeform 345"/>
                <p:cNvSpPr>
                  <a:spLocks noEditPoints="1"/>
                </p:cNvSpPr>
                <p:nvPr/>
              </p:nvSpPr>
              <p:spPr bwMode="auto">
                <a:xfrm>
                  <a:off x="3911601" y="2974976"/>
                  <a:ext cx="125413" cy="106363"/>
                </a:xfrm>
                <a:custGeom>
                  <a:avLst/>
                  <a:gdLst>
                    <a:gd name="T0" fmla="*/ 212 w 424"/>
                    <a:gd name="T1" fmla="*/ 12 h 362"/>
                    <a:gd name="T2" fmla="*/ 239 w 424"/>
                    <a:gd name="T3" fmla="*/ 362 h 362"/>
                    <a:gd name="T4" fmla="*/ 424 w 424"/>
                    <a:gd name="T5" fmla="*/ 0 h 362"/>
                    <a:gd name="T6" fmla="*/ 0 w 424"/>
                    <a:gd name="T7" fmla="*/ 33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4" h="362">
                      <a:moveTo>
                        <a:pt x="212" y="12"/>
                      </a:moveTo>
                      <a:lnTo>
                        <a:pt x="239" y="362"/>
                      </a:lnTo>
                      <a:moveTo>
                        <a:pt x="424" y="0"/>
                      </a:moveTo>
                      <a:cubicBezTo>
                        <a:pt x="282" y="4"/>
                        <a:pt x="141" y="15"/>
                        <a:pt x="0" y="3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7" name="Freeform 346"/>
                <p:cNvSpPr>
                  <a:spLocks noEditPoints="1"/>
                </p:cNvSpPr>
                <p:nvPr/>
              </p:nvSpPr>
              <p:spPr bwMode="auto">
                <a:xfrm>
                  <a:off x="2566988" y="6145213"/>
                  <a:ext cx="76200" cy="93663"/>
                </a:xfrm>
                <a:custGeom>
                  <a:avLst/>
                  <a:gdLst>
                    <a:gd name="T0" fmla="*/ 49 w 258"/>
                    <a:gd name="T1" fmla="*/ 282 h 318"/>
                    <a:gd name="T2" fmla="*/ 258 w 258"/>
                    <a:gd name="T3" fmla="*/ 0 h 318"/>
                    <a:gd name="T4" fmla="*/ 0 w 258"/>
                    <a:gd name="T5" fmla="*/ 246 h 318"/>
                    <a:gd name="T6" fmla="*/ 97 w 258"/>
                    <a:gd name="T7" fmla="*/ 318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318">
                      <a:moveTo>
                        <a:pt x="49" y="282"/>
                      </a:moveTo>
                      <a:lnTo>
                        <a:pt x="258" y="0"/>
                      </a:lnTo>
                      <a:moveTo>
                        <a:pt x="0" y="246"/>
                      </a:moveTo>
                      <a:cubicBezTo>
                        <a:pt x="32" y="270"/>
                        <a:pt x="65" y="294"/>
                        <a:pt x="97" y="31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8" name="Freeform 347"/>
                <p:cNvSpPr>
                  <a:spLocks noEditPoints="1"/>
                </p:cNvSpPr>
                <p:nvPr/>
              </p:nvSpPr>
              <p:spPr bwMode="auto">
                <a:xfrm>
                  <a:off x="1857376" y="5111751"/>
                  <a:ext cx="106363" cy="63500"/>
                </a:xfrm>
                <a:custGeom>
                  <a:avLst/>
                  <a:gdLst>
                    <a:gd name="T0" fmla="*/ 33 w 357"/>
                    <a:gd name="T1" fmla="*/ 136 h 216"/>
                    <a:gd name="T2" fmla="*/ 357 w 357"/>
                    <a:gd name="T3" fmla="*/ 0 h 216"/>
                    <a:gd name="T4" fmla="*/ 0 w 357"/>
                    <a:gd name="T5" fmla="*/ 56 h 216"/>
                    <a:gd name="T6" fmla="*/ 67 w 357"/>
                    <a:gd name="T7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7" h="216">
                      <a:moveTo>
                        <a:pt x="33" y="136"/>
                      </a:moveTo>
                      <a:lnTo>
                        <a:pt x="357" y="0"/>
                      </a:lnTo>
                      <a:moveTo>
                        <a:pt x="0" y="56"/>
                      </a:moveTo>
                      <a:cubicBezTo>
                        <a:pt x="21" y="110"/>
                        <a:pt x="44" y="163"/>
                        <a:pt x="67" y="21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9" name="Freeform 348"/>
                <p:cNvSpPr>
                  <a:spLocks noEditPoints="1"/>
                </p:cNvSpPr>
                <p:nvPr/>
              </p:nvSpPr>
              <p:spPr bwMode="auto">
                <a:xfrm>
                  <a:off x="3257551" y="5600701"/>
                  <a:ext cx="77788" cy="104775"/>
                </a:xfrm>
                <a:custGeom>
                  <a:avLst/>
                  <a:gdLst>
                    <a:gd name="T0" fmla="*/ 94 w 260"/>
                    <a:gd name="T1" fmla="*/ 310 h 359"/>
                    <a:gd name="T2" fmla="*/ 260 w 260"/>
                    <a:gd name="T3" fmla="*/ 0 h 359"/>
                    <a:gd name="T4" fmla="*/ 0 w 260"/>
                    <a:gd name="T5" fmla="*/ 258 h 359"/>
                    <a:gd name="T6" fmla="*/ 189 w 260"/>
                    <a:gd name="T7" fmla="*/ 359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0" h="359">
                      <a:moveTo>
                        <a:pt x="94" y="310"/>
                      </a:moveTo>
                      <a:lnTo>
                        <a:pt x="260" y="0"/>
                      </a:lnTo>
                      <a:moveTo>
                        <a:pt x="0" y="258"/>
                      </a:moveTo>
                      <a:cubicBezTo>
                        <a:pt x="62" y="293"/>
                        <a:pt x="125" y="327"/>
                        <a:pt x="189" y="35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0" name="Line 349"/>
                <p:cNvSpPr>
                  <a:spLocks noChangeShapeType="1"/>
                </p:cNvSpPr>
                <p:nvPr/>
              </p:nvSpPr>
              <p:spPr bwMode="auto">
                <a:xfrm>
                  <a:off x="3473451" y="1690688"/>
                  <a:ext cx="47625" cy="2032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1" name="Line 350"/>
                <p:cNvSpPr>
                  <a:spLocks noChangeShapeType="1"/>
                </p:cNvSpPr>
                <p:nvPr/>
              </p:nvSpPr>
              <p:spPr bwMode="auto">
                <a:xfrm flipV="1">
                  <a:off x="2251076" y="6007101"/>
                  <a:ext cx="73025" cy="74613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2" name="Freeform 351"/>
                <p:cNvSpPr>
                  <a:spLocks noEditPoints="1"/>
                </p:cNvSpPr>
                <p:nvPr/>
              </p:nvSpPr>
              <p:spPr bwMode="auto">
                <a:xfrm>
                  <a:off x="4170363" y="6405563"/>
                  <a:ext cx="57150" cy="104775"/>
                </a:xfrm>
                <a:custGeom>
                  <a:avLst/>
                  <a:gdLst>
                    <a:gd name="T0" fmla="*/ 97 w 194"/>
                    <a:gd name="T1" fmla="*/ 350 h 355"/>
                    <a:gd name="T2" fmla="*/ 77 w 194"/>
                    <a:gd name="T3" fmla="*/ 0 h 355"/>
                    <a:gd name="T4" fmla="*/ 0 w 194"/>
                    <a:gd name="T5" fmla="*/ 355 h 355"/>
                    <a:gd name="T6" fmla="*/ 194 w 194"/>
                    <a:gd name="T7" fmla="*/ 344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4" h="355">
                      <a:moveTo>
                        <a:pt x="97" y="350"/>
                      </a:moveTo>
                      <a:lnTo>
                        <a:pt x="77" y="0"/>
                      </a:lnTo>
                      <a:moveTo>
                        <a:pt x="0" y="355"/>
                      </a:moveTo>
                      <a:cubicBezTo>
                        <a:pt x="65" y="353"/>
                        <a:pt x="129" y="349"/>
                        <a:pt x="194" y="34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3" name="Freeform 352"/>
                <p:cNvSpPr>
                  <a:spLocks noEditPoints="1"/>
                </p:cNvSpPr>
                <p:nvPr/>
              </p:nvSpPr>
              <p:spPr bwMode="auto">
                <a:xfrm>
                  <a:off x="6348413" y="3967163"/>
                  <a:ext cx="106363" cy="68263"/>
                </a:xfrm>
                <a:custGeom>
                  <a:avLst/>
                  <a:gdLst>
                    <a:gd name="T0" fmla="*/ 350 w 360"/>
                    <a:gd name="T1" fmla="*/ 115 h 230"/>
                    <a:gd name="T2" fmla="*/ 0 w 360"/>
                    <a:gd name="T3" fmla="*/ 148 h 230"/>
                    <a:gd name="T4" fmla="*/ 360 w 360"/>
                    <a:gd name="T5" fmla="*/ 230 h 230"/>
                    <a:gd name="T6" fmla="*/ 339 w 360"/>
                    <a:gd name="T7" fmla="*/ 0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0" h="230">
                      <a:moveTo>
                        <a:pt x="350" y="115"/>
                      </a:moveTo>
                      <a:lnTo>
                        <a:pt x="0" y="148"/>
                      </a:lnTo>
                      <a:moveTo>
                        <a:pt x="360" y="230"/>
                      </a:moveTo>
                      <a:cubicBezTo>
                        <a:pt x="354" y="154"/>
                        <a:pt x="347" y="77"/>
                        <a:pt x="33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4" name="Line 353"/>
                <p:cNvSpPr>
                  <a:spLocks noChangeShapeType="1"/>
                </p:cNvSpPr>
                <p:nvPr/>
              </p:nvSpPr>
              <p:spPr bwMode="auto">
                <a:xfrm>
                  <a:off x="3619501" y="1660526"/>
                  <a:ext cx="19050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5" name="Freeform 354"/>
                <p:cNvSpPr>
                  <a:spLocks noEditPoints="1"/>
                </p:cNvSpPr>
                <p:nvPr/>
              </p:nvSpPr>
              <p:spPr bwMode="auto">
                <a:xfrm>
                  <a:off x="6323013" y="3781426"/>
                  <a:ext cx="106363" cy="50800"/>
                </a:xfrm>
                <a:custGeom>
                  <a:avLst/>
                  <a:gdLst>
                    <a:gd name="T0" fmla="*/ 346 w 361"/>
                    <a:gd name="T1" fmla="*/ 85 h 171"/>
                    <a:gd name="T2" fmla="*/ 0 w 361"/>
                    <a:gd name="T3" fmla="*/ 147 h 171"/>
                    <a:gd name="T4" fmla="*/ 361 w 361"/>
                    <a:gd name="T5" fmla="*/ 171 h 171"/>
                    <a:gd name="T6" fmla="*/ 331 w 361"/>
                    <a:gd name="T7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1" h="171">
                      <a:moveTo>
                        <a:pt x="346" y="85"/>
                      </a:moveTo>
                      <a:lnTo>
                        <a:pt x="0" y="147"/>
                      </a:lnTo>
                      <a:moveTo>
                        <a:pt x="361" y="171"/>
                      </a:moveTo>
                      <a:cubicBezTo>
                        <a:pt x="352" y="114"/>
                        <a:pt x="342" y="57"/>
                        <a:pt x="331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6" name="Freeform 355"/>
                <p:cNvSpPr>
                  <a:spLocks noEditPoints="1"/>
                </p:cNvSpPr>
                <p:nvPr/>
              </p:nvSpPr>
              <p:spPr bwMode="auto">
                <a:xfrm>
                  <a:off x="6021388" y="3806826"/>
                  <a:ext cx="115888" cy="179388"/>
                </a:xfrm>
                <a:custGeom>
                  <a:avLst/>
                  <a:gdLst>
                    <a:gd name="T0" fmla="*/ 347 w 389"/>
                    <a:gd name="T1" fmla="*/ 300 h 602"/>
                    <a:gd name="T2" fmla="*/ 0 w 389"/>
                    <a:gd name="T3" fmla="*/ 355 h 602"/>
                    <a:gd name="T4" fmla="*/ 389 w 389"/>
                    <a:gd name="T5" fmla="*/ 602 h 602"/>
                    <a:gd name="T6" fmla="*/ 293 w 389"/>
                    <a:gd name="T7" fmla="*/ 0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9" h="602">
                      <a:moveTo>
                        <a:pt x="347" y="300"/>
                      </a:moveTo>
                      <a:lnTo>
                        <a:pt x="0" y="355"/>
                      </a:lnTo>
                      <a:moveTo>
                        <a:pt x="389" y="602"/>
                      </a:moveTo>
                      <a:cubicBezTo>
                        <a:pt x="366" y="400"/>
                        <a:pt x="334" y="199"/>
                        <a:pt x="29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7" name="Line 356"/>
                <p:cNvSpPr>
                  <a:spLocks noChangeShapeType="1"/>
                </p:cNvSpPr>
                <p:nvPr/>
              </p:nvSpPr>
              <p:spPr bwMode="auto">
                <a:xfrm flipH="1">
                  <a:off x="5880101" y="3560763"/>
                  <a:ext cx="704850" cy="1857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8" name="Line 357"/>
                <p:cNvSpPr>
                  <a:spLocks noChangeShapeType="1"/>
                </p:cNvSpPr>
                <p:nvPr/>
              </p:nvSpPr>
              <p:spPr bwMode="auto">
                <a:xfrm flipH="1" flipV="1">
                  <a:off x="4733926" y="6630988"/>
                  <a:ext cx="28575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9" name="Freeform 358"/>
                <p:cNvSpPr>
                  <a:spLocks noEditPoints="1"/>
                </p:cNvSpPr>
                <p:nvPr/>
              </p:nvSpPr>
              <p:spPr bwMode="auto">
                <a:xfrm>
                  <a:off x="4875213" y="1935163"/>
                  <a:ext cx="227013" cy="482600"/>
                </a:xfrm>
                <a:custGeom>
                  <a:avLst/>
                  <a:gdLst>
                    <a:gd name="T0" fmla="*/ 715 w 770"/>
                    <a:gd name="T1" fmla="*/ 24 h 1630"/>
                    <a:gd name="T2" fmla="*/ 0 w 770"/>
                    <a:gd name="T3" fmla="*/ 1630 h 1630"/>
                    <a:gd name="T4" fmla="*/ 770 w 770"/>
                    <a:gd name="T5" fmla="*/ 49 h 1630"/>
                    <a:gd name="T6" fmla="*/ 660 w 770"/>
                    <a:gd name="T7" fmla="*/ 0 h 16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0" h="1630">
                      <a:moveTo>
                        <a:pt x="715" y="24"/>
                      </a:moveTo>
                      <a:lnTo>
                        <a:pt x="0" y="1630"/>
                      </a:lnTo>
                      <a:moveTo>
                        <a:pt x="770" y="49"/>
                      </a:moveTo>
                      <a:cubicBezTo>
                        <a:pt x="734" y="32"/>
                        <a:pt x="697" y="16"/>
                        <a:pt x="66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0" name="Line 359"/>
                <p:cNvSpPr>
                  <a:spLocks noChangeShapeType="1"/>
                </p:cNvSpPr>
                <p:nvPr/>
              </p:nvSpPr>
              <p:spPr bwMode="auto">
                <a:xfrm flipH="1">
                  <a:off x="5102226" y="1854201"/>
                  <a:ext cx="44450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1" name="Freeform 360"/>
                <p:cNvSpPr>
                  <a:spLocks noEditPoints="1"/>
                </p:cNvSpPr>
                <p:nvPr/>
              </p:nvSpPr>
              <p:spPr bwMode="auto">
                <a:xfrm>
                  <a:off x="5829301" y="3152776"/>
                  <a:ext cx="290513" cy="168275"/>
                </a:xfrm>
                <a:custGeom>
                  <a:avLst/>
                  <a:gdLst>
                    <a:gd name="T0" fmla="*/ 939 w 982"/>
                    <a:gd name="T1" fmla="*/ 86 h 567"/>
                    <a:gd name="T2" fmla="*/ 0 w 982"/>
                    <a:gd name="T3" fmla="*/ 567 h 567"/>
                    <a:gd name="T4" fmla="*/ 982 w 982"/>
                    <a:gd name="T5" fmla="*/ 172 h 567"/>
                    <a:gd name="T6" fmla="*/ 894 w 982"/>
                    <a:gd name="T7" fmla="*/ 0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82" h="567">
                      <a:moveTo>
                        <a:pt x="939" y="86"/>
                      </a:moveTo>
                      <a:lnTo>
                        <a:pt x="0" y="567"/>
                      </a:lnTo>
                      <a:moveTo>
                        <a:pt x="982" y="172"/>
                      </a:moveTo>
                      <a:cubicBezTo>
                        <a:pt x="954" y="115"/>
                        <a:pt x="924" y="57"/>
                        <a:pt x="89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2" name="Freeform 361"/>
                <p:cNvSpPr>
                  <a:spLocks noEditPoints="1"/>
                </p:cNvSpPr>
                <p:nvPr/>
              </p:nvSpPr>
              <p:spPr bwMode="auto">
                <a:xfrm>
                  <a:off x="1778001" y="4902201"/>
                  <a:ext cx="109538" cy="65088"/>
                </a:xfrm>
                <a:custGeom>
                  <a:avLst/>
                  <a:gdLst>
                    <a:gd name="T0" fmla="*/ 34 w 370"/>
                    <a:gd name="T1" fmla="*/ 110 h 220"/>
                    <a:gd name="T2" fmla="*/ 370 w 370"/>
                    <a:gd name="T3" fmla="*/ 6 h 220"/>
                    <a:gd name="T4" fmla="*/ 0 w 370"/>
                    <a:gd name="T5" fmla="*/ 0 h 220"/>
                    <a:gd name="T6" fmla="*/ 69 w 370"/>
                    <a:gd name="T7" fmla="*/ 22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0" h="220">
                      <a:moveTo>
                        <a:pt x="34" y="110"/>
                      </a:moveTo>
                      <a:lnTo>
                        <a:pt x="370" y="6"/>
                      </a:lnTo>
                      <a:moveTo>
                        <a:pt x="0" y="0"/>
                      </a:moveTo>
                      <a:cubicBezTo>
                        <a:pt x="22" y="74"/>
                        <a:pt x="45" y="147"/>
                        <a:pt x="69" y="22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3" name="Freeform 362"/>
                <p:cNvSpPr>
                  <a:spLocks noEditPoints="1"/>
                </p:cNvSpPr>
                <p:nvPr/>
              </p:nvSpPr>
              <p:spPr bwMode="auto">
                <a:xfrm>
                  <a:off x="4722813" y="6526213"/>
                  <a:ext cx="46038" cy="104775"/>
                </a:xfrm>
                <a:custGeom>
                  <a:avLst/>
                  <a:gdLst>
                    <a:gd name="T0" fmla="*/ 96 w 154"/>
                    <a:gd name="T1" fmla="*/ 338 h 354"/>
                    <a:gd name="T2" fmla="*/ 0 w 154"/>
                    <a:gd name="T3" fmla="*/ 0 h 354"/>
                    <a:gd name="T4" fmla="*/ 38 w 154"/>
                    <a:gd name="T5" fmla="*/ 354 h 354"/>
                    <a:gd name="T6" fmla="*/ 154 w 154"/>
                    <a:gd name="T7" fmla="*/ 32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4" h="354">
                      <a:moveTo>
                        <a:pt x="96" y="338"/>
                      </a:moveTo>
                      <a:lnTo>
                        <a:pt x="0" y="0"/>
                      </a:lnTo>
                      <a:moveTo>
                        <a:pt x="38" y="354"/>
                      </a:moveTo>
                      <a:cubicBezTo>
                        <a:pt x="76" y="344"/>
                        <a:pt x="115" y="333"/>
                        <a:pt x="154" y="32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4" name="Freeform 363"/>
                <p:cNvSpPr>
                  <a:spLocks noEditPoints="1"/>
                </p:cNvSpPr>
                <p:nvPr/>
              </p:nvSpPr>
              <p:spPr bwMode="auto">
                <a:xfrm>
                  <a:off x="3738563" y="1947863"/>
                  <a:ext cx="173038" cy="1036638"/>
                </a:xfrm>
                <a:custGeom>
                  <a:avLst/>
                  <a:gdLst>
                    <a:gd name="T0" fmla="*/ 137 w 585"/>
                    <a:gd name="T1" fmla="*/ 16 h 3502"/>
                    <a:gd name="T2" fmla="*/ 585 w 585"/>
                    <a:gd name="T3" fmla="*/ 3502 h 3502"/>
                    <a:gd name="T4" fmla="*/ 274 w 585"/>
                    <a:gd name="T5" fmla="*/ 0 h 3502"/>
                    <a:gd name="T6" fmla="*/ 0 w 585"/>
                    <a:gd name="T7" fmla="*/ 35 h 35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5" h="3502">
                      <a:moveTo>
                        <a:pt x="137" y="16"/>
                      </a:moveTo>
                      <a:lnTo>
                        <a:pt x="585" y="3502"/>
                      </a:lnTo>
                      <a:moveTo>
                        <a:pt x="274" y="0"/>
                      </a:moveTo>
                      <a:cubicBezTo>
                        <a:pt x="182" y="10"/>
                        <a:pt x="91" y="22"/>
                        <a:pt x="0" y="3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5" name="Freeform 364"/>
                <p:cNvSpPr>
                  <a:spLocks noEditPoints="1"/>
                </p:cNvSpPr>
                <p:nvPr/>
              </p:nvSpPr>
              <p:spPr bwMode="auto">
                <a:xfrm>
                  <a:off x="3292476" y="1839913"/>
                  <a:ext cx="174625" cy="500063"/>
                </a:xfrm>
                <a:custGeom>
                  <a:avLst/>
                  <a:gdLst>
                    <a:gd name="T0" fmla="*/ 57 w 594"/>
                    <a:gd name="T1" fmla="*/ 18 h 1692"/>
                    <a:gd name="T2" fmla="*/ 594 w 594"/>
                    <a:gd name="T3" fmla="*/ 1692 h 1692"/>
                    <a:gd name="T4" fmla="*/ 115 w 594"/>
                    <a:gd name="T5" fmla="*/ 0 h 1692"/>
                    <a:gd name="T6" fmla="*/ 0 w 594"/>
                    <a:gd name="T7" fmla="*/ 37 h 16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4" h="1692">
                      <a:moveTo>
                        <a:pt x="57" y="18"/>
                      </a:moveTo>
                      <a:lnTo>
                        <a:pt x="594" y="1692"/>
                      </a:lnTo>
                      <a:moveTo>
                        <a:pt x="115" y="0"/>
                      </a:moveTo>
                      <a:cubicBezTo>
                        <a:pt x="76" y="12"/>
                        <a:pt x="38" y="24"/>
                        <a:pt x="0" y="3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6" name="Freeform 365"/>
                <p:cNvSpPr>
                  <a:spLocks noEditPoints="1"/>
                </p:cNvSpPr>
                <p:nvPr/>
              </p:nvSpPr>
              <p:spPr bwMode="auto">
                <a:xfrm>
                  <a:off x="2181226" y="5581651"/>
                  <a:ext cx="179388" cy="149225"/>
                </a:xfrm>
                <a:custGeom>
                  <a:avLst/>
                  <a:gdLst>
                    <a:gd name="T0" fmla="*/ 53 w 604"/>
                    <a:gd name="T1" fmla="*/ 437 h 504"/>
                    <a:gd name="T2" fmla="*/ 604 w 604"/>
                    <a:gd name="T3" fmla="*/ 0 h 504"/>
                    <a:gd name="T4" fmla="*/ 0 w 604"/>
                    <a:gd name="T5" fmla="*/ 368 h 504"/>
                    <a:gd name="T6" fmla="*/ 108 w 604"/>
                    <a:gd name="T7" fmla="*/ 504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4" h="504">
                      <a:moveTo>
                        <a:pt x="53" y="437"/>
                      </a:moveTo>
                      <a:lnTo>
                        <a:pt x="604" y="0"/>
                      </a:lnTo>
                      <a:moveTo>
                        <a:pt x="0" y="368"/>
                      </a:moveTo>
                      <a:cubicBezTo>
                        <a:pt x="35" y="414"/>
                        <a:pt x="71" y="459"/>
                        <a:pt x="108" y="50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7" name="Freeform 366"/>
                <p:cNvSpPr>
                  <a:spLocks noEditPoints="1"/>
                </p:cNvSpPr>
                <p:nvPr/>
              </p:nvSpPr>
              <p:spPr bwMode="auto">
                <a:xfrm>
                  <a:off x="1738313" y="3649663"/>
                  <a:ext cx="207963" cy="73025"/>
                </a:xfrm>
                <a:custGeom>
                  <a:avLst/>
                  <a:gdLst>
                    <a:gd name="T0" fmla="*/ 19 w 704"/>
                    <a:gd name="T1" fmla="*/ 85 h 246"/>
                    <a:gd name="T2" fmla="*/ 704 w 704"/>
                    <a:gd name="T3" fmla="*/ 246 h 246"/>
                    <a:gd name="T4" fmla="*/ 40 w 704"/>
                    <a:gd name="T5" fmla="*/ 0 h 246"/>
                    <a:gd name="T6" fmla="*/ 0 w 704"/>
                    <a:gd name="T7" fmla="*/ 169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04" h="246">
                      <a:moveTo>
                        <a:pt x="19" y="85"/>
                      </a:moveTo>
                      <a:lnTo>
                        <a:pt x="704" y="246"/>
                      </a:lnTo>
                      <a:moveTo>
                        <a:pt x="40" y="0"/>
                      </a:moveTo>
                      <a:cubicBezTo>
                        <a:pt x="26" y="56"/>
                        <a:pt x="13" y="113"/>
                        <a:pt x="0" y="16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8" name="Freeform 367"/>
                <p:cNvSpPr>
                  <a:spLocks noEditPoints="1"/>
                </p:cNvSpPr>
                <p:nvPr/>
              </p:nvSpPr>
              <p:spPr bwMode="auto">
                <a:xfrm>
                  <a:off x="5389563" y="3449638"/>
                  <a:ext cx="144463" cy="231775"/>
                </a:xfrm>
                <a:custGeom>
                  <a:avLst/>
                  <a:gdLst>
                    <a:gd name="T0" fmla="*/ 318 w 485"/>
                    <a:gd name="T1" fmla="*/ 383 h 781"/>
                    <a:gd name="T2" fmla="*/ 0 w 485"/>
                    <a:gd name="T3" fmla="*/ 531 h 781"/>
                    <a:gd name="T4" fmla="*/ 485 w 485"/>
                    <a:gd name="T5" fmla="*/ 781 h 781"/>
                    <a:gd name="T6" fmla="*/ 120 w 485"/>
                    <a:gd name="T7" fmla="*/ 0 h 7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85" h="781">
                      <a:moveTo>
                        <a:pt x="318" y="383"/>
                      </a:moveTo>
                      <a:lnTo>
                        <a:pt x="0" y="531"/>
                      </a:lnTo>
                      <a:moveTo>
                        <a:pt x="485" y="781"/>
                      </a:moveTo>
                      <a:cubicBezTo>
                        <a:pt x="385" y="511"/>
                        <a:pt x="263" y="250"/>
                        <a:pt x="12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9" name="Line 368"/>
                <p:cNvSpPr>
                  <a:spLocks noChangeShapeType="1"/>
                </p:cNvSpPr>
                <p:nvPr/>
              </p:nvSpPr>
              <p:spPr bwMode="auto">
                <a:xfrm flipH="1" flipV="1">
                  <a:off x="6432551" y="5030788"/>
                  <a:ext cx="98425" cy="333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0" name="Line 369"/>
                <p:cNvSpPr>
                  <a:spLocks noChangeShapeType="1"/>
                </p:cNvSpPr>
                <p:nvPr/>
              </p:nvSpPr>
              <p:spPr bwMode="auto">
                <a:xfrm>
                  <a:off x="2565401" y="2103438"/>
                  <a:ext cx="180975" cy="2540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1" name="Freeform 370"/>
                <p:cNvSpPr>
                  <a:spLocks noEditPoints="1"/>
                </p:cNvSpPr>
                <p:nvPr/>
              </p:nvSpPr>
              <p:spPr bwMode="auto">
                <a:xfrm>
                  <a:off x="3979863" y="2870201"/>
                  <a:ext cx="107950" cy="104775"/>
                </a:xfrm>
                <a:custGeom>
                  <a:avLst/>
                  <a:gdLst>
                    <a:gd name="T0" fmla="*/ 182 w 365"/>
                    <a:gd name="T1" fmla="*/ 3 h 354"/>
                    <a:gd name="T2" fmla="*/ 192 w 365"/>
                    <a:gd name="T3" fmla="*/ 354 h 354"/>
                    <a:gd name="T4" fmla="*/ 365 w 365"/>
                    <a:gd name="T5" fmla="*/ 2 h 354"/>
                    <a:gd name="T6" fmla="*/ 0 w 365"/>
                    <a:gd name="T7" fmla="*/ 1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5" h="354">
                      <a:moveTo>
                        <a:pt x="182" y="3"/>
                      </a:moveTo>
                      <a:lnTo>
                        <a:pt x="192" y="354"/>
                      </a:lnTo>
                      <a:moveTo>
                        <a:pt x="365" y="2"/>
                      </a:moveTo>
                      <a:cubicBezTo>
                        <a:pt x="243" y="0"/>
                        <a:pt x="121" y="3"/>
                        <a:pt x="0" y="1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2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3473451" y="6654801"/>
                  <a:ext cx="23813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3" name="Freeform 372"/>
                <p:cNvSpPr>
                  <a:spLocks noEditPoints="1"/>
                </p:cNvSpPr>
                <p:nvPr/>
              </p:nvSpPr>
              <p:spPr bwMode="auto">
                <a:xfrm>
                  <a:off x="2455863" y="2295526"/>
                  <a:ext cx="80963" cy="92075"/>
                </a:xfrm>
                <a:custGeom>
                  <a:avLst/>
                  <a:gdLst>
                    <a:gd name="T0" fmla="*/ 46 w 271"/>
                    <a:gd name="T1" fmla="*/ 39 h 308"/>
                    <a:gd name="T2" fmla="*/ 271 w 271"/>
                    <a:gd name="T3" fmla="*/ 308 h 308"/>
                    <a:gd name="T4" fmla="*/ 92 w 271"/>
                    <a:gd name="T5" fmla="*/ 0 h 308"/>
                    <a:gd name="T6" fmla="*/ 0 w 271"/>
                    <a:gd name="T7" fmla="*/ 78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1" h="308">
                      <a:moveTo>
                        <a:pt x="46" y="39"/>
                      </a:moveTo>
                      <a:lnTo>
                        <a:pt x="271" y="308"/>
                      </a:lnTo>
                      <a:moveTo>
                        <a:pt x="92" y="0"/>
                      </a:moveTo>
                      <a:cubicBezTo>
                        <a:pt x="61" y="26"/>
                        <a:pt x="30" y="52"/>
                        <a:pt x="0" y="7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4" name="Freeform 373"/>
                <p:cNvSpPr>
                  <a:spLocks noEditPoints="1"/>
                </p:cNvSpPr>
                <p:nvPr/>
              </p:nvSpPr>
              <p:spPr bwMode="auto">
                <a:xfrm>
                  <a:off x="4981576" y="1906588"/>
                  <a:ext cx="55563" cy="103188"/>
                </a:xfrm>
                <a:custGeom>
                  <a:avLst/>
                  <a:gdLst>
                    <a:gd name="T0" fmla="*/ 133 w 189"/>
                    <a:gd name="T1" fmla="*/ 23 h 348"/>
                    <a:gd name="T2" fmla="*/ 0 w 189"/>
                    <a:gd name="T3" fmla="*/ 348 h 348"/>
                    <a:gd name="T4" fmla="*/ 189 w 189"/>
                    <a:gd name="T5" fmla="*/ 46 h 348"/>
                    <a:gd name="T6" fmla="*/ 78 w 189"/>
                    <a:gd name="T7" fmla="*/ 0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9" h="348">
                      <a:moveTo>
                        <a:pt x="133" y="23"/>
                      </a:moveTo>
                      <a:lnTo>
                        <a:pt x="0" y="348"/>
                      </a:lnTo>
                      <a:moveTo>
                        <a:pt x="189" y="46"/>
                      </a:moveTo>
                      <a:cubicBezTo>
                        <a:pt x="152" y="31"/>
                        <a:pt x="115" y="16"/>
                        <a:pt x="7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5" name="Freeform 374"/>
                <p:cNvSpPr>
                  <a:spLocks noEditPoints="1"/>
                </p:cNvSpPr>
                <p:nvPr/>
              </p:nvSpPr>
              <p:spPr bwMode="auto">
                <a:xfrm>
                  <a:off x="4556126" y="6461126"/>
                  <a:ext cx="50800" cy="106363"/>
                </a:xfrm>
                <a:custGeom>
                  <a:avLst/>
                  <a:gdLst>
                    <a:gd name="T0" fmla="*/ 85 w 170"/>
                    <a:gd name="T1" fmla="*/ 344 h 362"/>
                    <a:gd name="T2" fmla="*/ 10 w 170"/>
                    <a:gd name="T3" fmla="*/ 0 h 362"/>
                    <a:gd name="T4" fmla="*/ 0 w 170"/>
                    <a:gd name="T5" fmla="*/ 362 h 362"/>
                    <a:gd name="T6" fmla="*/ 170 w 170"/>
                    <a:gd name="T7" fmla="*/ 325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0" h="362">
                      <a:moveTo>
                        <a:pt x="85" y="344"/>
                      </a:moveTo>
                      <a:lnTo>
                        <a:pt x="10" y="0"/>
                      </a:lnTo>
                      <a:moveTo>
                        <a:pt x="0" y="362"/>
                      </a:moveTo>
                      <a:cubicBezTo>
                        <a:pt x="57" y="350"/>
                        <a:pt x="113" y="337"/>
                        <a:pt x="170" y="32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6" name="Freeform 375"/>
                <p:cNvSpPr>
                  <a:spLocks noEditPoints="1"/>
                </p:cNvSpPr>
                <p:nvPr/>
              </p:nvSpPr>
              <p:spPr bwMode="auto">
                <a:xfrm>
                  <a:off x="3570288" y="1970088"/>
                  <a:ext cx="95250" cy="111125"/>
                </a:xfrm>
                <a:custGeom>
                  <a:avLst/>
                  <a:gdLst>
                    <a:gd name="T0" fmla="*/ 162 w 325"/>
                    <a:gd name="T1" fmla="*/ 32 h 376"/>
                    <a:gd name="T2" fmla="*/ 232 w 325"/>
                    <a:gd name="T3" fmla="*/ 376 h 376"/>
                    <a:gd name="T4" fmla="*/ 325 w 325"/>
                    <a:gd name="T5" fmla="*/ 0 h 376"/>
                    <a:gd name="T6" fmla="*/ 0 w 325"/>
                    <a:gd name="T7" fmla="*/ 6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5" h="376">
                      <a:moveTo>
                        <a:pt x="162" y="32"/>
                      </a:moveTo>
                      <a:lnTo>
                        <a:pt x="232" y="376"/>
                      </a:lnTo>
                      <a:moveTo>
                        <a:pt x="325" y="0"/>
                      </a:moveTo>
                      <a:cubicBezTo>
                        <a:pt x="216" y="20"/>
                        <a:pt x="108" y="42"/>
                        <a:pt x="0" y="6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7" name="Line 376"/>
                <p:cNvSpPr>
                  <a:spLocks noChangeShapeType="1"/>
                </p:cNvSpPr>
                <p:nvPr/>
              </p:nvSpPr>
              <p:spPr bwMode="auto">
                <a:xfrm>
                  <a:off x="1490663" y="3911601"/>
                  <a:ext cx="515938" cy="619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8" name="Line 377"/>
                <p:cNvSpPr>
                  <a:spLocks noChangeShapeType="1"/>
                </p:cNvSpPr>
                <p:nvPr/>
              </p:nvSpPr>
              <p:spPr bwMode="auto">
                <a:xfrm flipH="1" flipV="1">
                  <a:off x="4937126" y="6565901"/>
                  <a:ext cx="36513" cy="98425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9" name="Line 378"/>
                <p:cNvSpPr>
                  <a:spLocks noChangeShapeType="1"/>
                </p:cNvSpPr>
                <p:nvPr/>
              </p:nvSpPr>
              <p:spPr bwMode="auto">
                <a:xfrm flipH="1">
                  <a:off x="4459288" y="1671638"/>
                  <a:ext cx="122238" cy="612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0" name="Freeform 379"/>
                <p:cNvSpPr>
                  <a:spLocks noEditPoints="1"/>
                </p:cNvSpPr>
                <p:nvPr/>
              </p:nvSpPr>
              <p:spPr bwMode="auto">
                <a:xfrm>
                  <a:off x="3630613" y="3203576"/>
                  <a:ext cx="230188" cy="328613"/>
                </a:xfrm>
                <a:custGeom>
                  <a:avLst/>
                  <a:gdLst>
                    <a:gd name="T0" fmla="*/ 380 w 776"/>
                    <a:gd name="T1" fmla="*/ 106 h 1107"/>
                    <a:gd name="T2" fmla="*/ 713 w 776"/>
                    <a:gd name="T3" fmla="*/ 1107 h 1107"/>
                    <a:gd name="T4" fmla="*/ 776 w 776"/>
                    <a:gd name="T5" fmla="*/ 0 h 1107"/>
                    <a:gd name="T6" fmla="*/ 0 w 776"/>
                    <a:gd name="T7" fmla="*/ 258 h 1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6" h="1107">
                      <a:moveTo>
                        <a:pt x="380" y="106"/>
                      </a:moveTo>
                      <a:lnTo>
                        <a:pt x="713" y="1107"/>
                      </a:lnTo>
                      <a:moveTo>
                        <a:pt x="776" y="0"/>
                      </a:moveTo>
                      <a:cubicBezTo>
                        <a:pt x="508" y="55"/>
                        <a:pt x="248" y="142"/>
                        <a:pt x="0" y="25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1" name="Freeform 380"/>
                <p:cNvSpPr>
                  <a:spLocks noEditPoints="1"/>
                </p:cNvSpPr>
                <p:nvPr/>
              </p:nvSpPr>
              <p:spPr bwMode="auto">
                <a:xfrm>
                  <a:off x="1909763" y="2943226"/>
                  <a:ext cx="277813" cy="173038"/>
                </a:xfrm>
                <a:custGeom>
                  <a:avLst/>
                  <a:gdLst>
                    <a:gd name="T0" fmla="*/ 31 w 940"/>
                    <a:gd name="T1" fmla="*/ 52 h 585"/>
                    <a:gd name="T2" fmla="*/ 940 w 940"/>
                    <a:gd name="T3" fmla="*/ 585 h 585"/>
                    <a:gd name="T4" fmla="*/ 61 w 940"/>
                    <a:gd name="T5" fmla="*/ 0 h 585"/>
                    <a:gd name="T6" fmla="*/ 0 w 940"/>
                    <a:gd name="T7" fmla="*/ 104 h 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0" h="585">
                      <a:moveTo>
                        <a:pt x="31" y="52"/>
                      </a:moveTo>
                      <a:lnTo>
                        <a:pt x="940" y="585"/>
                      </a:lnTo>
                      <a:moveTo>
                        <a:pt x="61" y="0"/>
                      </a:moveTo>
                      <a:cubicBezTo>
                        <a:pt x="41" y="34"/>
                        <a:pt x="20" y="69"/>
                        <a:pt x="0" y="10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2" name="Line 381"/>
                <p:cNvSpPr>
                  <a:spLocks noChangeShapeType="1"/>
                </p:cNvSpPr>
                <p:nvPr/>
              </p:nvSpPr>
              <p:spPr bwMode="auto">
                <a:xfrm flipH="1">
                  <a:off x="5676901" y="2460626"/>
                  <a:ext cx="306388" cy="2825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3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1619251" y="5051426"/>
                  <a:ext cx="96838" cy="349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4" name="Line 383"/>
                <p:cNvSpPr>
                  <a:spLocks noChangeShapeType="1"/>
                </p:cNvSpPr>
                <p:nvPr/>
              </p:nvSpPr>
              <p:spPr bwMode="auto">
                <a:xfrm>
                  <a:off x="3051176" y="1830388"/>
                  <a:ext cx="80963" cy="1920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5" name="Freeform 384"/>
                <p:cNvSpPr>
                  <a:spLocks noEditPoints="1"/>
                </p:cNvSpPr>
                <p:nvPr/>
              </p:nvSpPr>
              <p:spPr bwMode="auto">
                <a:xfrm>
                  <a:off x="6448426" y="3938588"/>
                  <a:ext cx="104775" cy="34925"/>
                </a:xfrm>
                <a:custGeom>
                  <a:avLst/>
                  <a:gdLst>
                    <a:gd name="T0" fmla="*/ 349 w 356"/>
                    <a:gd name="T1" fmla="*/ 60 h 121"/>
                    <a:gd name="T2" fmla="*/ 0 w 356"/>
                    <a:gd name="T3" fmla="*/ 98 h 121"/>
                    <a:gd name="T4" fmla="*/ 356 w 356"/>
                    <a:gd name="T5" fmla="*/ 121 h 121"/>
                    <a:gd name="T6" fmla="*/ 343 w 356"/>
                    <a:gd name="T7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21">
                      <a:moveTo>
                        <a:pt x="349" y="60"/>
                      </a:moveTo>
                      <a:lnTo>
                        <a:pt x="0" y="98"/>
                      </a:lnTo>
                      <a:moveTo>
                        <a:pt x="356" y="121"/>
                      </a:moveTo>
                      <a:cubicBezTo>
                        <a:pt x="352" y="80"/>
                        <a:pt x="347" y="40"/>
                        <a:pt x="34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6" name="Line 385"/>
                <p:cNvSpPr>
                  <a:spLocks noChangeShapeType="1"/>
                </p:cNvSpPr>
                <p:nvPr/>
              </p:nvSpPr>
              <p:spPr bwMode="auto">
                <a:xfrm flipH="1" flipV="1">
                  <a:off x="6129338" y="5635626"/>
                  <a:ext cx="85725" cy="587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7" name="Freeform 386"/>
                <p:cNvSpPr>
                  <a:spLocks noEditPoints="1"/>
                </p:cNvSpPr>
                <p:nvPr/>
              </p:nvSpPr>
              <p:spPr bwMode="auto">
                <a:xfrm>
                  <a:off x="5113338" y="6262688"/>
                  <a:ext cx="69850" cy="103188"/>
                </a:xfrm>
                <a:custGeom>
                  <a:avLst/>
                  <a:gdLst>
                    <a:gd name="T0" fmla="*/ 160 w 237"/>
                    <a:gd name="T1" fmla="*/ 313 h 352"/>
                    <a:gd name="T2" fmla="*/ 0 w 237"/>
                    <a:gd name="T3" fmla="*/ 0 h 352"/>
                    <a:gd name="T4" fmla="*/ 82 w 237"/>
                    <a:gd name="T5" fmla="*/ 352 h 352"/>
                    <a:gd name="T6" fmla="*/ 237 w 237"/>
                    <a:gd name="T7" fmla="*/ 273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7" h="352">
                      <a:moveTo>
                        <a:pt x="160" y="313"/>
                      </a:moveTo>
                      <a:lnTo>
                        <a:pt x="0" y="0"/>
                      </a:lnTo>
                      <a:moveTo>
                        <a:pt x="82" y="352"/>
                      </a:moveTo>
                      <a:cubicBezTo>
                        <a:pt x="134" y="327"/>
                        <a:pt x="185" y="300"/>
                        <a:pt x="237" y="27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8" name="Line 387"/>
                <p:cNvSpPr>
                  <a:spLocks noChangeShapeType="1"/>
                </p:cNvSpPr>
                <p:nvPr/>
              </p:nvSpPr>
              <p:spPr bwMode="auto">
                <a:xfrm>
                  <a:off x="2657476" y="2039938"/>
                  <a:ext cx="57150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9" name="Line 388"/>
                <p:cNvSpPr>
                  <a:spLocks noChangeShapeType="1"/>
                </p:cNvSpPr>
                <p:nvPr/>
              </p:nvSpPr>
              <p:spPr bwMode="auto">
                <a:xfrm flipH="1" flipV="1">
                  <a:off x="6421438" y="5064126"/>
                  <a:ext cx="96838" cy="349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0" name="Line 389"/>
                <p:cNvSpPr>
                  <a:spLocks noChangeShapeType="1"/>
                </p:cNvSpPr>
                <p:nvPr/>
              </p:nvSpPr>
              <p:spPr bwMode="auto">
                <a:xfrm flipH="1" flipV="1">
                  <a:off x="6259513" y="5422901"/>
                  <a:ext cx="92075" cy="492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1" name="Freeform 390"/>
                <p:cNvSpPr>
                  <a:spLocks noEditPoints="1"/>
                </p:cNvSpPr>
                <p:nvPr/>
              </p:nvSpPr>
              <p:spPr bwMode="auto">
                <a:xfrm>
                  <a:off x="1992313" y="5375276"/>
                  <a:ext cx="101600" cy="74613"/>
                </a:xfrm>
                <a:custGeom>
                  <a:avLst/>
                  <a:gdLst>
                    <a:gd name="T0" fmla="*/ 43 w 347"/>
                    <a:gd name="T1" fmla="*/ 177 h 252"/>
                    <a:gd name="T2" fmla="*/ 347 w 347"/>
                    <a:gd name="T3" fmla="*/ 0 h 252"/>
                    <a:gd name="T4" fmla="*/ 0 w 347"/>
                    <a:gd name="T5" fmla="*/ 102 h 252"/>
                    <a:gd name="T6" fmla="*/ 87 w 347"/>
                    <a:gd name="T7" fmla="*/ 252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7" h="252">
                      <a:moveTo>
                        <a:pt x="43" y="177"/>
                      </a:moveTo>
                      <a:lnTo>
                        <a:pt x="347" y="0"/>
                      </a:lnTo>
                      <a:moveTo>
                        <a:pt x="0" y="102"/>
                      </a:moveTo>
                      <a:cubicBezTo>
                        <a:pt x="29" y="152"/>
                        <a:pt x="58" y="202"/>
                        <a:pt x="87" y="25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2" name="Line 391"/>
                <p:cNvSpPr>
                  <a:spLocks noChangeShapeType="1"/>
                </p:cNvSpPr>
                <p:nvPr/>
              </p:nvSpPr>
              <p:spPr bwMode="auto">
                <a:xfrm flipH="1" flipV="1">
                  <a:off x="5807076" y="5868988"/>
                  <a:ext cx="150813" cy="1444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3" name="Line 392"/>
                <p:cNvSpPr>
                  <a:spLocks noChangeShapeType="1"/>
                </p:cNvSpPr>
                <p:nvPr/>
              </p:nvSpPr>
              <p:spPr bwMode="auto">
                <a:xfrm flipH="1">
                  <a:off x="4591051" y="1695451"/>
                  <a:ext cx="98425" cy="4048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4" name="Freeform 393"/>
                <p:cNvSpPr>
                  <a:spLocks noEditPoints="1"/>
                </p:cNvSpPr>
                <p:nvPr/>
              </p:nvSpPr>
              <p:spPr bwMode="auto">
                <a:xfrm>
                  <a:off x="5572126" y="5951538"/>
                  <a:ext cx="87313" cy="95250"/>
                </a:xfrm>
                <a:custGeom>
                  <a:avLst/>
                  <a:gdLst>
                    <a:gd name="T0" fmla="*/ 230 w 296"/>
                    <a:gd name="T1" fmla="*/ 265 h 321"/>
                    <a:gd name="T2" fmla="*/ 0 w 296"/>
                    <a:gd name="T3" fmla="*/ 0 h 321"/>
                    <a:gd name="T4" fmla="*/ 165 w 296"/>
                    <a:gd name="T5" fmla="*/ 321 h 321"/>
                    <a:gd name="T6" fmla="*/ 296 w 296"/>
                    <a:gd name="T7" fmla="*/ 208 h 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6" h="321">
                      <a:moveTo>
                        <a:pt x="230" y="265"/>
                      </a:moveTo>
                      <a:lnTo>
                        <a:pt x="0" y="0"/>
                      </a:lnTo>
                      <a:moveTo>
                        <a:pt x="165" y="321"/>
                      </a:moveTo>
                      <a:cubicBezTo>
                        <a:pt x="209" y="284"/>
                        <a:pt x="252" y="246"/>
                        <a:pt x="296" y="20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5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1784351" y="5410201"/>
                  <a:ext cx="90488" cy="492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6" name="Line 395"/>
                <p:cNvSpPr>
                  <a:spLocks noChangeShapeType="1"/>
                </p:cNvSpPr>
                <p:nvPr/>
              </p:nvSpPr>
              <p:spPr bwMode="auto">
                <a:xfrm flipH="1" flipV="1">
                  <a:off x="5702301" y="6113463"/>
                  <a:ext cx="68263" cy="793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7" name="Line 396"/>
                <p:cNvSpPr>
                  <a:spLocks noChangeShapeType="1"/>
                </p:cNvSpPr>
                <p:nvPr/>
              </p:nvSpPr>
              <p:spPr bwMode="auto">
                <a:xfrm flipH="1">
                  <a:off x="6308726" y="3073401"/>
                  <a:ext cx="93663" cy="460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8" name="Freeform 397"/>
                <p:cNvSpPr>
                  <a:spLocks noEditPoints="1"/>
                </p:cNvSpPr>
                <p:nvPr/>
              </p:nvSpPr>
              <p:spPr bwMode="auto">
                <a:xfrm>
                  <a:off x="2741613" y="5224463"/>
                  <a:ext cx="182563" cy="204788"/>
                </a:xfrm>
                <a:custGeom>
                  <a:avLst/>
                  <a:gdLst>
                    <a:gd name="T0" fmla="*/ 294 w 617"/>
                    <a:gd name="T1" fmla="*/ 360 h 694"/>
                    <a:gd name="T2" fmla="*/ 557 w 617"/>
                    <a:gd name="T3" fmla="*/ 126 h 694"/>
                    <a:gd name="T4" fmla="*/ 0 w 617"/>
                    <a:gd name="T5" fmla="*/ 0 h 694"/>
                    <a:gd name="T6" fmla="*/ 617 w 617"/>
                    <a:gd name="T7" fmla="*/ 694 h 6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7" h="694">
                      <a:moveTo>
                        <a:pt x="294" y="360"/>
                      </a:moveTo>
                      <a:lnTo>
                        <a:pt x="557" y="126"/>
                      </a:lnTo>
                      <a:moveTo>
                        <a:pt x="0" y="0"/>
                      </a:moveTo>
                      <a:cubicBezTo>
                        <a:pt x="186" y="248"/>
                        <a:pt x="393" y="480"/>
                        <a:pt x="617" y="69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9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1573213" y="4914901"/>
                  <a:ext cx="100013" cy="2857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0" name="Line 399"/>
                <p:cNvSpPr>
                  <a:spLocks noChangeShapeType="1"/>
                </p:cNvSpPr>
                <p:nvPr/>
              </p:nvSpPr>
              <p:spPr bwMode="auto">
                <a:xfrm>
                  <a:off x="1898651" y="2795588"/>
                  <a:ext cx="87313" cy="571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1" name="Freeform 400"/>
                <p:cNvSpPr>
                  <a:spLocks noEditPoints="1"/>
                </p:cNvSpPr>
                <p:nvPr/>
              </p:nvSpPr>
              <p:spPr bwMode="auto">
                <a:xfrm>
                  <a:off x="1946276" y="3594101"/>
                  <a:ext cx="115888" cy="128588"/>
                </a:xfrm>
                <a:custGeom>
                  <a:avLst/>
                  <a:gdLst>
                    <a:gd name="T0" fmla="*/ 54 w 394"/>
                    <a:gd name="T1" fmla="*/ 216 h 434"/>
                    <a:gd name="T2" fmla="*/ 394 w 394"/>
                    <a:gd name="T3" fmla="*/ 307 h 434"/>
                    <a:gd name="T4" fmla="*/ 116 w 394"/>
                    <a:gd name="T5" fmla="*/ 0 h 434"/>
                    <a:gd name="T6" fmla="*/ 0 w 394"/>
                    <a:gd name="T7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4" h="434">
                      <a:moveTo>
                        <a:pt x="54" y="216"/>
                      </a:moveTo>
                      <a:lnTo>
                        <a:pt x="394" y="307"/>
                      </a:lnTo>
                      <a:moveTo>
                        <a:pt x="116" y="0"/>
                      </a:moveTo>
                      <a:cubicBezTo>
                        <a:pt x="73" y="143"/>
                        <a:pt x="34" y="288"/>
                        <a:pt x="0" y="43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2" name="Freeform 401"/>
                <p:cNvSpPr>
                  <a:spLocks noEditPoints="1"/>
                </p:cNvSpPr>
                <p:nvPr/>
              </p:nvSpPr>
              <p:spPr bwMode="auto">
                <a:xfrm>
                  <a:off x="4787901" y="1835151"/>
                  <a:ext cx="49213" cy="104775"/>
                </a:xfrm>
                <a:custGeom>
                  <a:avLst/>
                  <a:gdLst>
                    <a:gd name="T0" fmla="*/ 106 w 163"/>
                    <a:gd name="T1" fmla="*/ 18 h 353"/>
                    <a:gd name="T2" fmla="*/ 0 w 163"/>
                    <a:gd name="T3" fmla="*/ 353 h 353"/>
                    <a:gd name="T4" fmla="*/ 163 w 163"/>
                    <a:gd name="T5" fmla="*/ 36 h 353"/>
                    <a:gd name="T6" fmla="*/ 48 w 163"/>
                    <a:gd name="T7" fmla="*/ 0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3" h="353">
                      <a:moveTo>
                        <a:pt x="106" y="18"/>
                      </a:moveTo>
                      <a:lnTo>
                        <a:pt x="0" y="353"/>
                      </a:lnTo>
                      <a:moveTo>
                        <a:pt x="163" y="36"/>
                      </a:moveTo>
                      <a:cubicBezTo>
                        <a:pt x="125" y="24"/>
                        <a:pt x="87" y="11"/>
                        <a:pt x="4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3" name="Line 402"/>
                <p:cNvSpPr>
                  <a:spLocks noChangeShapeType="1"/>
                </p:cNvSpPr>
                <p:nvPr/>
              </p:nvSpPr>
              <p:spPr bwMode="auto">
                <a:xfrm flipH="1">
                  <a:off x="6565901" y="4186238"/>
                  <a:ext cx="104775" cy="15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4" name="Line 403"/>
                <p:cNvSpPr>
                  <a:spLocks noChangeShapeType="1"/>
                </p:cNvSpPr>
                <p:nvPr/>
              </p:nvSpPr>
              <p:spPr bwMode="auto">
                <a:xfrm flipH="1" flipV="1">
                  <a:off x="6227763" y="4565651"/>
                  <a:ext cx="411163" cy="650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5" name="Freeform 404"/>
                <p:cNvSpPr>
                  <a:spLocks noEditPoints="1"/>
                </p:cNvSpPr>
                <p:nvPr/>
              </p:nvSpPr>
              <p:spPr bwMode="auto">
                <a:xfrm>
                  <a:off x="1581151" y="4387851"/>
                  <a:ext cx="104775" cy="34925"/>
                </a:xfrm>
                <a:custGeom>
                  <a:avLst/>
                  <a:gdLst>
                    <a:gd name="T0" fmla="*/ 5 w 355"/>
                    <a:gd name="T1" fmla="*/ 60 h 120"/>
                    <a:gd name="T2" fmla="*/ 355 w 355"/>
                    <a:gd name="T3" fmla="*/ 34 h 120"/>
                    <a:gd name="T4" fmla="*/ 0 w 355"/>
                    <a:gd name="T5" fmla="*/ 0 h 120"/>
                    <a:gd name="T6" fmla="*/ 9 w 355"/>
                    <a:gd name="T7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5" h="120">
                      <a:moveTo>
                        <a:pt x="5" y="60"/>
                      </a:moveTo>
                      <a:lnTo>
                        <a:pt x="355" y="34"/>
                      </a:lnTo>
                      <a:moveTo>
                        <a:pt x="0" y="0"/>
                      </a:moveTo>
                      <a:cubicBezTo>
                        <a:pt x="3" y="40"/>
                        <a:pt x="6" y="80"/>
                        <a:pt x="9" y="12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6" name="Freeform 405"/>
                <p:cNvSpPr>
                  <a:spLocks noEditPoints="1"/>
                </p:cNvSpPr>
                <p:nvPr/>
              </p:nvSpPr>
              <p:spPr bwMode="auto">
                <a:xfrm>
                  <a:off x="3502026" y="2081213"/>
                  <a:ext cx="136525" cy="115888"/>
                </a:xfrm>
                <a:custGeom>
                  <a:avLst/>
                  <a:gdLst>
                    <a:gd name="T0" fmla="*/ 231 w 463"/>
                    <a:gd name="T1" fmla="*/ 51 h 393"/>
                    <a:gd name="T2" fmla="*/ 311 w 463"/>
                    <a:gd name="T3" fmla="*/ 393 h 393"/>
                    <a:gd name="T4" fmla="*/ 463 w 463"/>
                    <a:gd name="T5" fmla="*/ 0 h 393"/>
                    <a:gd name="T6" fmla="*/ 0 w 463"/>
                    <a:gd name="T7" fmla="*/ 109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3" h="393">
                      <a:moveTo>
                        <a:pt x="231" y="51"/>
                      </a:moveTo>
                      <a:lnTo>
                        <a:pt x="311" y="393"/>
                      </a:lnTo>
                      <a:moveTo>
                        <a:pt x="463" y="0"/>
                      </a:moveTo>
                      <a:cubicBezTo>
                        <a:pt x="307" y="31"/>
                        <a:pt x="153" y="68"/>
                        <a:pt x="0" y="10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305768" y="309503"/>
                <a:ext cx="5192713" cy="5203826"/>
                <a:chOff x="1477963" y="1620838"/>
                <a:chExt cx="5192713" cy="5203826"/>
              </a:xfrm>
            </p:grpSpPr>
            <p:sp>
              <p:nvSpPr>
                <p:cNvPr id="427" name="Freeform 407"/>
                <p:cNvSpPr>
                  <a:spLocks noEditPoints="1"/>
                </p:cNvSpPr>
                <p:nvPr/>
              </p:nvSpPr>
              <p:spPr bwMode="auto">
                <a:xfrm>
                  <a:off x="2243138" y="2787651"/>
                  <a:ext cx="104775" cy="93663"/>
                </a:xfrm>
                <a:custGeom>
                  <a:avLst/>
                  <a:gdLst>
                    <a:gd name="T0" fmla="*/ 75 w 353"/>
                    <a:gd name="T1" fmla="*/ 98 h 314"/>
                    <a:gd name="T2" fmla="*/ 353 w 353"/>
                    <a:gd name="T3" fmla="*/ 314 h 314"/>
                    <a:gd name="T4" fmla="*/ 152 w 353"/>
                    <a:gd name="T5" fmla="*/ 0 h 314"/>
                    <a:gd name="T6" fmla="*/ 0 w 353"/>
                    <a:gd name="T7" fmla="*/ 197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314">
                      <a:moveTo>
                        <a:pt x="75" y="98"/>
                      </a:moveTo>
                      <a:lnTo>
                        <a:pt x="353" y="314"/>
                      </a:lnTo>
                      <a:moveTo>
                        <a:pt x="152" y="0"/>
                      </a:moveTo>
                      <a:cubicBezTo>
                        <a:pt x="100" y="65"/>
                        <a:pt x="50" y="130"/>
                        <a:pt x="0" y="19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8" name="Freeform 408"/>
                <p:cNvSpPr>
                  <a:spLocks noEditPoints="1"/>
                </p:cNvSpPr>
                <p:nvPr/>
              </p:nvSpPr>
              <p:spPr bwMode="auto">
                <a:xfrm>
                  <a:off x="4911726" y="6353176"/>
                  <a:ext cx="69850" cy="109538"/>
                </a:xfrm>
                <a:custGeom>
                  <a:avLst/>
                  <a:gdLst>
                    <a:gd name="T0" fmla="*/ 129 w 237"/>
                    <a:gd name="T1" fmla="*/ 327 h 368"/>
                    <a:gd name="T2" fmla="*/ 0 w 237"/>
                    <a:gd name="T3" fmla="*/ 0 h 368"/>
                    <a:gd name="T4" fmla="*/ 22 w 237"/>
                    <a:gd name="T5" fmla="*/ 368 h 368"/>
                    <a:gd name="T6" fmla="*/ 237 w 237"/>
                    <a:gd name="T7" fmla="*/ 283 h 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7" h="368">
                      <a:moveTo>
                        <a:pt x="129" y="327"/>
                      </a:moveTo>
                      <a:lnTo>
                        <a:pt x="0" y="0"/>
                      </a:lnTo>
                      <a:moveTo>
                        <a:pt x="22" y="368"/>
                      </a:moveTo>
                      <a:cubicBezTo>
                        <a:pt x="94" y="341"/>
                        <a:pt x="165" y="313"/>
                        <a:pt x="237" y="28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9" name="Freeform 409"/>
                <p:cNvSpPr>
                  <a:spLocks noEditPoints="1"/>
                </p:cNvSpPr>
                <p:nvPr/>
              </p:nvSpPr>
              <p:spPr bwMode="auto">
                <a:xfrm>
                  <a:off x="3025776" y="6403976"/>
                  <a:ext cx="58738" cy="103188"/>
                </a:xfrm>
                <a:custGeom>
                  <a:avLst/>
                  <a:gdLst>
                    <a:gd name="T0" fmla="*/ 55 w 199"/>
                    <a:gd name="T1" fmla="*/ 321 h 345"/>
                    <a:gd name="T2" fmla="*/ 199 w 199"/>
                    <a:gd name="T3" fmla="*/ 0 h 345"/>
                    <a:gd name="T4" fmla="*/ 0 w 199"/>
                    <a:gd name="T5" fmla="*/ 296 h 345"/>
                    <a:gd name="T6" fmla="*/ 110 w 199"/>
                    <a:gd name="T7" fmla="*/ 34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9" h="345">
                      <a:moveTo>
                        <a:pt x="55" y="321"/>
                      </a:moveTo>
                      <a:lnTo>
                        <a:pt x="199" y="0"/>
                      </a:lnTo>
                      <a:moveTo>
                        <a:pt x="0" y="296"/>
                      </a:moveTo>
                      <a:cubicBezTo>
                        <a:pt x="36" y="312"/>
                        <a:pt x="73" y="329"/>
                        <a:pt x="110" y="34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0" name="Line 410"/>
                <p:cNvSpPr>
                  <a:spLocks noChangeShapeType="1"/>
                </p:cNvSpPr>
                <p:nvPr/>
              </p:nvSpPr>
              <p:spPr bwMode="auto">
                <a:xfrm>
                  <a:off x="2389188" y="2239963"/>
                  <a:ext cx="66675" cy="793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1" name="Line 411"/>
                <p:cNvSpPr>
                  <a:spLocks noChangeShapeType="1"/>
                </p:cNvSpPr>
                <p:nvPr/>
              </p:nvSpPr>
              <p:spPr bwMode="auto">
                <a:xfrm flipV="1">
                  <a:off x="3189288" y="6475413"/>
                  <a:ext cx="69850" cy="1952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2" name="Line 412"/>
                <p:cNvSpPr>
                  <a:spLocks noChangeShapeType="1"/>
                </p:cNvSpPr>
                <p:nvPr/>
              </p:nvSpPr>
              <p:spPr bwMode="auto">
                <a:xfrm>
                  <a:off x="3952876" y="1624013"/>
                  <a:ext cx="52388" cy="11445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3" name="Line 413"/>
                <p:cNvSpPr>
                  <a:spLocks noChangeShapeType="1"/>
                </p:cNvSpPr>
                <p:nvPr/>
              </p:nvSpPr>
              <p:spPr bwMode="auto">
                <a:xfrm flipH="1" flipV="1">
                  <a:off x="6081713" y="5519738"/>
                  <a:ext cx="174625" cy="1127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4" name="Freeform 414"/>
                <p:cNvSpPr>
                  <a:spLocks noEditPoints="1"/>
                </p:cNvSpPr>
                <p:nvPr/>
              </p:nvSpPr>
              <p:spPr bwMode="auto">
                <a:xfrm>
                  <a:off x="6262688" y="3514726"/>
                  <a:ext cx="107950" cy="53975"/>
                </a:xfrm>
                <a:custGeom>
                  <a:avLst/>
                  <a:gdLst>
                    <a:gd name="T0" fmla="*/ 336 w 361"/>
                    <a:gd name="T1" fmla="*/ 83 h 184"/>
                    <a:gd name="T2" fmla="*/ 0 w 361"/>
                    <a:gd name="T3" fmla="*/ 184 h 184"/>
                    <a:gd name="T4" fmla="*/ 361 w 361"/>
                    <a:gd name="T5" fmla="*/ 167 h 184"/>
                    <a:gd name="T6" fmla="*/ 311 w 361"/>
                    <a:gd name="T7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1" h="184">
                      <a:moveTo>
                        <a:pt x="336" y="83"/>
                      </a:moveTo>
                      <a:lnTo>
                        <a:pt x="0" y="184"/>
                      </a:lnTo>
                      <a:moveTo>
                        <a:pt x="361" y="167"/>
                      </a:moveTo>
                      <a:cubicBezTo>
                        <a:pt x="345" y="111"/>
                        <a:pt x="328" y="56"/>
                        <a:pt x="311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5" name="Freeform 415"/>
                <p:cNvSpPr>
                  <a:spLocks noEditPoints="1"/>
                </p:cNvSpPr>
                <p:nvPr/>
              </p:nvSpPr>
              <p:spPr bwMode="auto">
                <a:xfrm>
                  <a:off x="4867276" y="3162301"/>
                  <a:ext cx="88900" cy="98425"/>
                </a:xfrm>
                <a:custGeom>
                  <a:avLst/>
                  <a:gdLst>
                    <a:gd name="T0" fmla="*/ 224 w 302"/>
                    <a:gd name="T1" fmla="*/ 63 h 334"/>
                    <a:gd name="T2" fmla="*/ 0 w 302"/>
                    <a:gd name="T3" fmla="*/ 334 h 334"/>
                    <a:gd name="T4" fmla="*/ 302 w 302"/>
                    <a:gd name="T5" fmla="*/ 129 h 334"/>
                    <a:gd name="T6" fmla="*/ 146 w 302"/>
                    <a:gd name="T7" fmla="*/ 0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2" h="334">
                      <a:moveTo>
                        <a:pt x="224" y="63"/>
                      </a:moveTo>
                      <a:lnTo>
                        <a:pt x="0" y="334"/>
                      </a:lnTo>
                      <a:moveTo>
                        <a:pt x="302" y="129"/>
                      </a:moveTo>
                      <a:cubicBezTo>
                        <a:pt x="251" y="85"/>
                        <a:pt x="199" y="42"/>
                        <a:pt x="14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6" name="Freeform 416"/>
                <p:cNvSpPr>
                  <a:spLocks noEditPoints="1"/>
                </p:cNvSpPr>
                <p:nvPr/>
              </p:nvSpPr>
              <p:spPr bwMode="auto">
                <a:xfrm>
                  <a:off x="4956176" y="3100388"/>
                  <a:ext cx="92075" cy="100013"/>
                </a:xfrm>
                <a:custGeom>
                  <a:avLst/>
                  <a:gdLst>
                    <a:gd name="T0" fmla="*/ 230 w 314"/>
                    <a:gd name="T1" fmla="*/ 72 h 338"/>
                    <a:gd name="T2" fmla="*/ 0 w 314"/>
                    <a:gd name="T3" fmla="*/ 338 h 338"/>
                    <a:gd name="T4" fmla="*/ 314 w 314"/>
                    <a:gd name="T5" fmla="*/ 147 h 338"/>
                    <a:gd name="T6" fmla="*/ 144 w 314"/>
                    <a:gd name="T7" fmla="*/ 0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4" h="338">
                      <a:moveTo>
                        <a:pt x="230" y="72"/>
                      </a:moveTo>
                      <a:lnTo>
                        <a:pt x="0" y="338"/>
                      </a:lnTo>
                      <a:moveTo>
                        <a:pt x="314" y="147"/>
                      </a:moveTo>
                      <a:cubicBezTo>
                        <a:pt x="258" y="96"/>
                        <a:pt x="202" y="47"/>
                        <a:pt x="14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7" name="Freeform 417"/>
                <p:cNvSpPr>
                  <a:spLocks noEditPoints="1"/>
                </p:cNvSpPr>
                <p:nvPr/>
              </p:nvSpPr>
              <p:spPr bwMode="auto">
                <a:xfrm>
                  <a:off x="4170363" y="1727201"/>
                  <a:ext cx="36513" cy="104775"/>
                </a:xfrm>
                <a:custGeom>
                  <a:avLst/>
                  <a:gdLst>
                    <a:gd name="T0" fmla="*/ 60 w 120"/>
                    <a:gd name="T1" fmla="*/ 2 h 353"/>
                    <a:gd name="T2" fmla="*/ 43 w 120"/>
                    <a:gd name="T3" fmla="*/ 353 h 353"/>
                    <a:gd name="T4" fmla="*/ 120 w 120"/>
                    <a:gd name="T5" fmla="*/ 5 h 353"/>
                    <a:gd name="T6" fmla="*/ 0 w 120"/>
                    <a:gd name="T7" fmla="*/ 0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3">
                      <a:moveTo>
                        <a:pt x="60" y="2"/>
                      </a:moveTo>
                      <a:lnTo>
                        <a:pt x="43" y="353"/>
                      </a:lnTo>
                      <a:moveTo>
                        <a:pt x="120" y="5"/>
                      </a:moveTo>
                      <a:cubicBezTo>
                        <a:pt x="80" y="3"/>
                        <a:pt x="40" y="1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8" name="Freeform 418"/>
                <p:cNvSpPr>
                  <a:spLocks noEditPoints="1"/>
                </p:cNvSpPr>
                <p:nvPr/>
              </p:nvSpPr>
              <p:spPr bwMode="auto">
                <a:xfrm>
                  <a:off x="5902326" y="5210176"/>
                  <a:ext cx="374650" cy="212725"/>
                </a:xfrm>
                <a:custGeom>
                  <a:avLst/>
                  <a:gdLst>
                    <a:gd name="T0" fmla="*/ 1238 w 1266"/>
                    <a:gd name="T1" fmla="*/ 666 h 719"/>
                    <a:gd name="T2" fmla="*/ 0 w 1266"/>
                    <a:gd name="T3" fmla="*/ 0 h 719"/>
                    <a:gd name="T4" fmla="*/ 1209 w 1266"/>
                    <a:gd name="T5" fmla="*/ 719 h 719"/>
                    <a:gd name="T6" fmla="*/ 1266 w 1266"/>
                    <a:gd name="T7" fmla="*/ 613 h 7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66" h="719">
                      <a:moveTo>
                        <a:pt x="1238" y="666"/>
                      </a:moveTo>
                      <a:lnTo>
                        <a:pt x="0" y="0"/>
                      </a:lnTo>
                      <a:moveTo>
                        <a:pt x="1209" y="719"/>
                      </a:moveTo>
                      <a:cubicBezTo>
                        <a:pt x="1229" y="684"/>
                        <a:pt x="1248" y="649"/>
                        <a:pt x="1266" y="61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9" name="Freeform 419"/>
                <p:cNvSpPr>
                  <a:spLocks noEditPoints="1"/>
                </p:cNvSpPr>
                <p:nvPr/>
              </p:nvSpPr>
              <p:spPr bwMode="auto">
                <a:xfrm>
                  <a:off x="6210301" y="3354388"/>
                  <a:ext cx="106363" cy="60325"/>
                </a:xfrm>
                <a:custGeom>
                  <a:avLst/>
                  <a:gdLst>
                    <a:gd name="T0" fmla="*/ 329 w 359"/>
                    <a:gd name="T1" fmla="*/ 81 h 205"/>
                    <a:gd name="T2" fmla="*/ 0 w 359"/>
                    <a:gd name="T3" fmla="*/ 205 h 205"/>
                    <a:gd name="T4" fmla="*/ 359 w 359"/>
                    <a:gd name="T5" fmla="*/ 162 h 205"/>
                    <a:gd name="T6" fmla="*/ 297 w 359"/>
                    <a:gd name="T7" fmla="*/ 0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9" h="205">
                      <a:moveTo>
                        <a:pt x="329" y="81"/>
                      </a:moveTo>
                      <a:lnTo>
                        <a:pt x="0" y="205"/>
                      </a:lnTo>
                      <a:moveTo>
                        <a:pt x="359" y="162"/>
                      </a:moveTo>
                      <a:cubicBezTo>
                        <a:pt x="339" y="108"/>
                        <a:pt x="319" y="53"/>
                        <a:pt x="29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0" name="Freeform 420"/>
                <p:cNvSpPr>
                  <a:spLocks noEditPoints="1"/>
                </p:cNvSpPr>
                <p:nvPr/>
              </p:nvSpPr>
              <p:spPr bwMode="auto">
                <a:xfrm>
                  <a:off x="2511426" y="6021388"/>
                  <a:ext cx="142875" cy="174625"/>
                </a:xfrm>
                <a:custGeom>
                  <a:avLst/>
                  <a:gdLst>
                    <a:gd name="T0" fmla="*/ 47 w 483"/>
                    <a:gd name="T1" fmla="*/ 552 h 589"/>
                    <a:gd name="T2" fmla="*/ 483 w 483"/>
                    <a:gd name="T3" fmla="*/ 0 h 589"/>
                    <a:gd name="T4" fmla="*/ 0 w 483"/>
                    <a:gd name="T5" fmla="*/ 515 h 589"/>
                    <a:gd name="T6" fmla="*/ 95 w 483"/>
                    <a:gd name="T7" fmla="*/ 589 h 5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83" h="589">
                      <a:moveTo>
                        <a:pt x="47" y="552"/>
                      </a:moveTo>
                      <a:lnTo>
                        <a:pt x="483" y="0"/>
                      </a:lnTo>
                      <a:moveTo>
                        <a:pt x="0" y="515"/>
                      </a:moveTo>
                      <a:cubicBezTo>
                        <a:pt x="31" y="540"/>
                        <a:pt x="63" y="565"/>
                        <a:pt x="95" y="5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1" name="Freeform 421"/>
                <p:cNvSpPr>
                  <a:spLocks noEditPoints="1"/>
                </p:cNvSpPr>
                <p:nvPr/>
              </p:nvSpPr>
              <p:spPr bwMode="auto">
                <a:xfrm>
                  <a:off x="4384676" y="6596063"/>
                  <a:ext cx="34925" cy="106363"/>
                </a:xfrm>
                <a:custGeom>
                  <a:avLst/>
                  <a:gdLst>
                    <a:gd name="T0" fmla="*/ 60 w 120"/>
                    <a:gd name="T1" fmla="*/ 348 h 356"/>
                    <a:gd name="T2" fmla="*/ 13 w 120"/>
                    <a:gd name="T3" fmla="*/ 0 h 356"/>
                    <a:gd name="T4" fmla="*/ 0 w 120"/>
                    <a:gd name="T5" fmla="*/ 356 h 356"/>
                    <a:gd name="T6" fmla="*/ 120 w 120"/>
                    <a:gd name="T7" fmla="*/ 34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6">
                      <a:moveTo>
                        <a:pt x="60" y="348"/>
                      </a:moveTo>
                      <a:lnTo>
                        <a:pt x="13" y="0"/>
                      </a:lnTo>
                      <a:moveTo>
                        <a:pt x="0" y="356"/>
                      </a:moveTo>
                      <a:cubicBezTo>
                        <a:pt x="40" y="351"/>
                        <a:pt x="80" y="346"/>
                        <a:pt x="120" y="34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2" name="Freeform 422"/>
                <p:cNvSpPr>
                  <a:spLocks noEditPoints="1"/>
                </p:cNvSpPr>
                <p:nvPr/>
              </p:nvSpPr>
              <p:spPr bwMode="auto">
                <a:xfrm>
                  <a:off x="3865563" y="3889376"/>
                  <a:ext cx="520700" cy="611188"/>
                </a:xfrm>
                <a:custGeom>
                  <a:avLst/>
                  <a:gdLst>
                    <a:gd name="T0" fmla="*/ 1567 w 1761"/>
                    <a:gd name="T1" fmla="*/ 538 h 2068"/>
                    <a:gd name="T2" fmla="*/ 1276 w 1761"/>
                    <a:gd name="T3" fmla="*/ 735 h 2068"/>
                    <a:gd name="T4" fmla="*/ 1175 w 1761"/>
                    <a:gd name="T5" fmla="*/ 2068 h 2068"/>
                    <a:gd name="T6" fmla="*/ 1748 w 1761"/>
                    <a:gd name="T7" fmla="*/ 1096 h 2068"/>
                    <a:gd name="T8" fmla="*/ 1115 w 1761"/>
                    <a:gd name="T9" fmla="*/ 163 h 2068"/>
                    <a:gd name="T10" fmla="*/ 0 w 1761"/>
                    <a:gd name="T11" fmla="*/ 336 h 20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1" h="2068">
                      <a:moveTo>
                        <a:pt x="1567" y="538"/>
                      </a:moveTo>
                      <a:lnTo>
                        <a:pt x="1276" y="735"/>
                      </a:lnTo>
                      <a:moveTo>
                        <a:pt x="1175" y="2068"/>
                      </a:moveTo>
                      <a:cubicBezTo>
                        <a:pt x="1538" y="1882"/>
                        <a:pt x="1761" y="1504"/>
                        <a:pt x="1748" y="1096"/>
                      </a:cubicBezTo>
                      <a:cubicBezTo>
                        <a:pt x="1735" y="689"/>
                        <a:pt x="1488" y="326"/>
                        <a:pt x="1115" y="163"/>
                      </a:cubicBezTo>
                      <a:cubicBezTo>
                        <a:pt x="741" y="0"/>
                        <a:pt x="307" y="68"/>
                        <a:pt x="0" y="33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3" name="Line 423"/>
                <p:cNvSpPr>
                  <a:spLocks noChangeShapeType="1"/>
                </p:cNvSpPr>
                <p:nvPr/>
              </p:nvSpPr>
              <p:spPr bwMode="auto">
                <a:xfrm>
                  <a:off x="2251076" y="2365376"/>
                  <a:ext cx="73025" cy="746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4" name="Freeform 424"/>
                <p:cNvSpPr>
                  <a:spLocks noEditPoints="1"/>
                </p:cNvSpPr>
                <p:nvPr/>
              </p:nvSpPr>
              <p:spPr bwMode="auto">
                <a:xfrm>
                  <a:off x="2451101" y="2687638"/>
                  <a:ext cx="107950" cy="106363"/>
                </a:xfrm>
                <a:custGeom>
                  <a:avLst/>
                  <a:gdLst>
                    <a:gd name="T0" fmla="*/ 112 w 368"/>
                    <a:gd name="T1" fmla="*/ 119 h 360"/>
                    <a:gd name="T2" fmla="*/ 368 w 368"/>
                    <a:gd name="T3" fmla="*/ 360 h 360"/>
                    <a:gd name="T4" fmla="*/ 227 w 368"/>
                    <a:gd name="T5" fmla="*/ 0 h 360"/>
                    <a:gd name="T6" fmla="*/ 0 w 368"/>
                    <a:gd name="T7" fmla="*/ 24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8" h="360">
                      <a:moveTo>
                        <a:pt x="112" y="119"/>
                      </a:moveTo>
                      <a:lnTo>
                        <a:pt x="368" y="360"/>
                      </a:lnTo>
                      <a:moveTo>
                        <a:pt x="227" y="0"/>
                      </a:moveTo>
                      <a:cubicBezTo>
                        <a:pt x="150" y="79"/>
                        <a:pt x="74" y="158"/>
                        <a:pt x="0" y="24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5" name="Freeform 425"/>
                <p:cNvSpPr>
                  <a:spLocks noEditPoints="1"/>
                </p:cNvSpPr>
                <p:nvPr/>
              </p:nvSpPr>
              <p:spPr bwMode="auto">
                <a:xfrm>
                  <a:off x="1711326" y="3784601"/>
                  <a:ext cx="106363" cy="50800"/>
                </a:xfrm>
                <a:custGeom>
                  <a:avLst/>
                  <a:gdLst>
                    <a:gd name="T0" fmla="*/ 14 w 361"/>
                    <a:gd name="T1" fmla="*/ 86 h 171"/>
                    <a:gd name="T2" fmla="*/ 361 w 361"/>
                    <a:gd name="T3" fmla="*/ 146 h 171"/>
                    <a:gd name="T4" fmla="*/ 30 w 361"/>
                    <a:gd name="T5" fmla="*/ 0 h 171"/>
                    <a:gd name="T6" fmla="*/ 0 w 361"/>
                    <a:gd name="T7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1" h="171">
                      <a:moveTo>
                        <a:pt x="14" y="86"/>
                      </a:moveTo>
                      <a:lnTo>
                        <a:pt x="361" y="146"/>
                      </a:lnTo>
                      <a:moveTo>
                        <a:pt x="30" y="0"/>
                      </a:moveTo>
                      <a:cubicBezTo>
                        <a:pt x="19" y="57"/>
                        <a:pt x="9" y="114"/>
                        <a:pt x="0" y="17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6" name="Line 426"/>
                <p:cNvSpPr>
                  <a:spLocks noChangeShapeType="1"/>
                </p:cNvSpPr>
                <p:nvPr/>
              </p:nvSpPr>
              <p:spPr bwMode="auto">
                <a:xfrm flipV="1">
                  <a:off x="3224213" y="6584951"/>
                  <a:ext cx="33338" cy="984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7" name="Line 427"/>
                <p:cNvSpPr>
                  <a:spLocks noChangeShapeType="1"/>
                </p:cNvSpPr>
                <p:nvPr/>
              </p:nvSpPr>
              <p:spPr bwMode="auto">
                <a:xfrm flipH="1">
                  <a:off x="5646738" y="2206626"/>
                  <a:ext cx="66675" cy="809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8" name="Line 428"/>
                <p:cNvSpPr>
                  <a:spLocks noChangeShapeType="1"/>
                </p:cNvSpPr>
                <p:nvPr/>
              </p:nvSpPr>
              <p:spPr bwMode="auto">
                <a:xfrm flipH="1" flipV="1">
                  <a:off x="6565901" y="4294188"/>
                  <a:ext cx="103188" cy="31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9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1801813" y="5441951"/>
                  <a:ext cx="90488" cy="508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0" name="Freeform 430"/>
                <p:cNvSpPr>
                  <a:spLocks noEditPoints="1"/>
                </p:cNvSpPr>
                <p:nvPr/>
              </p:nvSpPr>
              <p:spPr bwMode="auto">
                <a:xfrm>
                  <a:off x="2376488" y="5376863"/>
                  <a:ext cx="642938" cy="703263"/>
                </a:xfrm>
                <a:custGeom>
                  <a:avLst/>
                  <a:gdLst>
                    <a:gd name="T0" fmla="*/ 44 w 2176"/>
                    <a:gd name="T1" fmla="*/ 2337 h 2377"/>
                    <a:gd name="T2" fmla="*/ 2176 w 2176"/>
                    <a:gd name="T3" fmla="*/ 0 h 2377"/>
                    <a:gd name="T4" fmla="*/ 0 w 2176"/>
                    <a:gd name="T5" fmla="*/ 2296 h 2377"/>
                    <a:gd name="T6" fmla="*/ 89 w 2176"/>
                    <a:gd name="T7" fmla="*/ 2377 h 23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76" h="2377">
                      <a:moveTo>
                        <a:pt x="44" y="2337"/>
                      </a:moveTo>
                      <a:lnTo>
                        <a:pt x="2176" y="0"/>
                      </a:lnTo>
                      <a:moveTo>
                        <a:pt x="0" y="2296"/>
                      </a:moveTo>
                      <a:cubicBezTo>
                        <a:pt x="29" y="2323"/>
                        <a:pt x="59" y="2350"/>
                        <a:pt x="89" y="237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1" name="Line 431"/>
                <p:cNvSpPr>
                  <a:spLocks noChangeShapeType="1"/>
                </p:cNvSpPr>
                <p:nvPr/>
              </p:nvSpPr>
              <p:spPr bwMode="auto">
                <a:xfrm>
                  <a:off x="1581151" y="3475038"/>
                  <a:ext cx="100013" cy="30163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2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2505076" y="6216651"/>
                  <a:ext cx="61913" cy="841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3" name="Freeform 433"/>
                <p:cNvSpPr>
                  <a:spLocks noEditPoints="1"/>
                </p:cNvSpPr>
                <p:nvPr/>
              </p:nvSpPr>
              <p:spPr bwMode="auto">
                <a:xfrm>
                  <a:off x="2903538" y="5556251"/>
                  <a:ext cx="354013" cy="550863"/>
                </a:xfrm>
                <a:custGeom>
                  <a:avLst/>
                  <a:gdLst>
                    <a:gd name="T0" fmla="*/ 101 w 1200"/>
                    <a:gd name="T1" fmla="*/ 1800 h 1861"/>
                    <a:gd name="T2" fmla="*/ 1200 w 1200"/>
                    <a:gd name="T3" fmla="*/ 0 h 1861"/>
                    <a:gd name="T4" fmla="*/ 0 w 1200"/>
                    <a:gd name="T5" fmla="*/ 1738 h 1861"/>
                    <a:gd name="T6" fmla="*/ 203 w 1200"/>
                    <a:gd name="T7" fmla="*/ 1861 h 18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0" h="1861">
                      <a:moveTo>
                        <a:pt x="101" y="1800"/>
                      </a:moveTo>
                      <a:lnTo>
                        <a:pt x="1200" y="0"/>
                      </a:lnTo>
                      <a:moveTo>
                        <a:pt x="0" y="1738"/>
                      </a:moveTo>
                      <a:cubicBezTo>
                        <a:pt x="67" y="1780"/>
                        <a:pt x="134" y="1821"/>
                        <a:pt x="203" y="186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4" name="Line 434"/>
                <p:cNvSpPr>
                  <a:spLocks noChangeShapeType="1"/>
                </p:cNvSpPr>
                <p:nvPr/>
              </p:nvSpPr>
              <p:spPr bwMode="auto">
                <a:xfrm flipV="1">
                  <a:off x="2124076" y="5878513"/>
                  <a:ext cx="77788" cy="682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5" name="Line 435"/>
                <p:cNvSpPr>
                  <a:spLocks noChangeShapeType="1"/>
                </p:cNvSpPr>
                <p:nvPr/>
              </p:nvSpPr>
              <p:spPr bwMode="auto">
                <a:xfrm>
                  <a:off x="2051051" y="2586038"/>
                  <a:ext cx="80963" cy="650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6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2305051" y="6056313"/>
                  <a:ext cx="71438" cy="762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7" name="Line 437"/>
                <p:cNvSpPr>
                  <a:spLocks noChangeShapeType="1"/>
                </p:cNvSpPr>
                <p:nvPr/>
              </p:nvSpPr>
              <p:spPr bwMode="auto">
                <a:xfrm flipV="1">
                  <a:off x="1477963" y="4387851"/>
                  <a:ext cx="103188" cy="63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8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2849563" y="5784851"/>
                  <a:ext cx="390525" cy="7350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9" name="Line 439"/>
                <p:cNvSpPr>
                  <a:spLocks noChangeShapeType="1"/>
                </p:cNvSpPr>
                <p:nvPr/>
              </p:nvSpPr>
              <p:spPr bwMode="auto">
                <a:xfrm flipH="1" flipV="1">
                  <a:off x="6149976" y="5605463"/>
                  <a:ext cx="85725" cy="587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0" name="Freeform 440"/>
                <p:cNvSpPr>
                  <a:spLocks noEditPoints="1"/>
                </p:cNvSpPr>
                <p:nvPr/>
              </p:nvSpPr>
              <p:spPr bwMode="auto">
                <a:xfrm>
                  <a:off x="2509838" y="5973763"/>
                  <a:ext cx="87313" cy="96838"/>
                </a:xfrm>
                <a:custGeom>
                  <a:avLst/>
                  <a:gdLst>
                    <a:gd name="T0" fmla="*/ 66 w 293"/>
                    <a:gd name="T1" fmla="*/ 269 h 324"/>
                    <a:gd name="T2" fmla="*/ 293 w 293"/>
                    <a:gd name="T3" fmla="*/ 0 h 324"/>
                    <a:gd name="T4" fmla="*/ 0 w 293"/>
                    <a:gd name="T5" fmla="*/ 212 h 324"/>
                    <a:gd name="T6" fmla="*/ 133 w 293"/>
                    <a:gd name="T7" fmla="*/ 324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3" h="324">
                      <a:moveTo>
                        <a:pt x="66" y="269"/>
                      </a:moveTo>
                      <a:lnTo>
                        <a:pt x="293" y="0"/>
                      </a:lnTo>
                      <a:moveTo>
                        <a:pt x="0" y="212"/>
                      </a:moveTo>
                      <a:cubicBezTo>
                        <a:pt x="44" y="250"/>
                        <a:pt x="88" y="287"/>
                        <a:pt x="133" y="32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1" name="Freeform 441"/>
                <p:cNvSpPr>
                  <a:spLocks noEditPoints="1"/>
                </p:cNvSpPr>
                <p:nvPr/>
              </p:nvSpPr>
              <p:spPr bwMode="auto">
                <a:xfrm>
                  <a:off x="6445251" y="4508501"/>
                  <a:ext cx="104775" cy="36513"/>
                </a:xfrm>
                <a:custGeom>
                  <a:avLst/>
                  <a:gdLst>
                    <a:gd name="T0" fmla="*/ 349 w 356"/>
                    <a:gd name="T1" fmla="*/ 60 h 120"/>
                    <a:gd name="T2" fmla="*/ 0 w 356"/>
                    <a:gd name="T3" fmla="*/ 17 h 120"/>
                    <a:gd name="T4" fmla="*/ 341 w 356"/>
                    <a:gd name="T5" fmla="*/ 120 h 120"/>
                    <a:gd name="T6" fmla="*/ 356 w 356"/>
                    <a:gd name="T7" fmla="*/ 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20">
                      <a:moveTo>
                        <a:pt x="349" y="60"/>
                      </a:moveTo>
                      <a:lnTo>
                        <a:pt x="0" y="17"/>
                      </a:lnTo>
                      <a:moveTo>
                        <a:pt x="341" y="120"/>
                      </a:moveTo>
                      <a:cubicBezTo>
                        <a:pt x="346" y="80"/>
                        <a:pt x="351" y="40"/>
                        <a:pt x="35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2" name="Freeform 442"/>
                <p:cNvSpPr>
                  <a:spLocks noEditPoints="1"/>
                </p:cNvSpPr>
                <p:nvPr/>
              </p:nvSpPr>
              <p:spPr bwMode="auto">
                <a:xfrm>
                  <a:off x="6316663" y="3349626"/>
                  <a:ext cx="104775" cy="52388"/>
                </a:xfrm>
                <a:custGeom>
                  <a:avLst/>
                  <a:gdLst>
                    <a:gd name="T0" fmla="*/ 330 w 351"/>
                    <a:gd name="T1" fmla="*/ 56 h 177"/>
                    <a:gd name="T2" fmla="*/ 0 w 351"/>
                    <a:gd name="T3" fmla="*/ 177 h 177"/>
                    <a:gd name="T4" fmla="*/ 351 w 351"/>
                    <a:gd name="T5" fmla="*/ 113 h 177"/>
                    <a:gd name="T6" fmla="*/ 309 w 351"/>
                    <a:gd name="T7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1" h="177">
                      <a:moveTo>
                        <a:pt x="330" y="56"/>
                      </a:moveTo>
                      <a:lnTo>
                        <a:pt x="0" y="177"/>
                      </a:lnTo>
                      <a:moveTo>
                        <a:pt x="351" y="113"/>
                      </a:moveTo>
                      <a:cubicBezTo>
                        <a:pt x="337" y="75"/>
                        <a:pt x="323" y="37"/>
                        <a:pt x="30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3" name="Freeform 443"/>
                <p:cNvSpPr>
                  <a:spLocks noEditPoints="1"/>
                </p:cNvSpPr>
                <p:nvPr/>
              </p:nvSpPr>
              <p:spPr bwMode="auto">
                <a:xfrm>
                  <a:off x="5908676" y="5754688"/>
                  <a:ext cx="92075" cy="79375"/>
                </a:xfrm>
                <a:custGeom>
                  <a:avLst/>
                  <a:gdLst>
                    <a:gd name="T0" fmla="*/ 270 w 309"/>
                    <a:gd name="T1" fmla="*/ 224 h 271"/>
                    <a:gd name="T2" fmla="*/ 0 w 309"/>
                    <a:gd name="T3" fmla="*/ 0 h 271"/>
                    <a:gd name="T4" fmla="*/ 232 w 309"/>
                    <a:gd name="T5" fmla="*/ 271 h 271"/>
                    <a:gd name="T6" fmla="*/ 309 w 309"/>
                    <a:gd name="T7" fmla="*/ 178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9" h="271">
                      <a:moveTo>
                        <a:pt x="270" y="224"/>
                      </a:moveTo>
                      <a:lnTo>
                        <a:pt x="0" y="0"/>
                      </a:lnTo>
                      <a:moveTo>
                        <a:pt x="232" y="271"/>
                      </a:moveTo>
                      <a:cubicBezTo>
                        <a:pt x="258" y="240"/>
                        <a:pt x="283" y="209"/>
                        <a:pt x="309" y="17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4" name="Freeform 444"/>
                <p:cNvSpPr>
                  <a:spLocks noEditPoints="1"/>
                </p:cNvSpPr>
                <p:nvPr/>
              </p:nvSpPr>
              <p:spPr bwMode="auto">
                <a:xfrm>
                  <a:off x="6154738" y="4870451"/>
                  <a:ext cx="111125" cy="77788"/>
                </a:xfrm>
                <a:custGeom>
                  <a:avLst/>
                  <a:gdLst>
                    <a:gd name="T0" fmla="*/ 335 w 375"/>
                    <a:gd name="T1" fmla="*/ 133 h 264"/>
                    <a:gd name="T2" fmla="*/ 0 w 375"/>
                    <a:gd name="T3" fmla="*/ 27 h 264"/>
                    <a:gd name="T4" fmla="*/ 293 w 375"/>
                    <a:gd name="T5" fmla="*/ 264 h 264"/>
                    <a:gd name="T6" fmla="*/ 375 w 375"/>
                    <a:gd name="T7" fmla="*/ 0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5" h="264">
                      <a:moveTo>
                        <a:pt x="335" y="133"/>
                      </a:moveTo>
                      <a:lnTo>
                        <a:pt x="0" y="27"/>
                      </a:lnTo>
                      <a:moveTo>
                        <a:pt x="293" y="264"/>
                      </a:moveTo>
                      <a:cubicBezTo>
                        <a:pt x="322" y="177"/>
                        <a:pt x="349" y="89"/>
                        <a:pt x="37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5" name="Freeform 445"/>
                <p:cNvSpPr>
                  <a:spLocks noEditPoints="1"/>
                </p:cNvSpPr>
                <p:nvPr/>
              </p:nvSpPr>
              <p:spPr bwMode="auto">
                <a:xfrm>
                  <a:off x="4286251" y="6397626"/>
                  <a:ext cx="50800" cy="209550"/>
                </a:xfrm>
                <a:custGeom>
                  <a:avLst/>
                  <a:gdLst>
                    <a:gd name="T0" fmla="*/ 86 w 172"/>
                    <a:gd name="T1" fmla="*/ 699 h 707"/>
                    <a:gd name="T2" fmla="*/ 15 w 172"/>
                    <a:gd name="T3" fmla="*/ 0 h 707"/>
                    <a:gd name="T4" fmla="*/ 0 w 172"/>
                    <a:gd name="T5" fmla="*/ 707 h 707"/>
                    <a:gd name="T6" fmla="*/ 172 w 172"/>
                    <a:gd name="T7" fmla="*/ 690 h 7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2" h="707">
                      <a:moveTo>
                        <a:pt x="86" y="699"/>
                      </a:moveTo>
                      <a:lnTo>
                        <a:pt x="15" y="0"/>
                      </a:lnTo>
                      <a:moveTo>
                        <a:pt x="0" y="707"/>
                      </a:moveTo>
                      <a:cubicBezTo>
                        <a:pt x="57" y="702"/>
                        <a:pt x="115" y="696"/>
                        <a:pt x="172" y="69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6" name="Line 446"/>
                <p:cNvSpPr>
                  <a:spLocks noChangeShapeType="1"/>
                </p:cNvSpPr>
                <p:nvPr/>
              </p:nvSpPr>
              <p:spPr bwMode="auto">
                <a:xfrm flipH="1" flipV="1">
                  <a:off x="6369051" y="5197476"/>
                  <a:ext cx="95250" cy="412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7" name="Freeform 447"/>
                <p:cNvSpPr>
                  <a:spLocks noEditPoints="1"/>
                </p:cNvSpPr>
                <p:nvPr/>
              </p:nvSpPr>
              <p:spPr bwMode="auto">
                <a:xfrm>
                  <a:off x="3894138" y="4013201"/>
                  <a:ext cx="349250" cy="106363"/>
                </a:xfrm>
                <a:custGeom>
                  <a:avLst/>
                  <a:gdLst>
                    <a:gd name="T0" fmla="*/ 583 w 1182"/>
                    <a:gd name="T1" fmla="*/ 6 h 357"/>
                    <a:gd name="T2" fmla="*/ 592 w 1182"/>
                    <a:gd name="T3" fmla="*/ 357 h 357"/>
                    <a:gd name="T4" fmla="*/ 1182 w 1182"/>
                    <a:gd name="T5" fmla="*/ 314 h 357"/>
                    <a:gd name="T6" fmla="*/ 583 w 1182"/>
                    <a:gd name="T7" fmla="*/ 6 h 357"/>
                    <a:gd name="T8" fmla="*/ 0 w 1182"/>
                    <a:gd name="T9" fmla="*/ 343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82" h="357">
                      <a:moveTo>
                        <a:pt x="583" y="6"/>
                      </a:moveTo>
                      <a:lnTo>
                        <a:pt x="592" y="357"/>
                      </a:lnTo>
                      <a:moveTo>
                        <a:pt x="1182" y="314"/>
                      </a:moveTo>
                      <a:cubicBezTo>
                        <a:pt x="1048" y="116"/>
                        <a:pt x="822" y="0"/>
                        <a:pt x="583" y="6"/>
                      </a:cubicBezTo>
                      <a:cubicBezTo>
                        <a:pt x="344" y="12"/>
                        <a:pt x="124" y="139"/>
                        <a:pt x="0" y="34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8" name="Freeform 448"/>
                <p:cNvSpPr>
                  <a:spLocks noEditPoints="1"/>
                </p:cNvSpPr>
                <p:nvPr/>
              </p:nvSpPr>
              <p:spPr bwMode="auto">
                <a:xfrm>
                  <a:off x="3521076" y="6254751"/>
                  <a:ext cx="147638" cy="117475"/>
                </a:xfrm>
                <a:custGeom>
                  <a:avLst/>
                  <a:gdLst>
                    <a:gd name="T0" fmla="*/ 250 w 502"/>
                    <a:gd name="T1" fmla="*/ 343 h 395"/>
                    <a:gd name="T2" fmla="*/ 327 w 502"/>
                    <a:gd name="T3" fmla="*/ 0 h 395"/>
                    <a:gd name="T4" fmla="*/ 0 w 502"/>
                    <a:gd name="T5" fmla="*/ 283 h 395"/>
                    <a:gd name="T6" fmla="*/ 502 w 502"/>
                    <a:gd name="T7" fmla="*/ 395 h 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2" h="395">
                      <a:moveTo>
                        <a:pt x="250" y="343"/>
                      </a:moveTo>
                      <a:lnTo>
                        <a:pt x="327" y="0"/>
                      </a:lnTo>
                      <a:moveTo>
                        <a:pt x="0" y="283"/>
                      </a:moveTo>
                      <a:cubicBezTo>
                        <a:pt x="166" y="326"/>
                        <a:pt x="334" y="363"/>
                        <a:pt x="502" y="39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9" name="Line 449"/>
                <p:cNvSpPr>
                  <a:spLocks noChangeShapeType="1"/>
                </p:cNvSpPr>
                <p:nvPr/>
              </p:nvSpPr>
              <p:spPr bwMode="auto">
                <a:xfrm flipH="1" flipV="1">
                  <a:off x="5648326" y="6159501"/>
                  <a:ext cx="65088" cy="80963"/>
                </a:xfrm>
                <a:prstGeom prst="line">
                  <a:avLst/>
                </a:prstGeom>
                <a:noFill/>
                <a:ln w="23813" cap="rnd">
                  <a:solidFill>
                    <a:srgbClr val="F7FF3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0" name="Line 450"/>
                <p:cNvSpPr>
                  <a:spLocks noChangeShapeType="1"/>
                </p:cNvSpPr>
                <p:nvPr/>
              </p:nvSpPr>
              <p:spPr bwMode="auto">
                <a:xfrm flipH="1" flipV="1">
                  <a:off x="5140326" y="6129338"/>
                  <a:ext cx="204788" cy="3619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1" name="Line 451"/>
                <p:cNvSpPr>
                  <a:spLocks noChangeShapeType="1"/>
                </p:cNvSpPr>
                <p:nvPr/>
              </p:nvSpPr>
              <p:spPr bwMode="auto">
                <a:xfrm flipV="1">
                  <a:off x="3084513" y="6342063"/>
                  <a:ext cx="119063" cy="2889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2" name="Line 452"/>
                <p:cNvSpPr>
                  <a:spLocks noChangeShapeType="1"/>
                </p:cNvSpPr>
                <p:nvPr/>
              </p:nvSpPr>
              <p:spPr bwMode="auto">
                <a:xfrm flipH="1">
                  <a:off x="5199063" y="1903413"/>
                  <a:ext cx="47625" cy="920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3" name="Freeform 453"/>
                <p:cNvSpPr>
                  <a:spLocks noEditPoints="1"/>
                </p:cNvSpPr>
                <p:nvPr/>
              </p:nvSpPr>
              <p:spPr bwMode="auto">
                <a:xfrm>
                  <a:off x="2066926" y="2706688"/>
                  <a:ext cx="176213" cy="139700"/>
                </a:xfrm>
                <a:custGeom>
                  <a:avLst/>
                  <a:gdLst>
                    <a:gd name="T0" fmla="*/ 36 w 598"/>
                    <a:gd name="T1" fmla="*/ 48 h 471"/>
                    <a:gd name="T2" fmla="*/ 598 w 598"/>
                    <a:gd name="T3" fmla="*/ 471 h 471"/>
                    <a:gd name="T4" fmla="*/ 72 w 598"/>
                    <a:gd name="T5" fmla="*/ 0 h 471"/>
                    <a:gd name="T6" fmla="*/ 0 w 598"/>
                    <a:gd name="T7" fmla="*/ 96 h 4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8" h="471">
                      <a:moveTo>
                        <a:pt x="36" y="48"/>
                      </a:moveTo>
                      <a:lnTo>
                        <a:pt x="598" y="471"/>
                      </a:lnTo>
                      <a:moveTo>
                        <a:pt x="72" y="0"/>
                      </a:moveTo>
                      <a:cubicBezTo>
                        <a:pt x="48" y="32"/>
                        <a:pt x="24" y="64"/>
                        <a:pt x="0" y="9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4" name="Line 454"/>
                <p:cNvSpPr>
                  <a:spLocks noChangeShapeType="1"/>
                </p:cNvSpPr>
                <p:nvPr/>
              </p:nvSpPr>
              <p:spPr bwMode="auto">
                <a:xfrm>
                  <a:off x="2474913" y="2170113"/>
                  <a:ext cx="65088" cy="809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5" name="Freeform 455"/>
                <p:cNvSpPr>
                  <a:spLocks noEditPoints="1"/>
                </p:cNvSpPr>
                <p:nvPr/>
              </p:nvSpPr>
              <p:spPr bwMode="auto">
                <a:xfrm>
                  <a:off x="1952626" y="4752976"/>
                  <a:ext cx="123825" cy="176213"/>
                </a:xfrm>
                <a:custGeom>
                  <a:avLst/>
                  <a:gdLst>
                    <a:gd name="T0" fmla="*/ 82 w 419"/>
                    <a:gd name="T1" fmla="*/ 299 h 594"/>
                    <a:gd name="T2" fmla="*/ 419 w 419"/>
                    <a:gd name="T3" fmla="*/ 200 h 594"/>
                    <a:gd name="T4" fmla="*/ 0 w 419"/>
                    <a:gd name="T5" fmla="*/ 0 h 594"/>
                    <a:gd name="T6" fmla="*/ 176 w 419"/>
                    <a:gd name="T7" fmla="*/ 594 h 5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9" h="594">
                      <a:moveTo>
                        <a:pt x="82" y="299"/>
                      </a:moveTo>
                      <a:lnTo>
                        <a:pt x="419" y="200"/>
                      </a:lnTo>
                      <a:moveTo>
                        <a:pt x="0" y="0"/>
                      </a:moveTo>
                      <a:cubicBezTo>
                        <a:pt x="50" y="200"/>
                        <a:pt x="109" y="399"/>
                        <a:pt x="176" y="59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6" name="Freeform 456"/>
                <p:cNvSpPr>
                  <a:spLocks noEditPoints="1"/>
                </p:cNvSpPr>
                <p:nvPr/>
              </p:nvSpPr>
              <p:spPr bwMode="auto">
                <a:xfrm>
                  <a:off x="5337176" y="2897188"/>
                  <a:ext cx="93663" cy="92075"/>
                </a:xfrm>
                <a:custGeom>
                  <a:avLst/>
                  <a:gdLst>
                    <a:gd name="T0" fmla="*/ 252 w 316"/>
                    <a:gd name="T1" fmla="*/ 65 h 310"/>
                    <a:gd name="T2" fmla="*/ 0 w 316"/>
                    <a:gd name="T3" fmla="*/ 310 h 310"/>
                    <a:gd name="T4" fmla="*/ 316 w 316"/>
                    <a:gd name="T5" fmla="*/ 131 h 310"/>
                    <a:gd name="T6" fmla="*/ 187 w 316"/>
                    <a:gd name="T7" fmla="*/ 0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6" h="310">
                      <a:moveTo>
                        <a:pt x="252" y="65"/>
                      </a:moveTo>
                      <a:lnTo>
                        <a:pt x="0" y="310"/>
                      </a:lnTo>
                      <a:moveTo>
                        <a:pt x="316" y="131"/>
                      </a:moveTo>
                      <a:cubicBezTo>
                        <a:pt x="274" y="87"/>
                        <a:pt x="231" y="43"/>
                        <a:pt x="18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7" name="Line 457"/>
                <p:cNvSpPr>
                  <a:spLocks noChangeShapeType="1"/>
                </p:cNvSpPr>
                <p:nvPr/>
              </p:nvSpPr>
              <p:spPr bwMode="auto">
                <a:xfrm flipH="1" flipV="1">
                  <a:off x="4703763" y="6097588"/>
                  <a:ext cx="200025" cy="5905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8" name="Line 458"/>
                <p:cNvSpPr>
                  <a:spLocks noChangeShapeType="1"/>
                </p:cNvSpPr>
                <p:nvPr/>
              </p:nvSpPr>
              <p:spPr bwMode="auto">
                <a:xfrm flipH="1" flipV="1">
                  <a:off x="5091113" y="6388101"/>
                  <a:ext cx="88900" cy="1889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9" name="Freeform 459"/>
                <p:cNvSpPr>
                  <a:spLocks noEditPoints="1"/>
                </p:cNvSpPr>
                <p:nvPr/>
              </p:nvSpPr>
              <p:spPr bwMode="auto">
                <a:xfrm>
                  <a:off x="3240088" y="5705476"/>
                  <a:ext cx="73025" cy="106363"/>
                </a:xfrm>
                <a:custGeom>
                  <a:avLst/>
                  <a:gdLst>
                    <a:gd name="T0" fmla="*/ 88 w 248"/>
                    <a:gd name="T1" fmla="*/ 313 h 358"/>
                    <a:gd name="T2" fmla="*/ 248 w 248"/>
                    <a:gd name="T3" fmla="*/ 0 h 358"/>
                    <a:gd name="T4" fmla="*/ 0 w 248"/>
                    <a:gd name="T5" fmla="*/ 267 h 358"/>
                    <a:gd name="T6" fmla="*/ 178 w 248"/>
                    <a:gd name="T7" fmla="*/ 358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8" h="358">
                      <a:moveTo>
                        <a:pt x="88" y="313"/>
                      </a:moveTo>
                      <a:lnTo>
                        <a:pt x="248" y="0"/>
                      </a:lnTo>
                      <a:moveTo>
                        <a:pt x="0" y="267"/>
                      </a:moveTo>
                      <a:cubicBezTo>
                        <a:pt x="58" y="298"/>
                        <a:pt x="118" y="329"/>
                        <a:pt x="178" y="35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0" name="Line 460"/>
                <p:cNvSpPr>
                  <a:spLocks noChangeShapeType="1"/>
                </p:cNvSpPr>
                <p:nvPr/>
              </p:nvSpPr>
              <p:spPr bwMode="auto">
                <a:xfrm flipH="1" flipV="1">
                  <a:off x="5591176" y="5792788"/>
                  <a:ext cx="288925" cy="3000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1" name="Freeform 461"/>
                <p:cNvSpPr>
                  <a:spLocks noEditPoints="1"/>
                </p:cNvSpPr>
                <p:nvPr/>
              </p:nvSpPr>
              <p:spPr bwMode="auto">
                <a:xfrm>
                  <a:off x="5189538" y="2435226"/>
                  <a:ext cx="508000" cy="555625"/>
                </a:xfrm>
                <a:custGeom>
                  <a:avLst/>
                  <a:gdLst>
                    <a:gd name="T0" fmla="*/ 1654 w 1718"/>
                    <a:gd name="T1" fmla="*/ 58 h 1879"/>
                    <a:gd name="T2" fmla="*/ 0 w 1718"/>
                    <a:gd name="T3" fmla="*/ 1879 h 1879"/>
                    <a:gd name="T4" fmla="*/ 1718 w 1718"/>
                    <a:gd name="T5" fmla="*/ 117 h 1879"/>
                    <a:gd name="T6" fmla="*/ 1590 w 1718"/>
                    <a:gd name="T7" fmla="*/ 0 h 1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18" h="1879">
                      <a:moveTo>
                        <a:pt x="1654" y="58"/>
                      </a:moveTo>
                      <a:lnTo>
                        <a:pt x="0" y="1879"/>
                      </a:lnTo>
                      <a:moveTo>
                        <a:pt x="1718" y="117"/>
                      </a:moveTo>
                      <a:cubicBezTo>
                        <a:pt x="1676" y="77"/>
                        <a:pt x="1633" y="38"/>
                        <a:pt x="159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2" name="Freeform 462"/>
                <p:cNvSpPr>
                  <a:spLocks noEditPoints="1"/>
                </p:cNvSpPr>
                <p:nvPr/>
              </p:nvSpPr>
              <p:spPr bwMode="auto">
                <a:xfrm>
                  <a:off x="2497138" y="2387601"/>
                  <a:ext cx="87313" cy="95250"/>
                </a:xfrm>
                <a:custGeom>
                  <a:avLst/>
                  <a:gdLst>
                    <a:gd name="T0" fmla="*/ 66 w 295"/>
                    <a:gd name="T1" fmla="*/ 56 h 324"/>
                    <a:gd name="T2" fmla="*/ 295 w 295"/>
                    <a:gd name="T3" fmla="*/ 324 h 324"/>
                    <a:gd name="T4" fmla="*/ 132 w 295"/>
                    <a:gd name="T5" fmla="*/ 0 h 324"/>
                    <a:gd name="T6" fmla="*/ 0 w 295"/>
                    <a:gd name="T7" fmla="*/ 113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5" h="324">
                      <a:moveTo>
                        <a:pt x="66" y="56"/>
                      </a:moveTo>
                      <a:lnTo>
                        <a:pt x="295" y="324"/>
                      </a:lnTo>
                      <a:moveTo>
                        <a:pt x="132" y="0"/>
                      </a:moveTo>
                      <a:cubicBezTo>
                        <a:pt x="88" y="38"/>
                        <a:pt x="44" y="75"/>
                        <a:pt x="0" y="11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3" name="Line 463"/>
                <p:cNvSpPr>
                  <a:spLocks noChangeShapeType="1"/>
                </p:cNvSpPr>
                <p:nvPr/>
              </p:nvSpPr>
              <p:spPr bwMode="auto">
                <a:xfrm>
                  <a:off x="3656013" y="1654176"/>
                  <a:ext cx="17463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4" name="Line 464"/>
                <p:cNvSpPr>
                  <a:spLocks noChangeShapeType="1"/>
                </p:cNvSpPr>
                <p:nvPr/>
              </p:nvSpPr>
              <p:spPr bwMode="auto">
                <a:xfrm flipH="1" flipV="1">
                  <a:off x="4337051" y="6602413"/>
                  <a:ext cx="23813" cy="2063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5" name="Line 465"/>
                <p:cNvSpPr>
                  <a:spLocks noChangeShapeType="1"/>
                </p:cNvSpPr>
                <p:nvPr/>
              </p:nvSpPr>
              <p:spPr bwMode="auto">
                <a:xfrm>
                  <a:off x="2849563" y="1927226"/>
                  <a:ext cx="49213" cy="920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6" name="Freeform 466"/>
                <p:cNvSpPr>
                  <a:spLocks noEditPoints="1"/>
                </p:cNvSpPr>
                <p:nvPr/>
              </p:nvSpPr>
              <p:spPr bwMode="auto">
                <a:xfrm>
                  <a:off x="1722438" y="4633913"/>
                  <a:ext cx="309563" cy="85725"/>
                </a:xfrm>
                <a:custGeom>
                  <a:avLst/>
                  <a:gdLst>
                    <a:gd name="T0" fmla="*/ 17 w 1051"/>
                    <a:gd name="T1" fmla="*/ 207 h 292"/>
                    <a:gd name="T2" fmla="*/ 1051 w 1051"/>
                    <a:gd name="T3" fmla="*/ 0 h 292"/>
                    <a:gd name="T4" fmla="*/ 0 w 1051"/>
                    <a:gd name="T5" fmla="*/ 122 h 292"/>
                    <a:gd name="T6" fmla="*/ 34 w 1051"/>
                    <a:gd name="T7" fmla="*/ 292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51" h="292">
                      <a:moveTo>
                        <a:pt x="17" y="207"/>
                      </a:moveTo>
                      <a:lnTo>
                        <a:pt x="1051" y="0"/>
                      </a:lnTo>
                      <a:moveTo>
                        <a:pt x="0" y="122"/>
                      </a:moveTo>
                      <a:cubicBezTo>
                        <a:pt x="11" y="179"/>
                        <a:pt x="22" y="236"/>
                        <a:pt x="34" y="29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7" name="Line 467"/>
                <p:cNvSpPr>
                  <a:spLocks noChangeShapeType="1"/>
                </p:cNvSpPr>
                <p:nvPr/>
              </p:nvSpPr>
              <p:spPr bwMode="auto">
                <a:xfrm flipH="1" flipV="1">
                  <a:off x="6500813" y="4791076"/>
                  <a:ext cx="101600" cy="222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8" name="Freeform 468"/>
                <p:cNvSpPr>
                  <a:spLocks noEditPoints="1"/>
                </p:cNvSpPr>
                <p:nvPr/>
              </p:nvSpPr>
              <p:spPr bwMode="auto">
                <a:xfrm>
                  <a:off x="3214688" y="5272088"/>
                  <a:ext cx="177800" cy="215900"/>
                </a:xfrm>
                <a:custGeom>
                  <a:avLst/>
                  <a:gdLst>
                    <a:gd name="T0" fmla="*/ 221 w 602"/>
                    <a:gd name="T1" fmla="*/ 590 h 729"/>
                    <a:gd name="T2" fmla="*/ 602 w 602"/>
                    <a:gd name="T3" fmla="*/ 0 h 729"/>
                    <a:gd name="T4" fmla="*/ 0 w 602"/>
                    <a:gd name="T5" fmla="*/ 439 h 729"/>
                    <a:gd name="T6" fmla="*/ 449 w 602"/>
                    <a:gd name="T7" fmla="*/ 729 h 7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2" h="729">
                      <a:moveTo>
                        <a:pt x="221" y="590"/>
                      </a:moveTo>
                      <a:lnTo>
                        <a:pt x="602" y="0"/>
                      </a:lnTo>
                      <a:moveTo>
                        <a:pt x="0" y="439"/>
                      </a:moveTo>
                      <a:cubicBezTo>
                        <a:pt x="144" y="544"/>
                        <a:pt x="294" y="641"/>
                        <a:pt x="449" y="72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9" name="Freeform 469"/>
                <p:cNvSpPr>
                  <a:spLocks noEditPoints="1"/>
                </p:cNvSpPr>
                <p:nvPr/>
              </p:nvSpPr>
              <p:spPr bwMode="auto">
                <a:xfrm>
                  <a:off x="1673226" y="4902201"/>
                  <a:ext cx="104775" cy="47625"/>
                </a:xfrm>
                <a:custGeom>
                  <a:avLst/>
                  <a:gdLst>
                    <a:gd name="T0" fmla="*/ 16 w 353"/>
                    <a:gd name="T1" fmla="*/ 99 h 157"/>
                    <a:gd name="T2" fmla="*/ 353 w 353"/>
                    <a:gd name="T3" fmla="*/ 0 h 157"/>
                    <a:gd name="T4" fmla="*/ 0 w 353"/>
                    <a:gd name="T5" fmla="*/ 41 h 157"/>
                    <a:gd name="T6" fmla="*/ 34 w 353"/>
                    <a:gd name="T7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157">
                      <a:moveTo>
                        <a:pt x="16" y="99"/>
                      </a:moveTo>
                      <a:lnTo>
                        <a:pt x="353" y="0"/>
                      </a:lnTo>
                      <a:moveTo>
                        <a:pt x="0" y="41"/>
                      </a:moveTo>
                      <a:cubicBezTo>
                        <a:pt x="11" y="80"/>
                        <a:pt x="22" y="119"/>
                        <a:pt x="34" y="15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0" name="Freeform 470"/>
                <p:cNvSpPr>
                  <a:spLocks noEditPoints="1"/>
                </p:cNvSpPr>
                <p:nvPr/>
              </p:nvSpPr>
              <p:spPr bwMode="auto">
                <a:xfrm>
                  <a:off x="5675313" y="3690938"/>
                  <a:ext cx="117475" cy="133350"/>
                </a:xfrm>
                <a:custGeom>
                  <a:avLst/>
                  <a:gdLst>
                    <a:gd name="T0" fmla="*/ 339 w 397"/>
                    <a:gd name="T1" fmla="*/ 225 h 453"/>
                    <a:gd name="T2" fmla="*/ 0 w 397"/>
                    <a:gd name="T3" fmla="*/ 318 h 453"/>
                    <a:gd name="T4" fmla="*/ 397 w 397"/>
                    <a:gd name="T5" fmla="*/ 453 h 453"/>
                    <a:gd name="T6" fmla="*/ 273 w 397"/>
                    <a:gd name="T7" fmla="*/ 0 h 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7" h="453">
                      <a:moveTo>
                        <a:pt x="339" y="225"/>
                      </a:moveTo>
                      <a:lnTo>
                        <a:pt x="0" y="318"/>
                      </a:lnTo>
                      <a:moveTo>
                        <a:pt x="397" y="453"/>
                      </a:moveTo>
                      <a:cubicBezTo>
                        <a:pt x="361" y="300"/>
                        <a:pt x="320" y="149"/>
                        <a:pt x="27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1" name="Line 471"/>
                <p:cNvSpPr>
                  <a:spLocks noChangeShapeType="1"/>
                </p:cNvSpPr>
                <p:nvPr/>
              </p:nvSpPr>
              <p:spPr bwMode="auto">
                <a:xfrm flipH="1">
                  <a:off x="4235451" y="1627188"/>
                  <a:ext cx="14288" cy="2079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2" name="Freeform 472"/>
                <p:cNvSpPr>
                  <a:spLocks noEditPoints="1"/>
                </p:cNvSpPr>
                <p:nvPr/>
              </p:nvSpPr>
              <p:spPr bwMode="auto">
                <a:xfrm>
                  <a:off x="2714626" y="6242051"/>
                  <a:ext cx="69850" cy="96838"/>
                </a:xfrm>
                <a:custGeom>
                  <a:avLst/>
                  <a:gdLst>
                    <a:gd name="T0" fmla="*/ 50 w 239"/>
                    <a:gd name="T1" fmla="*/ 296 h 329"/>
                    <a:gd name="T2" fmla="*/ 239 w 239"/>
                    <a:gd name="T3" fmla="*/ 0 h 329"/>
                    <a:gd name="T4" fmla="*/ 0 w 239"/>
                    <a:gd name="T5" fmla="*/ 264 h 329"/>
                    <a:gd name="T6" fmla="*/ 101 w 239"/>
                    <a:gd name="T7" fmla="*/ 329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9" h="329">
                      <a:moveTo>
                        <a:pt x="50" y="296"/>
                      </a:moveTo>
                      <a:lnTo>
                        <a:pt x="239" y="0"/>
                      </a:lnTo>
                      <a:moveTo>
                        <a:pt x="0" y="264"/>
                      </a:moveTo>
                      <a:cubicBezTo>
                        <a:pt x="33" y="286"/>
                        <a:pt x="67" y="307"/>
                        <a:pt x="101" y="32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3" name="Line 473"/>
                <p:cNvSpPr>
                  <a:spLocks noChangeShapeType="1"/>
                </p:cNvSpPr>
                <p:nvPr/>
              </p:nvSpPr>
              <p:spPr bwMode="auto">
                <a:xfrm>
                  <a:off x="1506538" y="3800476"/>
                  <a:ext cx="204788" cy="349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4" name="Freeform 474"/>
                <p:cNvSpPr>
                  <a:spLocks noEditPoints="1"/>
                </p:cNvSpPr>
                <p:nvPr/>
              </p:nvSpPr>
              <p:spPr bwMode="auto">
                <a:xfrm>
                  <a:off x="4984751" y="5614988"/>
                  <a:ext cx="101600" cy="115888"/>
                </a:xfrm>
                <a:custGeom>
                  <a:avLst/>
                  <a:gdLst>
                    <a:gd name="T0" fmla="*/ 193 w 343"/>
                    <a:gd name="T1" fmla="*/ 294 h 391"/>
                    <a:gd name="T2" fmla="*/ 0 w 343"/>
                    <a:gd name="T3" fmla="*/ 0 h 391"/>
                    <a:gd name="T4" fmla="*/ 40 w 343"/>
                    <a:gd name="T5" fmla="*/ 391 h 391"/>
                    <a:gd name="T6" fmla="*/ 343 w 343"/>
                    <a:gd name="T7" fmla="*/ 192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3" h="391">
                      <a:moveTo>
                        <a:pt x="193" y="294"/>
                      </a:moveTo>
                      <a:lnTo>
                        <a:pt x="0" y="0"/>
                      </a:lnTo>
                      <a:moveTo>
                        <a:pt x="40" y="391"/>
                      </a:moveTo>
                      <a:cubicBezTo>
                        <a:pt x="143" y="328"/>
                        <a:pt x="244" y="261"/>
                        <a:pt x="343" y="19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5" name="Line 475"/>
                <p:cNvSpPr>
                  <a:spLocks noChangeShapeType="1"/>
                </p:cNvSpPr>
                <p:nvPr/>
              </p:nvSpPr>
              <p:spPr bwMode="auto">
                <a:xfrm flipV="1">
                  <a:off x="3730626" y="6699251"/>
                  <a:ext cx="12700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6" name="Line 476"/>
                <p:cNvSpPr>
                  <a:spLocks noChangeShapeType="1"/>
                </p:cNvSpPr>
                <p:nvPr/>
              </p:nvSpPr>
              <p:spPr bwMode="auto">
                <a:xfrm>
                  <a:off x="2446338" y="2192338"/>
                  <a:ext cx="130175" cy="1635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7" name="Freeform 477"/>
                <p:cNvSpPr>
                  <a:spLocks noEditPoints="1"/>
                </p:cNvSpPr>
                <p:nvPr/>
              </p:nvSpPr>
              <p:spPr bwMode="auto">
                <a:xfrm>
                  <a:off x="2098676" y="4343401"/>
                  <a:ext cx="211138" cy="109538"/>
                </a:xfrm>
                <a:custGeom>
                  <a:avLst/>
                  <a:gdLst>
                    <a:gd name="T0" fmla="*/ 14 w 714"/>
                    <a:gd name="T1" fmla="*/ 183 h 366"/>
                    <a:gd name="T2" fmla="*/ 714 w 714"/>
                    <a:gd name="T3" fmla="*/ 121 h 366"/>
                    <a:gd name="T4" fmla="*/ 0 w 714"/>
                    <a:gd name="T5" fmla="*/ 0 h 366"/>
                    <a:gd name="T6" fmla="*/ 32 w 714"/>
                    <a:gd name="T7" fmla="*/ 366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14" h="366">
                      <a:moveTo>
                        <a:pt x="14" y="183"/>
                      </a:moveTo>
                      <a:lnTo>
                        <a:pt x="714" y="121"/>
                      </a:lnTo>
                      <a:moveTo>
                        <a:pt x="0" y="0"/>
                      </a:moveTo>
                      <a:cubicBezTo>
                        <a:pt x="7" y="122"/>
                        <a:pt x="18" y="244"/>
                        <a:pt x="32" y="36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8" name="Freeform 478"/>
                <p:cNvSpPr>
                  <a:spLocks noEditPoints="1"/>
                </p:cNvSpPr>
                <p:nvPr/>
              </p:nvSpPr>
              <p:spPr bwMode="auto">
                <a:xfrm>
                  <a:off x="2005013" y="5580063"/>
                  <a:ext cx="95250" cy="73025"/>
                </a:xfrm>
                <a:custGeom>
                  <a:avLst/>
                  <a:gdLst>
                    <a:gd name="T0" fmla="*/ 34 w 324"/>
                    <a:gd name="T1" fmla="*/ 199 h 249"/>
                    <a:gd name="T2" fmla="*/ 324 w 324"/>
                    <a:gd name="T3" fmla="*/ 0 h 249"/>
                    <a:gd name="T4" fmla="*/ 0 w 324"/>
                    <a:gd name="T5" fmla="*/ 149 h 249"/>
                    <a:gd name="T6" fmla="*/ 69 w 324"/>
                    <a:gd name="T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4" h="249">
                      <a:moveTo>
                        <a:pt x="34" y="199"/>
                      </a:moveTo>
                      <a:lnTo>
                        <a:pt x="324" y="0"/>
                      </a:lnTo>
                      <a:moveTo>
                        <a:pt x="0" y="149"/>
                      </a:moveTo>
                      <a:cubicBezTo>
                        <a:pt x="23" y="182"/>
                        <a:pt x="46" y="216"/>
                        <a:pt x="69" y="24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9" name="Line 479"/>
                <p:cNvSpPr>
                  <a:spLocks noChangeShapeType="1"/>
                </p:cNvSpPr>
                <p:nvPr/>
              </p:nvSpPr>
              <p:spPr bwMode="auto">
                <a:xfrm flipH="1">
                  <a:off x="5070476" y="1839913"/>
                  <a:ext cx="41275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0" name="Freeform 480"/>
                <p:cNvSpPr>
                  <a:spLocks noEditPoints="1"/>
                </p:cNvSpPr>
                <p:nvPr/>
              </p:nvSpPr>
              <p:spPr bwMode="auto">
                <a:xfrm>
                  <a:off x="2406651" y="4203701"/>
                  <a:ext cx="315913" cy="280988"/>
                </a:xfrm>
                <a:custGeom>
                  <a:avLst/>
                  <a:gdLst>
                    <a:gd name="T0" fmla="*/ 18 w 1070"/>
                    <a:gd name="T1" fmla="*/ 475 h 948"/>
                    <a:gd name="T2" fmla="*/ 1070 w 1070"/>
                    <a:gd name="T3" fmla="*/ 398 h 948"/>
                    <a:gd name="T4" fmla="*/ 3 w 1070"/>
                    <a:gd name="T5" fmla="*/ 0 h 948"/>
                    <a:gd name="T6" fmla="*/ 73 w 1070"/>
                    <a:gd name="T7" fmla="*/ 948 h 9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0" h="948">
                      <a:moveTo>
                        <a:pt x="18" y="475"/>
                      </a:moveTo>
                      <a:lnTo>
                        <a:pt x="1070" y="398"/>
                      </a:lnTo>
                      <a:moveTo>
                        <a:pt x="3" y="0"/>
                      </a:moveTo>
                      <a:cubicBezTo>
                        <a:pt x="0" y="317"/>
                        <a:pt x="23" y="634"/>
                        <a:pt x="73" y="94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1" name="Line 481"/>
                <p:cNvSpPr>
                  <a:spLocks noChangeShapeType="1"/>
                </p:cNvSpPr>
                <p:nvPr/>
              </p:nvSpPr>
              <p:spPr bwMode="auto">
                <a:xfrm flipV="1">
                  <a:off x="3546476" y="6670676"/>
                  <a:ext cx="20638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" name="Line 482"/>
                <p:cNvSpPr>
                  <a:spLocks noChangeShapeType="1"/>
                </p:cNvSpPr>
                <p:nvPr/>
              </p:nvSpPr>
              <p:spPr bwMode="auto">
                <a:xfrm flipH="1">
                  <a:off x="5591176" y="2160588"/>
                  <a:ext cx="63500" cy="825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3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1520826" y="4706938"/>
                  <a:ext cx="101600" cy="190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4" name="Line 484"/>
                <p:cNvSpPr>
                  <a:spLocks noChangeShapeType="1"/>
                </p:cNvSpPr>
                <p:nvPr/>
              </p:nvSpPr>
              <p:spPr bwMode="auto">
                <a:xfrm flipH="1" flipV="1">
                  <a:off x="4614863" y="6446838"/>
                  <a:ext cx="74613" cy="3048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5" name="Freeform 485"/>
                <p:cNvSpPr>
                  <a:spLocks noEditPoints="1"/>
                </p:cNvSpPr>
                <p:nvPr/>
              </p:nvSpPr>
              <p:spPr bwMode="auto">
                <a:xfrm>
                  <a:off x="3921126" y="6510338"/>
                  <a:ext cx="36513" cy="207963"/>
                </a:xfrm>
                <a:custGeom>
                  <a:avLst/>
                  <a:gdLst>
                    <a:gd name="T0" fmla="*/ 61 w 121"/>
                    <a:gd name="T1" fmla="*/ 702 h 705"/>
                    <a:gd name="T2" fmla="*/ 98 w 121"/>
                    <a:gd name="T3" fmla="*/ 0 h 705"/>
                    <a:gd name="T4" fmla="*/ 0 w 121"/>
                    <a:gd name="T5" fmla="*/ 698 h 705"/>
                    <a:gd name="T6" fmla="*/ 121 w 121"/>
                    <a:gd name="T7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1" h="705">
                      <a:moveTo>
                        <a:pt x="61" y="702"/>
                      </a:moveTo>
                      <a:lnTo>
                        <a:pt x="98" y="0"/>
                      </a:lnTo>
                      <a:moveTo>
                        <a:pt x="0" y="698"/>
                      </a:moveTo>
                      <a:cubicBezTo>
                        <a:pt x="41" y="701"/>
                        <a:pt x="81" y="703"/>
                        <a:pt x="121" y="70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6" name="Freeform 486"/>
                <p:cNvSpPr>
                  <a:spLocks noEditPoints="1"/>
                </p:cNvSpPr>
                <p:nvPr/>
              </p:nvSpPr>
              <p:spPr bwMode="auto">
                <a:xfrm>
                  <a:off x="6254751" y="4206876"/>
                  <a:ext cx="103188" cy="131763"/>
                </a:xfrm>
                <a:custGeom>
                  <a:avLst/>
                  <a:gdLst>
                    <a:gd name="T0" fmla="*/ 351 w 354"/>
                    <a:gd name="T1" fmla="*/ 222 h 443"/>
                    <a:gd name="T2" fmla="*/ 0 w 354"/>
                    <a:gd name="T3" fmla="*/ 214 h 443"/>
                    <a:gd name="T4" fmla="*/ 343 w 354"/>
                    <a:gd name="T5" fmla="*/ 443 h 443"/>
                    <a:gd name="T6" fmla="*/ 353 w 354"/>
                    <a:gd name="T7" fmla="*/ 0 h 4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4" h="443">
                      <a:moveTo>
                        <a:pt x="351" y="222"/>
                      </a:moveTo>
                      <a:lnTo>
                        <a:pt x="0" y="214"/>
                      </a:lnTo>
                      <a:moveTo>
                        <a:pt x="343" y="443"/>
                      </a:moveTo>
                      <a:cubicBezTo>
                        <a:pt x="351" y="296"/>
                        <a:pt x="354" y="148"/>
                        <a:pt x="35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7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3402013" y="6637338"/>
                  <a:ext cx="26988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8" name="Line 488"/>
                <p:cNvSpPr>
                  <a:spLocks noChangeShapeType="1"/>
                </p:cNvSpPr>
                <p:nvPr/>
              </p:nvSpPr>
              <p:spPr bwMode="auto">
                <a:xfrm flipH="1">
                  <a:off x="4095751" y="1620838"/>
                  <a:ext cx="4763" cy="4175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9" name="Line 489"/>
                <p:cNvSpPr>
                  <a:spLocks noChangeShapeType="1"/>
                </p:cNvSpPr>
                <p:nvPr/>
              </p:nvSpPr>
              <p:spPr bwMode="auto">
                <a:xfrm>
                  <a:off x="2028826" y="2614613"/>
                  <a:ext cx="163513" cy="1285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0" name="Line 490"/>
                <p:cNvSpPr>
                  <a:spLocks noChangeShapeType="1"/>
                </p:cNvSpPr>
                <p:nvPr/>
              </p:nvSpPr>
              <p:spPr bwMode="auto">
                <a:xfrm flipH="1">
                  <a:off x="5775326" y="2489201"/>
                  <a:ext cx="233363" cy="2079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1" name="Freeform 491"/>
                <p:cNvSpPr>
                  <a:spLocks noEditPoints="1"/>
                </p:cNvSpPr>
                <p:nvPr/>
              </p:nvSpPr>
              <p:spPr bwMode="auto">
                <a:xfrm>
                  <a:off x="4733926" y="1925638"/>
                  <a:ext cx="53975" cy="106363"/>
                </a:xfrm>
                <a:custGeom>
                  <a:avLst/>
                  <a:gdLst>
                    <a:gd name="T0" fmla="*/ 102 w 184"/>
                    <a:gd name="T1" fmla="*/ 24 h 361"/>
                    <a:gd name="T2" fmla="*/ 0 w 184"/>
                    <a:gd name="T3" fmla="*/ 361 h 361"/>
                    <a:gd name="T4" fmla="*/ 184 w 184"/>
                    <a:gd name="T5" fmla="*/ 50 h 361"/>
                    <a:gd name="T6" fmla="*/ 19 w 184"/>
                    <a:gd name="T7" fmla="*/ 0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4" h="361">
                      <a:moveTo>
                        <a:pt x="102" y="24"/>
                      </a:moveTo>
                      <a:lnTo>
                        <a:pt x="0" y="361"/>
                      </a:lnTo>
                      <a:moveTo>
                        <a:pt x="184" y="50"/>
                      </a:moveTo>
                      <a:cubicBezTo>
                        <a:pt x="129" y="33"/>
                        <a:pt x="74" y="16"/>
                        <a:pt x="1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" name="Freeform 492"/>
                <p:cNvSpPr>
                  <a:spLocks noEditPoints="1"/>
                </p:cNvSpPr>
                <p:nvPr/>
              </p:nvSpPr>
              <p:spPr bwMode="auto">
                <a:xfrm>
                  <a:off x="4781551" y="3227388"/>
                  <a:ext cx="85725" cy="98425"/>
                </a:xfrm>
                <a:custGeom>
                  <a:avLst/>
                  <a:gdLst>
                    <a:gd name="T0" fmla="*/ 219 w 290"/>
                    <a:gd name="T1" fmla="*/ 56 h 332"/>
                    <a:gd name="T2" fmla="*/ 0 w 290"/>
                    <a:gd name="T3" fmla="*/ 332 h 332"/>
                    <a:gd name="T4" fmla="*/ 290 w 290"/>
                    <a:gd name="T5" fmla="*/ 114 h 332"/>
                    <a:gd name="T6" fmla="*/ 146 w 290"/>
                    <a:gd name="T7" fmla="*/ 0 h 3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0" h="332">
                      <a:moveTo>
                        <a:pt x="219" y="56"/>
                      </a:moveTo>
                      <a:lnTo>
                        <a:pt x="0" y="332"/>
                      </a:lnTo>
                      <a:moveTo>
                        <a:pt x="290" y="114"/>
                      </a:moveTo>
                      <a:cubicBezTo>
                        <a:pt x="243" y="75"/>
                        <a:pt x="195" y="37"/>
                        <a:pt x="14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3" name="Line 493"/>
                <p:cNvSpPr>
                  <a:spLocks noChangeShapeType="1"/>
                </p:cNvSpPr>
                <p:nvPr/>
              </p:nvSpPr>
              <p:spPr bwMode="auto">
                <a:xfrm flipH="1" flipV="1">
                  <a:off x="5857876" y="5967413"/>
                  <a:ext cx="74613" cy="730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4" name="Freeform 494"/>
                <p:cNvSpPr>
                  <a:spLocks noEditPoints="1"/>
                </p:cNvSpPr>
                <p:nvPr/>
              </p:nvSpPr>
              <p:spPr bwMode="auto">
                <a:xfrm>
                  <a:off x="5040313" y="5946776"/>
                  <a:ext cx="76200" cy="104775"/>
                </a:xfrm>
                <a:custGeom>
                  <a:avLst/>
                  <a:gdLst>
                    <a:gd name="T0" fmla="*/ 173 w 257"/>
                    <a:gd name="T1" fmla="*/ 306 h 353"/>
                    <a:gd name="T2" fmla="*/ 0 w 257"/>
                    <a:gd name="T3" fmla="*/ 0 h 353"/>
                    <a:gd name="T4" fmla="*/ 87 w 257"/>
                    <a:gd name="T5" fmla="*/ 353 h 353"/>
                    <a:gd name="T6" fmla="*/ 257 w 257"/>
                    <a:gd name="T7" fmla="*/ 258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7" h="353">
                      <a:moveTo>
                        <a:pt x="173" y="306"/>
                      </a:moveTo>
                      <a:lnTo>
                        <a:pt x="0" y="0"/>
                      </a:lnTo>
                      <a:moveTo>
                        <a:pt x="87" y="353"/>
                      </a:moveTo>
                      <a:cubicBezTo>
                        <a:pt x="145" y="322"/>
                        <a:pt x="201" y="291"/>
                        <a:pt x="257" y="25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5" name="Freeform 495"/>
                <p:cNvSpPr>
                  <a:spLocks noEditPoints="1"/>
                </p:cNvSpPr>
                <p:nvPr/>
              </p:nvSpPr>
              <p:spPr bwMode="auto">
                <a:xfrm>
                  <a:off x="4402138" y="5099051"/>
                  <a:ext cx="361950" cy="804863"/>
                </a:xfrm>
                <a:custGeom>
                  <a:avLst/>
                  <a:gdLst>
                    <a:gd name="T0" fmla="*/ 994 w 1226"/>
                    <a:gd name="T1" fmla="*/ 2631 h 2714"/>
                    <a:gd name="T2" fmla="*/ 0 w 1226"/>
                    <a:gd name="T3" fmla="*/ 0 h 2714"/>
                    <a:gd name="T4" fmla="*/ 758 w 1226"/>
                    <a:gd name="T5" fmla="*/ 2714 h 2714"/>
                    <a:gd name="T6" fmla="*/ 1226 w 1226"/>
                    <a:gd name="T7" fmla="*/ 2537 h 27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26" h="2714">
                      <a:moveTo>
                        <a:pt x="994" y="2631"/>
                      </a:moveTo>
                      <a:lnTo>
                        <a:pt x="0" y="0"/>
                      </a:lnTo>
                      <a:moveTo>
                        <a:pt x="758" y="2714"/>
                      </a:moveTo>
                      <a:cubicBezTo>
                        <a:pt x="916" y="2662"/>
                        <a:pt x="1072" y="2603"/>
                        <a:pt x="1226" y="253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6" name="Freeform 496"/>
                <p:cNvSpPr>
                  <a:spLocks noEditPoints="1"/>
                </p:cNvSpPr>
                <p:nvPr/>
              </p:nvSpPr>
              <p:spPr bwMode="auto">
                <a:xfrm>
                  <a:off x="2178051" y="5795963"/>
                  <a:ext cx="90488" cy="82550"/>
                </a:xfrm>
                <a:custGeom>
                  <a:avLst/>
                  <a:gdLst>
                    <a:gd name="T0" fmla="*/ 40 w 305"/>
                    <a:gd name="T1" fmla="*/ 231 h 276"/>
                    <a:gd name="T2" fmla="*/ 305 w 305"/>
                    <a:gd name="T3" fmla="*/ 0 h 276"/>
                    <a:gd name="T4" fmla="*/ 0 w 305"/>
                    <a:gd name="T5" fmla="*/ 185 h 276"/>
                    <a:gd name="T6" fmla="*/ 80 w 305"/>
                    <a:gd name="T7" fmla="*/ 276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5" h="276">
                      <a:moveTo>
                        <a:pt x="40" y="231"/>
                      </a:moveTo>
                      <a:lnTo>
                        <a:pt x="305" y="0"/>
                      </a:lnTo>
                      <a:moveTo>
                        <a:pt x="0" y="185"/>
                      </a:moveTo>
                      <a:cubicBezTo>
                        <a:pt x="26" y="215"/>
                        <a:pt x="53" y="246"/>
                        <a:pt x="80" y="27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7" name="Freeform 497"/>
                <p:cNvSpPr>
                  <a:spLocks noEditPoints="1"/>
                </p:cNvSpPr>
                <p:nvPr/>
              </p:nvSpPr>
              <p:spPr bwMode="auto">
                <a:xfrm>
                  <a:off x="5278438" y="4481513"/>
                  <a:ext cx="541338" cy="373063"/>
                </a:xfrm>
                <a:custGeom>
                  <a:avLst/>
                  <a:gdLst>
                    <a:gd name="T0" fmla="*/ 1700 w 1831"/>
                    <a:gd name="T1" fmla="*/ 639 h 1261"/>
                    <a:gd name="T2" fmla="*/ 0 w 1831"/>
                    <a:gd name="T3" fmla="*/ 195 h 1261"/>
                    <a:gd name="T4" fmla="*/ 1501 w 1831"/>
                    <a:gd name="T5" fmla="*/ 1261 h 1261"/>
                    <a:gd name="T6" fmla="*/ 1831 w 1831"/>
                    <a:gd name="T7" fmla="*/ 0 h 1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31" h="1261">
                      <a:moveTo>
                        <a:pt x="1700" y="639"/>
                      </a:moveTo>
                      <a:lnTo>
                        <a:pt x="0" y="195"/>
                      </a:lnTo>
                      <a:moveTo>
                        <a:pt x="1501" y="1261"/>
                      </a:moveTo>
                      <a:cubicBezTo>
                        <a:pt x="1657" y="854"/>
                        <a:pt x="1767" y="431"/>
                        <a:pt x="1831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8" name="Freeform 498"/>
                <p:cNvSpPr>
                  <a:spLocks noEditPoints="1"/>
                </p:cNvSpPr>
                <p:nvPr/>
              </p:nvSpPr>
              <p:spPr bwMode="auto">
                <a:xfrm>
                  <a:off x="1889126" y="4276726"/>
                  <a:ext cx="104775" cy="58738"/>
                </a:xfrm>
                <a:custGeom>
                  <a:avLst/>
                  <a:gdLst>
                    <a:gd name="T0" fmla="*/ 3 w 354"/>
                    <a:gd name="T1" fmla="*/ 99 h 198"/>
                    <a:gd name="T2" fmla="*/ 354 w 354"/>
                    <a:gd name="T3" fmla="*/ 85 h 198"/>
                    <a:gd name="T4" fmla="*/ 0 w 354"/>
                    <a:gd name="T5" fmla="*/ 0 h 198"/>
                    <a:gd name="T6" fmla="*/ 7 w 354"/>
                    <a:gd name="T7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4" h="198">
                      <a:moveTo>
                        <a:pt x="3" y="99"/>
                      </a:moveTo>
                      <a:lnTo>
                        <a:pt x="354" y="85"/>
                      </a:lnTo>
                      <a:moveTo>
                        <a:pt x="0" y="0"/>
                      </a:moveTo>
                      <a:cubicBezTo>
                        <a:pt x="1" y="66"/>
                        <a:pt x="4" y="132"/>
                        <a:pt x="7" y="19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9" name="Line 499"/>
                <p:cNvSpPr>
                  <a:spLocks noChangeShapeType="1"/>
                </p:cNvSpPr>
                <p:nvPr/>
              </p:nvSpPr>
              <p:spPr bwMode="auto">
                <a:xfrm flipH="1">
                  <a:off x="4937126" y="1784351"/>
                  <a:ext cx="36513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0" name="Freeform 500"/>
                <p:cNvSpPr>
                  <a:spLocks noEditPoints="1"/>
                </p:cNvSpPr>
                <p:nvPr/>
              </p:nvSpPr>
              <p:spPr bwMode="auto">
                <a:xfrm>
                  <a:off x="5565776" y="5670551"/>
                  <a:ext cx="241300" cy="236538"/>
                </a:xfrm>
                <a:custGeom>
                  <a:avLst/>
                  <a:gdLst>
                    <a:gd name="T0" fmla="*/ 758 w 818"/>
                    <a:gd name="T1" fmla="*/ 734 h 796"/>
                    <a:gd name="T2" fmla="*/ 0 w 818"/>
                    <a:gd name="T3" fmla="*/ 0 h 796"/>
                    <a:gd name="T4" fmla="*/ 697 w 818"/>
                    <a:gd name="T5" fmla="*/ 796 h 796"/>
                    <a:gd name="T6" fmla="*/ 818 w 818"/>
                    <a:gd name="T7" fmla="*/ 671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8" h="796">
                      <a:moveTo>
                        <a:pt x="758" y="734"/>
                      </a:moveTo>
                      <a:lnTo>
                        <a:pt x="0" y="0"/>
                      </a:lnTo>
                      <a:moveTo>
                        <a:pt x="697" y="796"/>
                      </a:moveTo>
                      <a:cubicBezTo>
                        <a:pt x="738" y="754"/>
                        <a:pt x="778" y="713"/>
                        <a:pt x="818" y="67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1" name="Line 501"/>
                <p:cNvSpPr>
                  <a:spLocks noChangeShapeType="1"/>
                </p:cNvSpPr>
                <p:nvPr/>
              </p:nvSpPr>
              <p:spPr bwMode="auto">
                <a:xfrm>
                  <a:off x="1919288" y="2763838"/>
                  <a:ext cx="85725" cy="587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2" name="Line 502"/>
                <p:cNvSpPr>
                  <a:spLocks noChangeShapeType="1"/>
                </p:cNvSpPr>
                <p:nvPr/>
              </p:nvSpPr>
              <p:spPr bwMode="auto">
                <a:xfrm flipH="1">
                  <a:off x="5113338" y="1936751"/>
                  <a:ext cx="198438" cy="3667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3" name="Line 503"/>
                <p:cNvSpPr>
                  <a:spLocks noChangeShapeType="1"/>
                </p:cNvSpPr>
                <p:nvPr/>
              </p:nvSpPr>
              <p:spPr bwMode="auto">
                <a:xfrm flipH="1">
                  <a:off x="5416551" y="2032001"/>
                  <a:ext cx="55563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4" name="Freeform 504"/>
                <p:cNvSpPr>
                  <a:spLocks noEditPoints="1"/>
                </p:cNvSpPr>
                <p:nvPr/>
              </p:nvSpPr>
              <p:spPr bwMode="auto">
                <a:xfrm>
                  <a:off x="2649538" y="5427663"/>
                  <a:ext cx="125413" cy="123825"/>
                </a:xfrm>
                <a:custGeom>
                  <a:avLst/>
                  <a:gdLst>
                    <a:gd name="T0" fmla="*/ 170 w 427"/>
                    <a:gd name="T1" fmla="*/ 239 h 422"/>
                    <a:gd name="T2" fmla="*/ 427 w 427"/>
                    <a:gd name="T3" fmla="*/ 0 h 422"/>
                    <a:gd name="T4" fmla="*/ 0 w 427"/>
                    <a:gd name="T5" fmla="*/ 48 h 422"/>
                    <a:gd name="T6" fmla="*/ 347 w 427"/>
                    <a:gd name="T7" fmla="*/ 422 h 4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7" h="422">
                      <a:moveTo>
                        <a:pt x="170" y="239"/>
                      </a:moveTo>
                      <a:lnTo>
                        <a:pt x="427" y="0"/>
                      </a:lnTo>
                      <a:moveTo>
                        <a:pt x="0" y="48"/>
                      </a:moveTo>
                      <a:cubicBezTo>
                        <a:pt x="110" y="178"/>
                        <a:pt x="226" y="302"/>
                        <a:pt x="347" y="42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5" name="Freeform 505"/>
                <p:cNvSpPr>
                  <a:spLocks noEditPoints="1"/>
                </p:cNvSpPr>
                <p:nvPr/>
              </p:nvSpPr>
              <p:spPr bwMode="auto">
                <a:xfrm>
                  <a:off x="5292726" y="2955926"/>
                  <a:ext cx="714375" cy="476250"/>
                </a:xfrm>
                <a:custGeom>
                  <a:avLst/>
                  <a:gdLst>
                    <a:gd name="T0" fmla="*/ 2361 w 2413"/>
                    <a:gd name="T1" fmla="*/ 81 h 1608"/>
                    <a:gd name="T2" fmla="*/ 0 w 2413"/>
                    <a:gd name="T3" fmla="*/ 1608 h 1608"/>
                    <a:gd name="T4" fmla="*/ 2413 w 2413"/>
                    <a:gd name="T5" fmla="*/ 162 h 1608"/>
                    <a:gd name="T6" fmla="*/ 2308 w 2413"/>
                    <a:gd name="T7" fmla="*/ 0 h 1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13" h="1608">
                      <a:moveTo>
                        <a:pt x="2361" y="81"/>
                      </a:moveTo>
                      <a:lnTo>
                        <a:pt x="0" y="1608"/>
                      </a:lnTo>
                      <a:moveTo>
                        <a:pt x="2413" y="162"/>
                      </a:moveTo>
                      <a:cubicBezTo>
                        <a:pt x="2379" y="108"/>
                        <a:pt x="2344" y="54"/>
                        <a:pt x="230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6" name="Freeform 506"/>
                <p:cNvSpPr>
                  <a:spLocks noEditPoints="1"/>
                </p:cNvSpPr>
                <p:nvPr/>
              </p:nvSpPr>
              <p:spPr bwMode="auto">
                <a:xfrm>
                  <a:off x="6240463" y="3416301"/>
                  <a:ext cx="203200" cy="82550"/>
                </a:xfrm>
                <a:custGeom>
                  <a:avLst/>
                  <a:gdLst>
                    <a:gd name="T0" fmla="*/ 667 w 685"/>
                    <a:gd name="T1" fmla="*/ 57 h 280"/>
                    <a:gd name="T2" fmla="*/ 0 w 685"/>
                    <a:gd name="T3" fmla="*/ 280 h 280"/>
                    <a:gd name="T4" fmla="*/ 685 w 685"/>
                    <a:gd name="T5" fmla="*/ 114 h 280"/>
                    <a:gd name="T6" fmla="*/ 647 w 685"/>
                    <a:gd name="T7" fmla="*/ 0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5" h="280">
                      <a:moveTo>
                        <a:pt x="667" y="57"/>
                      </a:moveTo>
                      <a:lnTo>
                        <a:pt x="0" y="280"/>
                      </a:lnTo>
                      <a:moveTo>
                        <a:pt x="685" y="114"/>
                      </a:moveTo>
                      <a:cubicBezTo>
                        <a:pt x="673" y="76"/>
                        <a:pt x="660" y="38"/>
                        <a:pt x="64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7" name="Freeform 507"/>
                <p:cNvSpPr>
                  <a:spLocks noEditPoints="1"/>
                </p:cNvSpPr>
                <p:nvPr/>
              </p:nvSpPr>
              <p:spPr bwMode="auto">
                <a:xfrm>
                  <a:off x="1638301" y="4770438"/>
                  <a:ext cx="104775" cy="41275"/>
                </a:xfrm>
                <a:custGeom>
                  <a:avLst/>
                  <a:gdLst>
                    <a:gd name="T0" fmla="*/ 14 w 356"/>
                    <a:gd name="T1" fmla="*/ 81 h 139"/>
                    <a:gd name="T2" fmla="*/ 356 w 356"/>
                    <a:gd name="T3" fmla="*/ 0 h 139"/>
                    <a:gd name="T4" fmla="*/ 0 w 356"/>
                    <a:gd name="T5" fmla="*/ 22 h 139"/>
                    <a:gd name="T6" fmla="*/ 28 w 356"/>
                    <a:gd name="T7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39">
                      <a:moveTo>
                        <a:pt x="14" y="81"/>
                      </a:moveTo>
                      <a:lnTo>
                        <a:pt x="356" y="0"/>
                      </a:lnTo>
                      <a:moveTo>
                        <a:pt x="0" y="22"/>
                      </a:moveTo>
                      <a:cubicBezTo>
                        <a:pt x="9" y="61"/>
                        <a:pt x="18" y="100"/>
                        <a:pt x="28" y="13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8" name="Freeform 508"/>
                <p:cNvSpPr>
                  <a:spLocks noEditPoints="1"/>
                </p:cNvSpPr>
                <p:nvPr/>
              </p:nvSpPr>
              <p:spPr bwMode="auto">
                <a:xfrm>
                  <a:off x="3773488" y="1841501"/>
                  <a:ext cx="68263" cy="106363"/>
                </a:xfrm>
                <a:custGeom>
                  <a:avLst/>
                  <a:gdLst>
                    <a:gd name="T0" fmla="*/ 115 w 230"/>
                    <a:gd name="T1" fmla="*/ 12 h 361"/>
                    <a:gd name="T2" fmla="*/ 154 w 230"/>
                    <a:gd name="T3" fmla="*/ 361 h 361"/>
                    <a:gd name="T4" fmla="*/ 230 w 230"/>
                    <a:gd name="T5" fmla="*/ 0 h 361"/>
                    <a:gd name="T6" fmla="*/ 0 w 230"/>
                    <a:gd name="T7" fmla="*/ 25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0" h="361">
                      <a:moveTo>
                        <a:pt x="115" y="12"/>
                      </a:moveTo>
                      <a:lnTo>
                        <a:pt x="154" y="361"/>
                      </a:lnTo>
                      <a:moveTo>
                        <a:pt x="230" y="0"/>
                      </a:moveTo>
                      <a:cubicBezTo>
                        <a:pt x="154" y="7"/>
                        <a:pt x="77" y="15"/>
                        <a:pt x="0" y="2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9" name="Line 509"/>
                <p:cNvSpPr>
                  <a:spLocks noChangeShapeType="1"/>
                </p:cNvSpPr>
                <p:nvPr/>
              </p:nvSpPr>
              <p:spPr bwMode="auto">
                <a:xfrm flipV="1">
                  <a:off x="1960563" y="5621338"/>
                  <a:ext cx="169863" cy="1222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0" name="Freeform 510"/>
                <p:cNvSpPr>
                  <a:spLocks noEditPoints="1"/>
                </p:cNvSpPr>
                <p:nvPr/>
              </p:nvSpPr>
              <p:spPr bwMode="auto">
                <a:xfrm>
                  <a:off x="5980113" y="5484813"/>
                  <a:ext cx="101600" cy="77788"/>
                </a:xfrm>
                <a:custGeom>
                  <a:avLst/>
                  <a:gdLst>
                    <a:gd name="T0" fmla="*/ 293 w 340"/>
                    <a:gd name="T1" fmla="*/ 193 h 265"/>
                    <a:gd name="T2" fmla="*/ 0 w 340"/>
                    <a:gd name="T3" fmla="*/ 0 h 265"/>
                    <a:gd name="T4" fmla="*/ 245 w 340"/>
                    <a:gd name="T5" fmla="*/ 265 h 265"/>
                    <a:gd name="T6" fmla="*/ 340 w 340"/>
                    <a:gd name="T7" fmla="*/ 1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0" h="265">
                      <a:moveTo>
                        <a:pt x="293" y="193"/>
                      </a:moveTo>
                      <a:lnTo>
                        <a:pt x="0" y="0"/>
                      </a:lnTo>
                      <a:moveTo>
                        <a:pt x="245" y="265"/>
                      </a:moveTo>
                      <a:cubicBezTo>
                        <a:pt x="277" y="217"/>
                        <a:pt x="309" y="169"/>
                        <a:pt x="340" y="12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1" name="Freeform 511"/>
                <p:cNvSpPr>
                  <a:spLocks noEditPoints="1"/>
                </p:cNvSpPr>
                <p:nvPr/>
              </p:nvSpPr>
              <p:spPr bwMode="auto">
                <a:xfrm>
                  <a:off x="3394076" y="6532563"/>
                  <a:ext cx="44450" cy="104775"/>
                </a:xfrm>
                <a:custGeom>
                  <a:avLst/>
                  <a:gdLst>
                    <a:gd name="T0" fmla="*/ 58 w 151"/>
                    <a:gd name="T1" fmla="*/ 339 h 354"/>
                    <a:gd name="T2" fmla="*/ 151 w 151"/>
                    <a:gd name="T3" fmla="*/ 0 h 354"/>
                    <a:gd name="T4" fmla="*/ 0 w 151"/>
                    <a:gd name="T5" fmla="*/ 322 h 354"/>
                    <a:gd name="T6" fmla="*/ 116 w 151"/>
                    <a:gd name="T7" fmla="*/ 354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1" h="354">
                      <a:moveTo>
                        <a:pt x="58" y="339"/>
                      </a:moveTo>
                      <a:lnTo>
                        <a:pt x="151" y="0"/>
                      </a:lnTo>
                      <a:moveTo>
                        <a:pt x="0" y="322"/>
                      </a:moveTo>
                      <a:cubicBezTo>
                        <a:pt x="39" y="333"/>
                        <a:pt x="77" y="344"/>
                        <a:pt x="116" y="35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2" name="Freeform 512"/>
                <p:cNvSpPr>
                  <a:spLocks noEditPoints="1"/>
                </p:cNvSpPr>
                <p:nvPr/>
              </p:nvSpPr>
              <p:spPr bwMode="auto">
                <a:xfrm>
                  <a:off x="4233863" y="6186488"/>
                  <a:ext cx="179388" cy="112713"/>
                </a:xfrm>
                <a:custGeom>
                  <a:avLst/>
                  <a:gdLst>
                    <a:gd name="T0" fmla="*/ 304 w 605"/>
                    <a:gd name="T1" fmla="*/ 349 h 379"/>
                    <a:gd name="T2" fmla="*/ 261 w 605"/>
                    <a:gd name="T3" fmla="*/ 0 h 379"/>
                    <a:gd name="T4" fmla="*/ 0 w 605"/>
                    <a:gd name="T5" fmla="*/ 379 h 379"/>
                    <a:gd name="T6" fmla="*/ 605 w 605"/>
                    <a:gd name="T7" fmla="*/ 305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5" h="379">
                      <a:moveTo>
                        <a:pt x="304" y="349"/>
                      </a:moveTo>
                      <a:lnTo>
                        <a:pt x="261" y="0"/>
                      </a:lnTo>
                      <a:moveTo>
                        <a:pt x="0" y="379"/>
                      </a:moveTo>
                      <a:cubicBezTo>
                        <a:pt x="203" y="363"/>
                        <a:pt x="405" y="338"/>
                        <a:pt x="605" y="30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3" name="Line 513"/>
                <p:cNvSpPr>
                  <a:spLocks noChangeShapeType="1"/>
                </p:cNvSpPr>
                <p:nvPr/>
              </p:nvSpPr>
              <p:spPr bwMode="auto">
                <a:xfrm flipV="1">
                  <a:off x="3582988" y="6677026"/>
                  <a:ext cx="19050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4" name="Freeform 514"/>
                <p:cNvSpPr>
                  <a:spLocks noEditPoints="1"/>
                </p:cNvSpPr>
                <p:nvPr/>
              </p:nvSpPr>
              <p:spPr bwMode="auto">
                <a:xfrm>
                  <a:off x="4154488" y="1935163"/>
                  <a:ext cx="98425" cy="106363"/>
                </a:xfrm>
                <a:custGeom>
                  <a:avLst/>
                  <a:gdLst>
                    <a:gd name="T0" fmla="*/ 166 w 331"/>
                    <a:gd name="T1" fmla="*/ 8 h 359"/>
                    <a:gd name="T2" fmla="*/ 145 w 331"/>
                    <a:gd name="T3" fmla="*/ 359 h 359"/>
                    <a:gd name="T4" fmla="*/ 331 w 331"/>
                    <a:gd name="T5" fmla="*/ 19 h 359"/>
                    <a:gd name="T6" fmla="*/ 0 w 331"/>
                    <a:gd name="T7" fmla="*/ 0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1" h="359">
                      <a:moveTo>
                        <a:pt x="166" y="8"/>
                      </a:moveTo>
                      <a:lnTo>
                        <a:pt x="145" y="359"/>
                      </a:lnTo>
                      <a:moveTo>
                        <a:pt x="331" y="19"/>
                      </a:moveTo>
                      <a:cubicBezTo>
                        <a:pt x="221" y="11"/>
                        <a:pt x="111" y="4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5" name="Freeform 515"/>
                <p:cNvSpPr>
                  <a:spLocks noEditPoints="1"/>
                </p:cNvSpPr>
                <p:nvPr/>
              </p:nvSpPr>
              <p:spPr bwMode="auto">
                <a:xfrm>
                  <a:off x="6213476" y="4630738"/>
                  <a:ext cx="107950" cy="73025"/>
                </a:xfrm>
                <a:custGeom>
                  <a:avLst/>
                  <a:gdLst>
                    <a:gd name="T0" fmla="*/ 344 w 367"/>
                    <a:gd name="T1" fmla="*/ 123 h 244"/>
                    <a:gd name="T2" fmla="*/ 0 w 367"/>
                    <a:gd name="T3" fmla="*/ 54 h 244"/>
                    <a:gd name="T4" fmla="*/ 319 w 367"/>
                    <a:gd name="T5" fmla="*/ 244 h 244"/>
                    <a:gd name="T6" fmla="*/ 367 w 367"/>
                    <a:gd name="T7" fmla="*/ 0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7" h="244">
                      <a:moveTo>
                        <a:pt x="344" y="123"/>
                      </a:moveTo>
                      <a:lnTo>
                        <a:pt x="0" y="54"/>
                      </a:lnTo>
                      <a:moveTo>
                        <a:pt x="319" y="244"/>
                      </a:moveTo>
                      <a:cubicBezTo>
                        <a:pt x="337" y="163"/>
                        <a:pt x="353" y="82"/>
                        <a:pt x="36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6" name="Line 516"/>
                <p:cNvSpPr>
                  <a:spLocks noChangeShapeType="1"/>
                </p:cNvSpPr>
                <p:nvPr/>
              </p:nvSpPr>
              <p:spPr bwMode="auto">
                <a:xfrm flipH="1" flipV="1">
                  <a:off x="4606926" y="6556376"/>
                  <a:ext cx="46038" cy="2032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7" name="Line 517"/>
                <p:cNvSpPr>
                  <a:spLocks noChangeShapeType="1"/>
                </p:cNvSpPr>
                <p:nvPr/>
              </p:nvSpPr>
              <p:spPr bwMode="auto">
                <a:xfrm flipH="1">
                  <a:off x="5505451" y="2093913"/>
                  <a:ext cx="58738" cy="857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8" name="Freeform 518"/>
                <p:cNvSpPr>
                  <a:spLocks noEditPoints="1"/>
                </p:cNvSpPr>
                <p:nvPr/>
              </p:nvSpPr>
              <p:spPr bwMode="auto">
                <a:xfrm>
                  <a:off x="5087938" y="2303463"/>
                  <a:ext cx="76200" cy="104775"/>
                </a:xfrm>
                <a:custGeom>
                  <a:avLst/>
                  <a:gdLst>
                    <a:gd name="T0" fmla="*/ 172 w 257"/>
                    <a:gd name="T1" fmla="*/ 48 h 355"/>
                    <a:gd name="T2" fmla="*/ 0 w 257"/>
                    <a:gd name="T3" fmla="*/ 355 h 355"/>
                    <a:gd name="T4" fmla="*/ 257 w 257"/>
                    <a:gd name="T5" fmla="*/ 97 h 355"/>
                    <a:gd name="T6" fmla="*/ 85 w 257"/>
                    <a:gd name="T7" fmla="*/ 0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7" h="355">
                      <a:moveTo>
                        <a:pt x="172" y="48"/>
                      </a:moveTo>
                      <a:lnTo>
                        <a:pt x="0" y="355"/>
                      </a:lnTo>
                      <a:moveTo>
                        <a:pt x="257" y="97"/>
                      </a:moveTo>
                      <a:cubicBezTo>
                        <a:pt x="200" y="64"/>
                        <a:pt x="143" y="32"/>
                        <a:pt x="8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9" name="Freeform 519"/>
                <p:cNvSpPr>
                  <a:spLocks noEditPoints="1"/>
                </p:cNvSpPr>
                <p:nvPr/>
              </p:nvSpPr>
              <p:spPr bwMode="auto">
                <a:xfrm>
                  <a:off x="2220913" y="4506913"/>
                  <a:ext cx="111125" cy="96838"/>
                </a:xfrm>
                <a:custGeom>
                  <a:avLst/>
                  <a:gdLst>
                    <a:gd name="T0" fmla="*/ 27 w 373"/>
                    <a:gd name="T1" fmla="*/ 164 h 327"/>
                    <a:gd name="T2" fmla="*/ 373 w 373"/>
                    <a:gd name="T3" fmla="*/ 101 h 327"/>
                    <a:gd name="T4" fmla="*/ 0 w 373"/>
                    <a:gd name="T5" fmla="*/ 0 h 327"/>
                    <a:gd name="T6" fmla="*/ 59 w 373"/>
                    <a:gd name="T7" fmla="*/ 327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3" h="327">
                      <a:moveTo>
                        <a:pt x="27" y="164"/>
                      </a:moveTo>
                      <a:lnTo>
                        <a:pt x="373" y="101"/>
                      </a:lnTo>
                      <a:moveTo>
                        <a:pt x="0" y="0"/>
                      </a:moveTo>
                      <a:cubicBezTo>
                        <a:pt x="16" y="109"/>
                        <a:pt x="36" y="218"/>
                        <a:pt x="59" y="32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0" name="Line 520"/>
                <p:cNvSpPr>
                  <a:spLocks noChangeShapeType="1"/>
                </p:cNvSpPr>
                <p:nvPr/>
              </p:nvSpPr>
              <p:spPr bwMode="auto">
                <a:xfrm flipV="1">
                  <a:off x="1717676" y="5149851"/>
                  <a:ext cx="376238" cy="1762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1" name="Freeform 521"/>
                <p:cNvSpPr>
                  <a:spLocks noEditPoints="1"/>
                </p:cNvSpPr>
                <p:nvPr/>
              </p:nvSpPr>
              <p:spPr bwMode="auto">
                <a:xfrm>
                  <a:off x="2176463" y="5080001"/>
                  <a:ext cx="114300" cy="93663"/>
                </a:xfrm>
                <a:custGeom>
                  <a:avLst/>
                  <a:gdLst>
                    <a:gd name="T0" fmla="*/ 73 w 389"/>
                    <a:gd name="T1" fmla="*/ 157 h 312"/>
                    <a:gd name="T2" fmla="*/ 389 w 389"/>
                    <a:gd name="T3" fmla="*/ 4 h 312"/>
                    <a:gd name="T4" fmla="*/ 0 w 389"/>
                    <a:gd name="T5" fmla="*/ 0 h 312"/>
                    <a:gd name="T6" fmla="*/ 150 w 389"/>
                    <a:gd name="T7" fmla="*/ 312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9" h="312">
                      <a:moveTo>
                        <a:pt x="73" y="157"/>
                      </a:moveTo>
                      <a:lnTo>
                        <a:pt x="389" y="4"/>
                      </a:lnTo>
                      <a:moveTo>
                        <a:pt x="0" y="0"/>
                      </a:moveTo>
                      <a:cubicBezTo>
                        <a:pt x="47" y="105"/>
                        <a:pt x="97" y="209"/>
                        <a:pt x="150" y="31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2" name="Freeform 522"/>
                <p:cNvSpPr>
                  <a:spLocks noEditPoints="1"/>
                </p:cNvSpPr>
                <p:nvPr/>
              </p:nvSpPr>
              <p:spPr bwMode="auto">
                <a:xfrm>
                  <a:off x="4918076" y="6462713"/>
                  <a:ext cx="52388" cy="103188"/>
                </a:xfrm>
                <a:custGeom>
                  <a:avLst/>
                  <a:gdLst>
                    <a:gd name="T0" fmla="*/ 124 w 180"/>
                    <a:gd name="T1" fmla="*/ 329 h 350"/>
                    <a:gd name="T2" fmla="*/ 0 w 180"/>
                    <a:gd name="T3" fmla="*/ 0 h 350"/>
                    <a:gd name="T4" fmla="*/ 67 w 180"/>
                    <a:gd name="T5" fmla="*/ 350 h 350"/>
                    <a:gd name="T6" fmla="*/ 180 w 180"/>
                    <a:gd name="T7" fmla="*/ 308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0" h="350">
                      <a:moveTo>
                        <a:pt x="124" y="329"/>
                      </a:moveTo>
                      <a:lnTo>
                        <a:pt x="0" y="0"/>
                      </a:lnTo>
                      <a:moveTo>
                        <a:pt x="67" y="350"/>
                      </a:moveTo>
                      <a:cubicBezTo>
                        <a:pt x="105" y="336"/>
                        <a:pt x="143" y="322"/>
                        <a:pt x="180" y="30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3" name="Line 523"/>
                <p:cNvSpPr>
                  <a:spLocks noChangeShapeType="1"/>
                </p:cNvSpPr>
                <p:nvPr/>
              </p:nvSpPr>
              <p:spPr bwMode="auto">
                <a:xfrm flipV="1">
                  <a:off x="3259138" y="6596063"/>
                  <a:ext cx="33338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4" name="Line 524"/>
                <p:cNvSpPr>
                  <a:spLocks noChangeShapeType="1"/>
                </p:cNvSpPr>
                <p:nvPr/>
              </p:nvSpPr>
              <p:spPr bwMode="auto">
                <a:xfrm flipH="1" flipV="1">
                  <a:off x="6396038" y="5130801"/>
                  <a:ext cx="96838" cy="381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5" name="Freeform 525"/>
                <p:cNvSpPr>
                  <a:spLocks noEditPoints="1"/>
                </p:cNvSpPr>
                <p:nvPr/>
              </p:nvSpPr>
              <p:spPr bwMode="auto">
                <a:xfrm>
                  <a:off x="2746376" y="2324101"/>
                  <a:ext cx="82550" cy="101600"/>
                </a:xfrm>
                <a:custGeom>
                  <a:avLst/>
                  <a:gdLst>
                    <a:gd name="T0" fmla="*/ 80 w 280"/>
                    <a:gd name="T1" fmla="*/ 55 h 344"/>
                    <a:gd name="T2" fmla="*/ 280 w 280"/>
                    <a:gd name="T3" fmla="*/ 344 h 344"/>
                    <a:gd name="T4" fmla="*/ 160 w 280"/>
                    <a:gd name="T5" fmla="*/ 0 h 344"/>
                    <a:gd name="T6" fmla="*/ 0 w 280"/>
                    <a:gd name="T7" fmla="*/ 110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0" h="344">
                      <a:moveTo>
                        <a:pt x="80" y="55"/>
                      </a:moveTo>
                      <a:lnTo>
                        <a:pt x="280" y="344"/>
                      </a:lnTo>
                      <a:moveTo>
                        <a:pt x="160" y="0"/>
                      </a:moveTo>
                      <a:cubicBezTo>
                        <a:pt x="106" y="36"/>
                        <a:pt x="53" y="73"/>
                        <a:pt x="0" y="11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6" name="Line 526"/>
                <p:cNvSpPr>
                  <a:spLocks noChangeShapeType="1"/>
                </p:cNvSpPr>
                <p:nvPr/>
              </p:nvSpPr>
              <p:spPr bwMode="auto">
                <a:xfrm flipV="1">
                  <a:off x="2625726" y="6299201"/>
                  <a:ext cx="58738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7" name="Line 527"/>
                <p:cNvSpPr>
                  <a:spLocks noChangeShapeType="1"/>
                </p:cNvSpPr>
                <p:nvPr/>
              </p:nvSpPr>
              <p:spPr bwMode="auto">
                <a:xfrm flipH="1">
                  <a:off x="6369051" y="3208338"/>
                  <a:ext cx="95250" cy="412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8" name="Line 528"/>
                <p:cNvSpPr>
                  <a:spLocks noChangeShapeType="1"/>
                </p:cNvSpPr>
                <p:nvPr/>
              </p:nvSpPr>
              <p:spPr bwMode="auto">
                <a:xfrm flipH="1">
                  <a:off x="4206876" y="1625601"/>
                  <a:ext cx="4763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9" name="Freeform 529"/>
                <p:cNvSpPr>
                  <a:spLocks noEditPoints="1"/>
                </p:cNvSpPr>
                <p:nvPr/>
              </p:nvSpPr>
              <p:spPr bwMode="auto">
                <a:xfrm>
                  <a:off x="5845176" y="5308601"/>
                  <a:ext cx="114300" cy="95250"/>
                </a:xfrm>
                <a:custGeom>
                  <a:avLst/>
                  <a:gdLst>
                    <a:gd name="T0" fmla="*/ 300 w 385"/>
                    <a:gd name="T1" fmla="*/ 183 h 323"/>
                    <a:gd name="T2" fmla="*/ 0 w 385"/>
                    <a:gd name="T3" fmla="*/ 0 h 323"/>
                    <a:gd name="T4" fmla="*/ 213 w 385"/>
                    <a:gd name="T5" fmla="*/ 323 h 323"/>
                    <a:gd name="T6" fmla="*/ 385 w 385"/>
                    <a:gd name="T7" fmla="*/ 4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5" h="323">
                      <a:moveTo>
                        <a:pt x="300" y="183"/>
                      </a:moveTo>
                      <a:lnTo>
                        <a:pt x="0" y="0"/>
                      </a:lnTo>
                      <a:moveTo>
                        <a:pt x="213" y="323"/>
                      </a:moveTo>
                      <a:cubicBezTo>
                        <a:pt x="272" y="230"/>
                        <a:pt x="329" y="136"/>
                        <a:pt x="385" y="4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0" name="Freeform 530"/>
                <p:cNvSpPr>
                  <a:spLocks noEditPoints="1"/>
                </p:cNvSpPr>
                <p:nvPr/>
              </p:nvSpPr>
              <p:spPr bwMode="auto">
                <a:xfrm>
                  <a:off x="3876676" y="6403976"/>
                  <a:ext cx="73025" cy="106363"/>
                </a:xfrm>
                <a:custGeom>
                  <a:avLst/>
                  <a:gdLst>
                    <a:gd name="T0" fmla="*/ 124 w 248"/>
                    <a:gd name="T1" fmla="*/ 350 h 358"/>
                    <a:gd name="T2" fmla="*/ 148 w 248"/>
                    <a:gd name="T3" fmla="*/ 0 h 358"/>
                    <a:gd name="T4" fmla="*/ 0 w 248"/>
                    <a:gd name="T5" fmla="*/ 341 h 358"/>
                    <a:gd name="T6" fmla="*/ 248 w 248"/>
                    <a:gd name="T7" fmla="*/ 358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8" h="358">
                      <a:moveTo>
                        <a:pt x="124" y="350"/>
                      </a:moveTo>
                      <a:lnTo>
                        <a:pt x="148" y="0"/>
                      </a:lnTo>
                      <a:moveTo>
                        <a:pt x="0" y="341"/>
                      </a:moveTo>
                      <a:cubicBezTo>
                        <a:pt x="82" y="348"/>
                        <a:pt x="165" y="353"/>
                        <a:pt x="248" y="35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1" name="Line 531"/>
                <p:cNvSpPr>
                  <a:spLocks noChangeShapeType="1"/>
                </p:cNvSpPr>
                <p:nvPr/>
              </p:nvSpPr>
              <p:spPr bwMode="auto">
                <a:xfrm flipV="1">
                  <a:off x="1685926" y="5175251"/>
                  <a:ext cx="192088" cy="84138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2" name="Freeform 532"/>
                <p:cNvSpPr>
                  <a:spLocks noEditPoints="1"/>
                </p:cNvSpPr>
                <p:nvPr/>
              </p:nvSpPr>
              <p:spPr bwMode="auto">
                <a:xfrm>
                  <a:off x="2112963" y="3765551"/>
                  <a:ext cx="119063" cy="193675"/>
                </a:xfrm>
                <a:custGeom>
                  <a:avLst/>
                  <a:gdLst>
                    <a:gd name="T0" fmla="*/ 53 w 399"/>
                    <a:gd name="T1" fmla="*/ 326 h 654"/>
                    <a:gd name="T2" fmla="*/ 399 w 399"/>
                    <a:gd name="T3" fmla="*/ 390 h 654"/>
                    <a:gd name="T4" fmla="*/ 122 w 399"/>
                    <a:gd name="T5" fmla="*/ 0 h 654"/>
                    <a:gd name="T6" fmla="*/ 0 w 399"/>
                    <a:gd name="T7" fmla="*/ 654 h 6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9" h="654">
                      <a:moveTo>
                        <a:pt x="53" y="326"/>
                      </a:moveTo>
                      <a:lnTo>
                        <a:pt x="399" y="390"/>
                      </a:lnTo>
                      <a:moveTo>
                        <a:pt x="122" y="0"/>
                      </a:moveTo>
                      <a:cubicBezTo>
                        <a:pt x="71" y="216"/>
                        <a:pt x="30" y="434"/>
                        <a:pt x="0" y="65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" name="Freeform 533"/>
                <p:cNvSpPr>
                  <a:spLocks noEditPoints="1"/>
                </p:cNvSpPr>
                <p:nvPr/>
              </p:nvSpPr>
              <p:spPr bwMode="auto">
                <a:xfrm>
                  <a:off x="2540001" y="2230438"/>
                  <a:ext cx="76200" cy="93663"/>
                </a:xfrm>
                <a:custGeom>
                  <a:avLst/>
                  <a:gdLst>
                    <a:gd name="T0" fmla="*/ 47 w 261"/>
                    <a:gd name="T1" fmla="*/ 37 h 316"/>
                    <a:gd name="T2" fmla="*/ 261 w 261"/>
                    <a:gd name="T3" fmla="*/ 316 h 316"/>
                    <a:gd name="T4" fmla="*/ 95 w 261"/>
                    <a:gd name="T5" fmla="*/ 0 h 316"/>
                    <a:gd name="T6" fmla="*/ 0 w 261"/>
                    <a:gd name="T7" fmla="*/ 73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1" h="316">
                      <a:moveTo>
                        <a:pt x="47" y="37"/>
                      </a:moveTo>
                      <a:lnTo>
                        <a:pt x="261" y="316"/>
                      </a:lnTo>
                      <a:moveTo>
                        <a:pt x="95" y="0"/>
                      </a:moveTo>
                      <a:cubicBezTo>
                        <a:pt x="63" y="24"/>
                        <a:pt x="31" y="49"/>
                        <a:pt x="0" y="7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4" name="Freeform 534"/>
                <p:cNvSpPr>
                  <a:spLocks noEditPoints="1"/>
                </p:cNvSpPr>
                <p:nvPr/>
              </p:nvSpPr>
              <p:spPr bwMode="auto">
                <a:xfrm>
                  <a:off x="6184901" y="4772026"/>
                  <a:ext cx="207963" cy="77788"/>
                </a:xfrm>
                <a:custGeom>
                  <a:avLst/>
                  <a:gdLst>
                    <a:gd name="T0" fmla="*/ 680 w 702"/>
                    <a:gd name="T1" fmla="*/ 177 h 261"/>
                    <a:gd name="T2" fmla="*/ 0 w 702"/>
                    <a:gd name="T3" fmla="*/ 0 h 261"/>
                    <a:gd name="T4" fmla="*/ 658 w 702"/>
                    <a:gd name="T5" fmla="*/ 261 h 261"/>
                    <a:gd name="T6" fmla="*/ 702 w 702"/>
                    <a:gd name="T7" fmla="*/ 93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02" h="261">
                      <a:moveTo>
                        <a:pt x="680" y="177"/>
                      </a:moveTo>
                      <a:lnTo>
                        <a:pt x="0" y="0"/>
                      </a:lnTo>
                      <a:moveTo>
                        <a:pt x="658" y="261"/>
                      </a:moveTo>
                      <a:cubicBezTo>
                        <a:pt x="673" y="205"/>
                        <a:pt x="687" y="149"/>
                        <a:pt x="702" y="9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5" name="Line 535"/>
                <p:cNvSpPr>
                  <a:spLocks noChangeShapeType="1"/>
                </p:cNvSpPr>
                <p:nvPr/>
              </p:nvSpPr>
              <p:spPr bwMode="auto">
                <a:xfrm flipV="1">
                  <a:off x="2720976" y="6180138"/>
                  <a:ext cx="161925" cy="2667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6" name="Line 536"/>
                <p:cNvSpPr>
                  <a:spLocks noChangeShapeType="1"/>
                </p:cNvSpPr>
                <p:nvPr/>
              </p:nvSpPr>
              <p:spPr bwMode="auto">
                <a:xfrm flipH="1" flipV="1">
                  <a:off x="6564313" y="4330701"/>
                  <a:ext cx="103188" cy="47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7" name="Freeform 537"/>
                <p:cNvSpPr>
                  <a:spLocks noEditPoints="1"/>
                </p:cNvSpPr>
                <p:nvPr/>
              </p:nvSpPr>
              <p:spPr bwMode="auto">
                <a:xfrm>
                  <a:off x="2643188" y="5402263"/>
                  <a:ext cx="571500" cy="773113"/>
                </a:xfrm>
                <a:custGeom>
                  <a:avLst/>
                  <a:gdLst>
                    <a:gd name="T0" fmla="*/ 70 w 1931"/>
                    <a:gd name="T1" fmla="*/ 2558 h 2609"/>
                    <a:gd name="T2" fmla="*/ 1931 w 1931"/>
                    <a:gd name="T3" fmla="*/ 0 h 2609"/>
                    <a:gd name="T4" fmla="*/ 0 w 1931"/>
                    <a:gd name="T5" fmla="*/ 2507 h 2609"/>
                    <a:gd name="T6" fmla="*/ 141 w 1931"/>
                    <a:gd name="T7" fmla="*/ 2609 h 26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31" h="2609">
                      <a:moveTo>
                        <a:pt x="70" y="2558"/>
                      </a:moveTo>
                      <a:lnTo>
                        <a:pt x="1931" y="0"/>
                      </a:lnTo>
                      <a:moveTo>
                        <a:pt x="0" y="2507"/>
                      </a:moveTo>
                      <a:cubicBezTo>
                        <a:pt x="47" y="2541"/>
                        <a:pt x="94" y="2575"/>
                        <a:pt x="141" y="260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8" name="Freeform 538"/>
                <p:cNvSpPr>
                  <a:spLocks noEditPoints="1"/>
                </p:cNvSpPr>
                <p:nvPr/>
              </p:nvSpPr>
              <p:spPr bwMode="auto">
                <a:xfrm>
                  <a:off x="3505201" y="6453188"/>
                  <a:ext cx="50800" cy="107950"/>
                </a:xfrm>
                <a:custGeom>
                  <a:avLst/>
                  <a:gdLst>
                    <a:gd name="T0" fmla="*/ 84 w 169"/>
                    <a:gd name="T1" fmla="*/ 343 h 362"/>
                    <a:gd name="T2" fmla="*/ 164 w 169"/>
                    <a:gd name="T3" fmla="*/ 0 h 362"/>
                    <a:gd name="T4" fmla="*/ 0 w 169"/>
                    <a:gd name="T5" fmla="*/ 323 h 362"/>
                    <a:gd name="T6" fmla="*/ 169 w 169"/>
                    <a:gd name="T7" fmla="*/ 362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9" h="362">
                      <a:moveTo>
                        <a:pt x="84" y="343"/>
                      </a:moveTo>
                      <a:lnTo>
                        <a:pt x="164" y="0"/>
                      </a:lnTo>
                      <a:moveTo>
                        <a:pt x="0" y="323"/>
                      </a:moveTo>
                      <a:cubicBezTo>
                        <a:pt x="56" y="336"/>
                        <a:pt x="112" y="349"/>
                        <a:pt x="169" y="36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9" name="Freeform 539"/>
                <p:cNvSpPr>
                  <a:spLocks noEditPoints="1"/>
                </p:cNvSpPr>
                <p:nvPr/>
              </p:nvSpPr>
              <p:spPr bwMode="auto">
                <a:xfrm>
                  <a:off x="5908676" y="5403851"/>
                  <a:ext cx="103188" cy="80963"/>
                </a:xfrm>
                <a:custGeom>
                  <a:avLst/>
                  <a:gdLst>
                    <a:gd name="T0" fmla="*/ 295 w 347"/>
                    <a:gd name="T1" fmla="*/ 190 h 271"/>
                    <a:gd name="T2" fmla="*/ 0 w 347"/>
                    <a:gd name="T3" fmla="*/ 0 h 271"/>
                    <a:gd name="T4" fmla="*/ 243 w 347"/>
                    <a:gd name="T5" fmla="*/ 271 h 271"/>
                    <a:gd name="T6" fmla="*/ 347 w 347"/>
                    <a:gd name="T7" fmla="*/ 108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7" h="271">
                      <a:moveTo>
                        <a:pt x="295" y="190"/>
                      </a:moveTo>
                      <a:lnTo>
                        <a:pt x="0" y="0"/>
                      </a:lnTo>
                      <a:moveTo>
                        <a:pt x="243" y="271"/>
                      </a:moveTo>
                      <a:cubicBezTo>
                        <a:pt x="278" y="217"/>
                        <a:pt x="313" y="163"/>
                        <a:pt x="347" y="10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0" name="Freeform 540"/>
                <p:cNvSpPr>
                  <a:spLocks noEditPoints="1"/>
                </p:cNvSpPr>
                <p:nvPr/>
              </p:nvSpPr>
              <p:spPr bwMode="auto">
                <a:xfrm>
                  <a:off x="3711576" y="3714751"/>
                  <a:ext cx="246063" cy="141288"/>
                </a:xfrm>
                <a:custGeom>
                  <a:avLst/>
                  <a:gdLst>
                    <a:gd name="T0" fmla="*/ 385 w 832"/>
                    <a:gd name="T1" fmla="*/ 166 h 476"/>
                    <a:gd name="T2" fmla="*/ 551 w 832"/>
                    <a:gd name="T3" fmla="*/ 476 h 476"/>
                    <a:gd name="T4" fmla="*/ 832 w 832"/>
                    <a:gd name="T5" fmla="*/ 0 h 476"/>
                    <a:gd name="T6" fmla="*/ 0 w 832"/>
                    <a:gd name="T7" fmla="*/ 445 h 4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32" h="476">
                      <a:moveTo>
                        <a:pt x="385" y="166"/>
                      </a:moveTo>
                      <a:lnTo>
                        <a:pt x="551" y="476"/>
                      </a:lnTo>
                      <a:moveTo>
                        <a:pt x="832" y="0"/>
                      </a:moveTo>
                      <a:cubicBezTo>
                        <a:pt x="519" y="70"/>
                        <a:pt x="232" y="224"/>
                        <a:pt x="0" y="44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1" name="Line 541"/>
                <p:cNvSpPr>
                  <a:spLocks noChangeShapeType="1"/>
                </p:cNvSpPr>
                <p:nvPr/>
              </p:nvSpPr>
              <p:spPr bwMode="auto">
                <a:xfrm>
                  <a:off x="2098676" y="2528888"/>
                  <a:ext cx="395288" cy="3381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2" name="Freeform 542"/>
                <p:cNvSpPr>
                  <a:spLocks noEditPoints="1"/>
                </p:cNvSpPr>
                <p:nvPr/>
              </p:nvSpPr>
              <p:spPr bwMode="auto">
                <a:xfrm>
                  <a:off x="2430463" y="5122863"/>
                  <a:ext cx="125413" cy="128588"/>
                </a:xfrm>
                <a:custGeom>
                  <a:avLst/>
                  <a:gdLst>
                    <a:gd name="T0" fmla="*/ 125 w 427"/>
                    <a:gd name="T1" fmla="*/ 219 h 432"/>
                    <a:gd name="T2" fmla="*/ 427 w 427"/>
                    <a:gd name="T3" fmla="*/ 38 h 432"/>
                    <a:gd name="T4" fmla="*/ 0 w 427"/>
                    <a:gd name="T5" fmla="*/ 0 h 432"/>
                    <a:gd name="T6" fmla="*/ 260 w 427"/>
                    <a:gd name="T7" fmla="*/ 432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7" h="432">
                      <a:moveTo>
                        <a:pt x="125" y="219"/>
                      </a:moveTo>
                      <a:lnTo>
                        <a:pt x="427" y="38"/>
                      </a:lnTo>
                      <a:moveTo>
                        <a:pt x="0" y="0"/>
                      </a:moveTo>
                      <a:cubicBezTo>
                        <a:pt x="81" y="147"/>
                        <a:pt x="167" y="292"/>
                        <a:pt x="260" y="43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3" name="Freeform 543"/>
                <p:cNvSpPr>
                  <a:spLocks noEditPoints="1"/>
                </p:cNvSpPr>
                <p:nvPr/>
              </p:nvSpPr>
              <p:spPr bwMode="auto">
                <a:xfrm>
                  <a:off x="5627688" y="5902326"/>
                  <a:ext cx="153988" cy="163513"/>
                </a:xfrm>
                <a:custGeom>
                  <a:avLst/>
                  <a:gdLst>
                    <a:gd name="T0" fmla="*/ 478 w 522"/>
                    <a:gd name="T1" fmla="*/ 516 h 556"/>
                    <a:gd name="T2" fmla="*/ 0 w 522"/>
                    <a:gd name="T3" fmla="*/ 0 h 556"/>
                    <a:gd name="T4" fmla="*/ 434 w 522"/>
                    <a:gd name="T5" fmla="*/ 556 h 556"/>
                    <a:gd name="T6" fmla="*/ 522 w 522"/>
                    <a:gd name="T7" fmla="*/ 474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22" h="556">
                      <a:moveTo>
                        <a:pt x="478" y="516"/>
                      </a:moveTo>
                      <a:lnTo>
                        <a:pt x="0" y="0"/>
                      </a:lnTo>
                      <a:moveTo>
                        <a:pt x="434" y="556"/>
                      </a:moveTo>
                      <a:cubicBezTo>
                        <a:pt x="463" y="529"/>
                        <a:pt x="493" y="502"/>
                        <a:pt x="522" y="47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4" name="Freeform 544"/>
                <p:cNvSpPr>
                  <a:spLocks noEditPoints="1"/>
                </p:cNvSpPr>
                <p:nvPr/>
              </p:nvSpPr>
              <p:spPr bwMode="auto">
                <a:xfrm>
                  <a:off x="1892301" y="5405438"/>
                  <a:ext cx="100013" cy="66675"/>
                </a:xfrm>
                <a:custGeom>
                  <a:avLst/>
                  <a:gdLst>
                    <a:gd name="T0" fmla="*/ 29 w 335"/>
                    <a:gd name="T1" fmla="*/ 173 h 226"/>
                    <a:gd name="T2" fmla="*/ 335 w 335"/>
                    <a:gd name="T3" fmla="*/ 0 h 226"/>
                    <a:gd name="T4" fmla="*/ 0 w 335"/>
                    <a:gd name="T5" fmla="*/ 121 h 226"/>
                    <a:gd name="T6" fmla="*/ 59 w 335"/>
                    <a:gd name="T7" fmla="*/ 226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5" h="226">
                      <a:moveTo>
                        <a:pt x="29" y="173"/>
                      </a:moveTo>
                      <a:lnTo>
                        <a:pt x="335" y="0"/>
                      </a:lnTo>
                      <a:moveTo>
                        <a:pt x="0" y="121"/>
                      </a:moveTo>
                      <a:cubicBezTo>
                        <a:pt x="19" y="156"/>
                        <a:pt x="39" y="191"/>
                        <a:pt x="59" y="22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5" name="Freeform 545"/>
                <p:cNvSpPr>
                  <a:spLocks noEditPoints="1"/>
                </p:cNvSpPr>
                <p:nvPr/>
              </p:nvSpPr>
              <p:spPr bwMode="auto">
                <a:xfrm>
                  <a:off x="5829301" y="2667001"/>
                  <a:ext cx="101600" cy="92075"/>
                </a:xfrm>
                <a:custGeom>
                  <a:avLst/>
                  <a:gdLst>
                    <a:gd name="T0" fmla="*/ 270 w 343"/>
                    <a:gd name="T1" fmla="*/ 88 h 313"/>
                    <a:gd name="T2" fmla="*/ 0 w 343"/>
                    <a:gd name="T3" fmla="*/ 313 h 313"/>
                    <a:gd name="T4" fmla="*/ 343 w 343"/>
                    <a:gd name="T5" fmla="*/ 177 h 313"/>
                    <a:gd name="T6" fmla="*/ 196 w 343"/>
                    <a:gd name="T7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3" h="313">
                      <a:moveTo>
                        <a:pt x="270" y="88"/>
                      </a:moveTo>
                      <a:lnTo>
                        <a:pt x="0" y="313"/>
                      </a:lnTo>
                      <a:moveTo>
                        <a:pt x="343" y="177"/>
                      </a:moveTo>
                      <a:cubicBezTo>
                        <a:pt x="295" y="117"/>
                        <a:pt x="246" y="58"/>
                        <a:pt x="19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6" name="Line 546"/>
                <p:cNvSpPr>
                  <a:spLocks noChangeShapeType="1"/>
                </p:cNvSpPr>
                <p:nvPr/>
              </p:nvSpPr>
              <p:spPr bwMode="auto">
                <a:xfrm flipH="1" flipV="1">
                  <a:off x="4135438" y="6721476"/>
                  <a:ext cx="3175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7" name="Line 547"/>
                <p:cNvSpPr>
                  <a:spLocks noChangeShapeType="1"/>
                </p:cNvSpPr>
                <p:nvPr/>
              </p:nvSpPr>
              <p:spPr bwMode="auto">
                <a:xfrm flipH="1">
                  <a:off x="6354763" y="3452813"/>
                  <a:ext cx="198438" cy="619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8" name="Freeform 548"/>
                <p:cNvSpPr>
                  <a:spLocks noEditPoints="1"/>
                </p:cNvSpPr>
                <p:nvPr/>
              </p:nvSpPr>
              <p:spPr bwMode="auto">
                <a:xfrm>
                  <a:off x="4738688" y="4633913"/>
                  <a:ext cx="400050" cy="495300"/>
                </a:xfrm>
                <a:custGeom>
                  <a:avLst/>
                  <a:gdLst>
                    <a:gd name="T0" fmla="*/ 846 w 1354"/>
                    <a:gd name="T1" fmla="*/ 923 h 1675"/>
                    <a:gd name="T2" fmla="*/ 0 w 1354"/>
                    <a:gd name="T3" fmla="*/ 293 h 1675"/>
                    <a:gd name="T4" fmla="*/ 108 w 1354"/>
                    <a:gd name="T5" fmla="*/ 1675 h 1675"/>
                    <a:gd name="T6" fmla="*/ 1354 w 1354"/>
                    <a:gd name="T7" fmla="*/ 0 h 1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54" h="1675">
                      <a:moveTo>
                        <a:pt x="846" y="923"/>
                      </a:moveTo>
                      <a:lnTo>
                        <a:pt x="0" y="293"/>
                      </a:lnTo>
                      <a:moveTo>
                        <a:pt x="108" y="1675"/>
                      </a:moveTo>
                      <a:cubicBezTo>
                        <a:pt x="669" y="1241"/>
                        <a:pt x="1100" y="662"/>
                        <a:pt x="135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9" name="Freeform 549"/>
                <p:cNvSpPr>
                  <a:spLocks noEditPoints="1"/>
                </p:cNvSpPr>
                <p:nvPr/>
              </p:nvSpPr>
              <p:spPr bwMode="auto">
                <a:xfrm>
                  <a:off x="4591051" y="2100263"/>
                  <a:ext cx="79375" cy="111125"/>
                </a:xfrm>
                <a:custGeom>
                  <a:avLst/>
                  <a:gdLst>
                    <a:gd name="T0" fmla="*/ 134 w 268"/>
                    <a:gd name="T1" fmla="*/ 34 h 374"/>
                    <a:gd name="T2" fmla="*/ 44 w 268"/>
                    <a:gd name="T3" fmla="*/ 374 h 374"/>
                    <a:gd name="T4" fmla="*/ 268 w 268"/>
                    <a:gd name="T5" fmla="*/ 71 h 374"/>
                    <a:gd name="T6" fmla="*/ 0 w 268"/>
                    <a:gd name="T7" fmla="*/ 0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8" h="374">
                      <a:moveTo>
                        <a:pt x="134" y="34"/>
                      </a:moveTo>
                      <a:lnTo>
                        <a:pt x="44" y="374"/>
                      </a:lnTo>
                      <a:moveTo>
                        <a:pt x="268" y="71"/>
                      </a:moveTo>
                      <a:cubicBezTo>
                        <a:pt x="179" y="45"/>
                        <a:pt x="90" y="22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0" name="Freeform 550"/>
                <p:cNvSpPr>
                  <a:spLocks noEditPoints="1"/>
                </p:cNvSpPr>
                <p:nvPr/>
              </p:nvSpPr>
              <p:spPr bwMode="auto">
                <a:xfrm>
                  <a:off x="5888038" y="2584451"/>
                  <a:ext cx="90488" cy="82550"/>
                </a:xfrm>
                <a:custGeom>
                  <a:avLst/>
                  <a:gdLst>
                    <a:gd name="T0" fmla="*/ 267 w 306"/>
                    <a:gd name="T1" fmla="*/ 46 h 275"/>
                    <a:gd name="T2" fmla="*/ 0 w 306"/>
                    <a:gd name="T3" fmla="*/ 275 h 275"/>
                    <a:gd name="T4" fmla="*/ 306 w 306"/>
                    <a:gd name="T5" fmla="*/ 92 h 275"/>
                    <a:gd name="T6" fmla="*/ 227 w 306"/>
                    <a:gd name="T7" fmla="*/ 0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6" h="275">
                      <a:moveTo>
                        <a:pt x="267" y="46"/>
                      </a:moveTo>
                      <a:lnTo>
                        <a:pt x="0" y="275"/>
                      </a:lnTo>
                      <a:moveTo>
                        <a:pt x="306" y="92"/>
                      </a:moveTo>
                      <a:cubicBezTo>
                        <a:pt x="280" y="61"/>
                        <a:pt x="254" y="31"/>
                        <a:pt x="22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1" name="Line 551"/>
                <p:cNvSpPr>
                  <a:spLocks noChangeShapeType="1"/>
                </p:cNvSpPr>
                <p:nvPr/>
              </p:nvSpPr>
              <p:spPr bwMode="auto">
                <a:xfrm>
                  <a:off x="1838326" y="2890838"/>
                  <a:ext cx="90488" cy="523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2" name="Line 552"/>
                <p:cNvSpPr>
                  <a:spLocks noChangeShapeType="1"/>
                </p:cNvSpPr>
                <p:nvPr/>
              </p:nvSpPr>
              <p:spPr bwMode="auto">
                <a:xfrm flipH="1" flipV="1">
                  <a:off x="5416551" y="6327776"/>
                  <a:ext cx="55563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3" name="Line 553"/>
                <p:cNvSpPr>
                  <a:spLocks noChangeShapeType="1"/>
                </p:cNvSpPr>
                <p:nvPr/>
              </p:nvSpPr>
              <p:spPr bwMode="auto">
                <a:xfrm flipH="1">
                  <a:off x="6432551" y="3382963"/>
                  <a:ext cx="98425" cy="333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4" name="Freeform 554"/>
                <p:cNvSpPr>
                  <a:spLocks noEditPoints="1"/>
                </p:cNvSpPr>
                <p:nvPr/>
              </p:nvSpPr>
              <p:spPr bwMode="auto">
                <a:xfrm>
                  <a:off x="2225676" y="2516188"/>
                  <a:ext cx="88900" cy="84138"/>
                </a:xfrm>
                <a:custGeom>
                  <a:avLst/>
                  <a:gdLst>
                    <a:gd name="T0" fmla="*/ 41 w 299"/>
                    <a:gd name="T1" fmla="*/ 44 h 283"/>
                    <a:gd name="T2" fmla="*/ 299 w 299"/>
                    <a:gd name="T3" fmla="*/ 283 h 283"/>
                    <a:gd name="T4" fmla="*/ 82 w 299"/>
                    <a:gd name="T5" fmla="*/ 0 h 283"/>
                    <a:gd name="T6" fmla="*/ 0 w 299"/>
                    <a:gd name="T7" fmla="*/ 89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9" h="283">
                      <a:moveTo>
                        <a:pt x="41" y="44"/>
                      </a:moveTo>
                      <a:lnTo>
                        <a:pt x="299" y="283"/>
                      </a:lnTo>
                      <a:moveTo>
                        <a:pt x="82" y="0"/>
                      </a:moveTo>
                      <a:cubicBezTo>
                        <a:pt x="54" y="30"/>
                        <a:pt x="27" y="59"/>
                        <a:pt x="0" y="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5" name="Line 555"/>
                <p:cNvSpPr>
                  <a:spLocks noChangeShapeType="1"/>
                </p:cNvSpPr>
                <p:nvPr/>
              </p:nvSpPr>
              <p:spPr bwMode="auto">
                <a:xfrm flipH="1">
                  <a:off x="6565901" y="4224338"/>
                  <a:ext cx="104775" cy="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6" name="Line 556"/>
                <p:cNvSpPr>
                  <a:spLocks noChangeShapeType="1"/>
                </p:cNvSpPr>
                <p:nvPr/>
              </p:nvSpPr>
              <p:spPr bwMode="auto">
                <a:xfrm flipH="1" flipV="1">
                  <a:off x="5942013" y="5715001"/>
                  <a:ext cx="161925" cy="1285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7" name="Freeform 557"/>
                <p:cNvSpPr>
                  <a:spLocks noEditPoints="1"/>
                </p:cNvSpPr>
                <p:nvPr/>
              </p:nvSpPr>
              <p:spPr bwMode="auto">
                <a:xfrm>
                  <a:off x="1889126" y="4059238"/>
                  <a:ext cx="106363" cy="73025"/>
                </a:xfrm>
                <a:custGeom>
                  <a:avLst/>
                  <a:gdLst>
                    <a:gd name="T0" fmla="*/ 6 w 357"/>
                    <a:gd name="T1" fmla="*/ 125 h 251"/>
                    <a:gd name="T2" fmla="*/ 357 w 357"/>
                    <a:gd name="T3" fmla="*/ 146 h 251"/>
                    <a:gd name="T4" fmla="*/ 15 w 357"/>
                    <a:gd name="T5" fmla="*/ 0 h 251"/>
                    <a:gd name="T6" fmla="*/ 0 w 357"/>
                    <a:gd name="T7" fmla="*/ 251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7" h="251">
                      <a:moveTo>
                        <a:pt x="6" y="125"/>
                      </a:moveTo>
                      <a:lnTo>
                        <a:pt x="357" y="146"/>
                      </a:lnTo>
                      <a:moveTo>
                        <a:pt x="15" y="0"/>
                      </a:moveTo>
                      <a:cubicBezTo>
                        <a:pt x="8" y="84"/>
                        <a:pt x="3" y="167"/>
                        <a:pt x="0" y="25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8" name="Line 558"/>
                <p:cNvSpPr>
                  <a:spLocks noChangeShapeType="1"/>
                </p:cNvSpPr>
                <p:nvPr/>
              </p:nvSpPr>
              <p:spPr bwMode="auto">
                <a:xfrm flipH="1" flipV="1">
                  <a:off x="4695826" y="5989638"/>
                  <a:ext cx="242888" cy="6873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9" name="Freeform 559"/>
                <p:cNvSpPr>
                  <a:spLocks noEditPoints="1"/>
                </p:cNvSpPr>
                <p:nvPr/>
              </p:nvSpPr>
              <p:spPr bwMode="auto">
                <a:xfrm>
                  <a:off x="5767388" y="5014913"/>
                  <a:ext cx="485775" cy="250825"/>
                </a:xfrm>
                <a:custGeom>
                  <a:avLst/>
                  <a:gdLst>
                    <a:gd name="T0" fmla="*/ 1593 w 1641"/>
                    <a:gd name="T1" fmla="*/ 742 h 847"/>
                    <a:gd name="T2" fmla="*/ 0 w 1641"/>
                    <a:gd name="T3" fmla="*/ 0 h 847"/>
                    <a:gd name="T4" fmla="*/ 1543 w 1641"/>
                    <a:gd name="T5" fmla="*/ 847 h 847"/>
                    <a:gd name="T6" fmla="*/ 1641 w 1641"/>
                    <a:gd name="T7" fmla="*/ 637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41" h="847">
                      <a:moveTo>
                        <a:pt x="1593" y="742"/>
                      </a:moveTo>
                      <a:lnTo>
                        <a:pt x="0" y="0"/>
                      </a:lnTo>
                      <a:moveTo>
                        <a:pt x="1543" y="847"/>
                      </a:moveTo>
                      <a:cubicBezTo>
                        <a:pt x="1577" y="777"/>
                        <a:pt x="1610" y="708"/>
                        <a:pt x="1641" y="63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0" name="Line 560"/>
                <p:cNvSpPr>
                  <a:spLocks noChangeShapeType="1"/>
                </p:cNvSpPr>
                <p:nvPr/>
              </p:nvSpPr>
              <p:spPr bwMode="auto">
                <a:xfrm flipH="1">
                  <a:off x="4132263" y="1622426"/>
                  <a:ext cx="6350" cy="2079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1" name="Freeform 561"/>
                <p:cNvSpPr>
                  <a:spLocks noEditPoints="1"/>
                </p:cNvSpPr>
                <p:nvPr/>
              </p:nvSpPr>
              <p:spPr bwMode="auto">
                <a:xfrm>
                  <a:off x="4997451" y="5730876"/>
                  <a:ext cx="93663" cy="112713"/>
                </a:xfrm>
                <a:custGeom>
                  <a:avLst/>
                  <a:gdLst>
                    <a:gd name="T0" fmla="*/ 185 w 318"/>
                    <a:gd name="T1" fmla="*/ 299 h 380"/>
                    <a:gd name="T2" fmla="*/ 0 w 318"/>
                    <a:gd name="T3" fmla="*/ 0 h 380"/>
                    <a:gd name="T4" fmla="*/ 49 w 318"/>
                    <a:gd name="T5" fmla="*/ 380 h 380"/>
                    <a:gd name="T6" fmla="*/ 318 w 318"/>
                    <a:gd name="T7" fmla="*/ 215 h 3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8" h="380">
                      <a:moveTo>
                        <a:pt x="185" y="299"/>
                      </a:moveTo>
                      <a:lnTo>
                        <a:pt x="0" y="0"/>
                      </a:lnTo>
                      <a:moveTo>
                        <a:pt x="49" y="380"/>
                      </a:moveTo>
                      <a:cubicBezTo>
                        <a:pt x="140" y="327"/>
                        <a:pt x="230" y="272"/>
                        <a:pt x="318" y="21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2" name="Freeform 562"/>
                <p:cNvSpPr>
                  <a:spLocks noEditPoints="1"/>
                </p:cNvSpPr>
                <p:nvPr/>
              </p:nvSpPr>
              <p:spPr bwMode="auto">
                <a:xfrm>
                  <a:off x="1716088" y="5032376"/>
                  <a:ext cx="104775" cy="52388"/>
                </a:xfrm>
                <a:custGeom>
                  <a:avLst/>
                  <a:gdLst>
                    <a:gd name="T0" fmla="*/ 20 w 351"/>
                    <a:gd name="T1" fmla="*/ 119 h 176"/>
                    <a:gd name="T2" fmla="*/ 351 w 351"/>
                    <a:gd name="T3" fmla="*/ 0 h 176"/>
                    <a:gd name="T4" fmla="*/ 0 w 351"/>
                    <a:gd name="T5" fmla="*/ 62 h 176"/>
                    <a:gd name="T6" fmla="*/ 41 w 351"/>
                    <a:gd name="T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1" h="176">
                      <a:moveTo>
                        <a:pt x="20" y="119"/>
                      </a:moveTo>
                      <a:lnTo>
                        <a:pt x="351" y="0"/>
                      </a:lnTo>
                      <a:moveTo>
                        <a:pt x="0" y="62"/>
                      </a:moveTo>
                      <a:cubicBezTo>
                        <a:pt x="14" y="100"/>
                        <a:pt x="27" y="138"/>
                        <a:pt x="41" y="17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3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1536701" y="4776788"/>
                  <a:ext cx="101600" cy="222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4" name="Freeform 564"/>
                <p:cNvSpPr>
                  <a:spLocks noEditPoints="1"/>
                </p:cNvSpPr>
                <p:nvPr/>
              </p:nvSpPr>
              <p:spPr bwMode="auto">
                <a:xfrm>
                  <a:off x="2555876" y="5133976"/>
                  <a:ext cx="219075" cy="293688"/>
                </a:xfrm>
                <a:custGeom>
                  <a:avLst/>
                  <a:gdLst>
                    <a:gd name="T0" fmla="*/ 345 w 741"/>
                    <a:gd name="T1" fmla="*/ 512 h 987"/>
                    <a:gd name="T2" fmla="*/ 626 w 741"/>
                    <a:gd name="T3" fmla="*/ 301 h 987"/>
                    <a:gd name="T4" fmla="*/ 0 w 741"/>
                    <a:gd name="T5" fmla="*/ 0 h 987"/>
                    <a:gd name="T6" fmla="*/ 741 w 741"/>
                    <a:gd name="T7" fmla="*/ 987 h 9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41" h="987">
                      <a:moveTo>
                        <a:pt x="345" y="512"/>
                      </a:moveTo>
                      <a:lnTo>
                        <a:pt x="626" y="301"/>
                      </a:lnTo>
                      <a:moveTo>
                        <a:pt x="0" y="0"/>
                      </a:moveTo>
                      <a:cubicBezTo>
                        <a:pt x="212" y="353"/>
                        <a:pt x="461" y="684"/>
                        <a:pt x="741" y="98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5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1563688" y="4879976"/>
                  <a:ext cx="100013" cy="2857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6" name="Line 566"/>
                <p:cNvSpPr>
                  <a:spLocks noChangeShapeType="1"/>
                </p:cNvSpPr>
                <p:nvPr/>
              </p:nvSpPr>
              <p:spPr bwMode="auto">
                <a:xfrm flipH="1">
                  <a:off x="6540501" y="3852863"/>
                  <a:ext cx="103188" cy="142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7" name="Freeform 567"/>
                <p:cNvSpPr>
                  <a:spLocks noEditPoints="1"/>
                </p:cNvSpPr>
                <p:nvPr/>
              </p:nvSpPr>
              <p:spPr bwMode="auto">
                <a:xfrm>
                  <a:off x="5132388" y="3459163"/>
                  <a:ext cx="120650" cy="109538"/>
                </a:xfrm>
                <a:custGeom>
                  <a:avLst/>
                  <a:gdLst>
                    <a:gd name="T0" fmla="*/ 299 w 409"/>
                    <a:gd name="T1" fmla="*/ 182 h 371"/>
                    <a:gd name="T2" fmla="*/ 0 w 409"/>
                    <a:gd name="T3" fmla="*/ 367 h 371"/>
                    <a:gd name="T4" fmla="*/ 409 w 409"/>
                    <a:gd name="T5" fmla="*/ 371 h 371"/>
                    <a:gd name="T6" fmla="*/ 180 w 409"/>
                    <a:gd name="T7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9" h="371">
                      <a:moveTo>
                        <a:pt x="299" y="182"/>
                      </a:moveTo>
                      <a:lnTo>
                        <a:pt x="0" y="367"/>
                      </a:lnTo>
                      <a:moveTo>
                        <a:pt x="409" y="371"/>
                      </a:moveTo>
                      <a:cubicBezTo>
                        <a:pt x="339" y="243"/>
                        <a:pt x="262" y="119"/>
                        <a:pt x="18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8" name="Freeform 568"/>
                <p:cNvSpPr>
                  <a:spLocks noEditPoints="1"/>
                </p:cNvSpPr>
                <p:nvPr/>
              </p:nvSpPr>
              <p:spPr bwMode="auto">
                <a:xfrm>
                  <a:off x="6337301" y="3867151"/>
                  <a:ext cx="207963" cy="46038"/>
                </a:xfrm>
                <a:custGeom>
                  <a:avLst/>
                  <a:gdLst>
                    <a:gd name="T0" fmla="*/ 696 w 704"/>
                    <a:gd name="T1" fmla="*/ 60 h 155"/>
                    <a:gd name="T2" fmla="*/ 0 w 704"/>
                    <a:gd name="T3" fmla="*/ 155 h 155"/>
                    <a:gd name="T4" fmla="*/ 704 w 704"/>
                    <a:gd name="T5" fmla="*/ 120 h 155"/>
                    <a:gd name="T6" fmla="*/ 688 w 704"/>
                    <a:gd name="T7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04" h="155">
                      <a:moveTo>
                        <a:pt x="696" y="60"/>
                      </a:moveTo>
                      <a:lnTo>
                        <a:pt x="0" y="155"/>
                      </a:lnTo>
                      <a:moveTo>
                        <a:pt x="704" y="120"/>
                      </a:moveTo>
                      <a:cubicBezTo>
                        <a:pt x="699" y="80"/>
                        <a:pt x="693" y="40"/>
                        <a:pt x="68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9" name="Line 569"/>
                <p:cNvSpPr>
                  <a:spLocks noChangeShapeType="1"/>
                </p:cNvSpPr>
                <p:nvPr/>
              </p:nvSpPr>
              <p:spPr bwMode="auto">
                <a:xfrm>
                  <a:off x="4025901" y="1622426"/>
                  <a:ext cx="158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0" name="Line 570"/>
                <p:cNvSpPr>
                  <a:spLocks noChangeShapeType="1"/>
                </p:cNvSpPr>
                <p:nvPr/>
              </p:nvSpPr>
              <p:spPr bwMode="auto">
                <a:xfrm flipV="1">
                  <a:off x="2028826" y="5767388"/>
                  <a:ext cx="80963" cy="650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1" name="Freeform 571"/>
                <p:cNvSpPr>
                  <a:spLocks noEditPoints="1"/>
                </p:cNvSpPr>
                <p:nvPr/>
              </p:nvSpPr>
              <p:spPr bwMode="auto">
                <a:xfrm>
                  <a:off x="3124201" y="1898651"/>
                  <a:ext cx="55563" cy="103188"/>
                </a:xfrm>
                <a:custGeom>
                  <a:avLst/>
                  <a:gdLst>
                    <a:gd name="T0" fmla="*/ 56 w 187"/>
                    <a:gd name="T1" fmla="*/ 22 h 348"/>
                    <a:gd name="T2" fmla="*/ 187 w 187"/>
                    <a:gd name="T3" fmla="*/ 348 h 348"/>
                    <a:gd name="T4" fmla="*/ 112 w 187"/>
                    <a:gd name="T5" fmla="*/ 0 h 348"/>
                    <a:gd name="T6" fmla="*/ 0 w 187"/>
                    <a:gd name="T7" fmla="*/ 45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7" h="348">
                      <a:moveTo>
                        <a:pt x="56" y="22"/>
                      </a:moveTo>
                      <a:lnTo>
                        <a:pt x="187" y="348"/>
                      </a:lnTo>
                      <a:moveTo>
                        <a:pt x="112" y="0"/>
                      </a:moveTo>
                      <a:cubicBezTo>
                        <a:pt x="74" y="14"/>
                        <a:pt x="37" y="29"/>
                        <a:pt x="0" y="4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2" name="Freeform 572"/>
                <p:cNvSpPr>
                  <a:spLocks noEditPoints="1"/>
                </p:cNvSpPr>
                <p:nvPr/>
              </p:nvSpPr>
              <p:spPr bwMode="auto">
                <a:xfrm>
                  <a:off x="3257551" y="5308601"/>
                  <a:ext cx="449263" cy="1287463"/>
                </a:xfrm>
                <a:custGeom>
                  <a:avLst/>
                  <a:gdLst>
                    <a:gd name="T0" fmla="*/ 57 w 1515"/>
                    <a:gd name="T1" fmla="*/ 4331 h 4350"/>
                    <a:gd name="T2" fmla="*/ 1515 w 1515"/>
                    <a:gd name="T3" fmla="*/ 0 h 4350"/>
                    <a:gd name="T4" fmla="*/ 0 w 1515"/>
                    <a:gd name="T5" fmla="*/ 4311 h 4350"/>
                    <a:gd name="T6" fmla="*/ 115 w 1515"/>
                    <a:gd name="T7" fmla="*/ 4350 h 4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15" h="4350">
                      <a:moveTo>
                        <a:pt x="57" y="4331"/>
                      </a:moveTo>
                      <a:lnTo>
                        <a:pt x="1515" y="0"/>
                      </a:lnTo>
                      <a:moveTo>
                        <a:pt x="0" y="4311"/>
                      </a:moveTo>
                      <a:cubicBezTo>
                        <a:pt x="38" y="4324"/>
                        <a:pt x="76" y="4337"/>
                        <a:pt x="115" y="435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3" name="Freeform 573"/>
                <p:cNvSpPr>
                  <a:spLocks noEditPoints="1"/>
                </p:cNvSpPr>
                <p:nvPr/>
              </p:nvSpPr>
              <p:spPr bwMode="auto">
                <a:xfrm>
                  <a:off x="4095751" y="2038351"/>
                  <a:ext cx="101600" cy="104775"/>
                </a:xfrm>
                <a:custGeom>
                  <a:avLst/>
                  <a:gdLst>
                    <a:gd name="T0" fmla="*/ 172 w 343"/>
                    <a:gd name="T1" fmla="*/ 4 h 355"/>
                    <a:gd name="T2" fmla="*/ 160 w 343"/>
                    <a:gd name="T3" fmla="*/ 355 h 355"/>
                    <a:gd name="T4" fmla="*/ 343 w 343"/>
                    <a:gd name="T5" fmla="*/ 12 h 355"/>
                    <a:gd name="T6" fmla="*/ 0 w 343"/>
                    <a:gd name="T7" fmla="*/ 0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3" h="355">
                      <a:moveTo>
                        <a:pt x="172" y="4"/>
                      </a:moveTo>
                      <a:lnTo>
                        <a:pt x="160" y="355"/>
                      </a:lnTo>
                      <a:moveTo>
                        <a:pt x="343" y="12"/>
                      </a:moveTo>
                      <a:cubicBezTo>
                        <a:pt x="229" y="5"/>
                        <a:pt x="115" y="1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4" name="Freeform 574"/>
                <p:cNvSpPr>
                  <a:spLocks noEditPoints="1"/>
                </p:cNvSpPr>
                <p:nvPr/>
              </p:nvSpPr>
              <p:spPr bwMode="auto">
                <a:xfrm>
                  <a:off x="2749551" y="2640013"/>
                  <a:ext cx="139700" cy="134938"/>
                </a:xfrm>
                <a:custGeom>
                  <a:avLst/>
                  <a:gdLst>
                    <a:gd name="T0" fmla="*/ 232 w 473"/>
                    <a:gd name="T1" fmla="*/ 189 h 460"/>
                    <a:gd name="T2" fmla="*/ 455 w 473"/>
                    <a:gd name="T3" fmla="*/ 460 h 460"/>
                    <a:gd name="T4" fmla="*/ 473 w 473"/>
                    <a:gd name="T5" fmla="*/ 0 h 460"/>
                    <a:gd name="T6" fmla="*/ 0 w 473"/>
                    <a:gd name="T7" fmla="*/ 388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3" h="460">
                      <a:moveTo>
                        <a:pt x="232" y="189"/>
                      </a:moveTo>
                      <a:lnTo>
                        <a:pt x="455" y="460"/>
                      </a:lnTo>
                      <a:moveTo>
                        <a:pt x="473" y="0"/>
                      </a:moveTo>
                      <a:cubicBezTo>
                        <a:pt x="309" y="122"/>
                        <a:pt x="151" y="252"/>
                        <a:pt x="0" y="38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5" name="Freeform 575"/>
                <p:cNvSpPr>
                  <a:spLocks noEditPoints="1"/>
                </p:cNvSpPr>
                <p:nvPr/>
              </p:nvSpPr>
              <p:spPr bwMode="auto">
                <a:xfrm>
                  <a:off x="6307138" y="4699001"/>
                  <a:ext cx="107950" cy="50800"/>
                </a:xfrm>
                <a:custGeom>
                  <a:avLst/>
                  <a:gdLst>
                    <a:gd name="T0" fmla="*/ 344 w 362"/>
                    <a:gd name="T1" fmla="*/ 85 h 170"/>
                    <a:gd name="T2" fmla="*/ 0 w 362"/>
                    <a:gd name="T3" fmla="*/ 11 h 170"/>
                    <a:gd name="T4" fmla="*/ 325 w 362"/>
                    <a:gd name="T5" fmla="*/ 170 h 170"/>
                    <a:gd name="T6" fmla="*/ 362 w 362"/>
                    <a:gd name="T7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2" h="170">
                      <a:moveTo>
                        <a:pt x="344" y="85"/>
                      </a:moveTo>
                      <a:lnTo>
                        <a:pt x="0" y="11"/>
                      </a:lnTo>
                      <a:moveTo>
                        <a:pt x="325" y="170"/>
                      </a:moveTo>
                      <a:cubicBezTo>
                        <a:pt x="338" y="113"/>
                        <a:pt x="350" y="57"/>
                        <a:pt x="362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6" name="Line 576"/>
                <p:cNvSpPr>
                  <a:spLocks noChangeShapeType="1"/>
                </p:cNvSpPr>
                <p:nvPr/>
              </p:nvSpPr>
              <p:spPr bwMode="auto">
                <a:xfrm flipH="1">
                  <a:off x="4384676" y="1641476"/>
                  <a:ext cx="12700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7" name="Line 577"/>
                <p:cNvSpPr>
                  <a:spLocks noChangeShapeType="1"/>
                </p:cNvSpPr>
                <p:nvPr/>
              </p:nvSpPr>
              <p:spPr bwMode="auto">
                <a:xfrm flipV="1">
                  <a:off x="2225676" y="5981701"/>
                  <a:ext cx="73025" cy="746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8" name="Freeform 578"/>
                <p:cNvSpPr>
                  <a:spLocks noEditPoints="1"/>
                </p:cNvSpPr>
                <p:nvPr/>
              </p:nvSpPr>
              <p:spPr bwMode="auto">
                <a:xfrm>
                  <a:off x="5097463" y="2073276"/>
                  <a:ext cx="69850" cy="104775"/>
                </a:xfrm>
                <a:custGeom>
                  <a:avLst/>
                  <a:gdLst>
                    <a:gd name="T0" fmla="*/ 158 w 235"/>
                    <a:gd name="T1" fmla="*/ 38 h 352"/>
                    <a:gd name="T2" fmla="*/ 0 w 235"/>
                    <a:gd name="T3" fmla="*/ 352 h 352"/>
                    <a:gd name="T4" fmla="*/ 235 w 235"/>
                    <a:gd name="T5" fmla="*/ 78 h 352"/>
                    <a:gd name="T6" fmla="*/ 80 w 235"/>
                    <a:gd name="T7" fmla="*/ 0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5" h="352">
                      <a:moveTo>
                        <a:pt x="158" y="38"/>
                      </a:moveTo>
                      <a:lnTo>
                        <a:pt x="0" y="352"/>
                      </a:lnTo>
                      <a:moveTo>
                        <a:pt x="235" y="78"/>
                      </a:moveTo>
                      <a:cubicBezTo>
                        <a:pt x="184" y="51"/>
                        <a:pt x="132" y="25"/>
                        <a:pt x="8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9" name="Freeform 579"/>
                <p:cNvSpPr>
                  <a:spLocks noEditPoints="1"/>
                </p:cNvSpPr>
                <p:nvPr/>
              </p:nvSpPr>
              <p:spPr bwMode="auto">
                <a:xfrm>
                  <a:off x="2524126" y="5441951"/>
                  <a:ext cx="125413" cy="120650"/>
                </a:xfrm>
                <a:custGeom>
                  <a:avLst/>
                  <a:gdLst>
                    <a:gd name="T0" fmla="*/ 153 w 420"/>
                    <a:gd name="T1" fmla="*/ 229 h 409"/>
                    <a:gd name="T2" fmla="*/ 420 w 420"/>
                    <a:gd name="T3" fmla="*/ 0 h 409"/>
                    <a:gd name="T4" fmla="*/ 0 w 420"/>
                    <a:gd name="T5" fmla="*/ 43 h 409"/>
                    <a:gd name="T6" fmla="*/ 312 w 420"/>
                    <a:gd name="T7" fmla="*/ 409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0" h="409">
                      <a:moveTo>
                        <a:pt x="153" y="229"/>
                      </a:moveTo>
                      <a:lnTo>
                        <a:pt x="420" y="0"/>
                      </a:lnTo>
                      <a:moveTo>
                        <a:pt x="0" y="43"/>
                      </a:moveTo>
                      <a:cubicBezTo>
                        <a:pt x="100" y="169"/>
                        <a:pt x="204" y="291"/>
                        <a:pt x="312" y="40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0" name="Freeform 580"/>
                <p:cNvSpPr>
                  <a:spLocks noEditPoints="1"/>
                </p:cNvSpPr>
                <p:nvPr/>
              </p:nvSpPr>
              <p:spPr bwMode="auto">
                <a:xfrm>
                  <a:off x="2100263" y="5540376"/>
                  <a:ext cx="100013" cy="80963"/>
                </a:xfrm>
                <a:custGeom>
                  <a:avLst/>
                  <a:gdLst>
                    <a:gd name="T0" fmla="*/ 50 w 337"/>
                    <a:gd name="T1" fmla="*/ 202 h 273"/>
                    <a:gd name="T2" fmla="*/ 337 w 337"/>
                    <a:gd name="T3" fmla="*/ 0 h 273"/>
                    <a:gd name="T4" fmla="*/ 0 w 337"/>
                    <a:gd name="T5" fmla="*/ 131 h 273"/>
                    <a:gd name="T6" fmla="*/ 100 w 337"/>
                    <a:gd name="T7" fmla="*/ 273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7" h="273">
                      <a:moveTo>
                        <a:pt x="50" y="202"/>
                      </a:moveTo>
                      <a:lnTo>
                        <a:pt x="337" y="0"/>
                      </a:lnTo>
                      <a:moveTo>
                        <a:pt x="0" y="131"/>
                      </a:moveTo>
                      <a:cubicBezTo>
                        <a:pt x="33" y="178"/>
                        <a:pt x="66" y="226"/>
                        <a:pt x="100" y="27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1" name="Line 581"/>
                <p:cNvSpPr>
                  <a:spLocks noChangeShapeType="1"/>
                </p:cNvSpPr>
                <p:nvPr/>
              </p:nvSpPr>
              <p:spPr bwMode="auto">
                <a:xfrm flipH="1">
                  <a:off x="4770438" y="1758951"/>
                  <a:ext cx="133350" cy="3937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2" name="Line 582"/>
                <p:cNvSpPr>
                  <a:spLocks noChangeShapeType="1"/>
                </p:cNvSpPr>
                <p:nvPr/>
              </p:nvSpPr>
              <p:spPr bwMode="auto">
                <a:xfrm flipH="1" flipV="1">
                  <a:off x="6443663" y="4997451"/>
                  <a:ext cx="98425" cy="317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3" name="Freeform 583"/>
                <p:cNvSpPr>
                  <a:spLocks noEditPoints="1"/>
                </p:cNvSpPr>
                <p:nvPr/>
              </p:nvSpPr>
              <p:spPr bwMode="auto">
                <a:xfrm>
                  <a:off x="5375276" y="5416551"/>
                  <a:ext cx="107950" cy="104775"/>
                </a:xfrm>
                <a:custGeom>
                  <a:avLst/>
                  <a:gdLst>
                    <a:gd name="T0" fmla="*/ 259 w 365"/>
                    <a:gd name="T1" fmla="*/ 237 h 353"/>
                    <a:gd name="T2" fmla="*/ 0 w 365"/>
                    <a:gd name="T3" fmla="*/ 0 h 353"/>
                    <a:gd name="T4" fmla="*/ 151 w 365"/>
                    <a:gd name="T5" fmla="*/ 353 h 353"/>
                    <a:gd name="T6" fmla="*/ 365 w 365"/>
                    <a:gd name="T7" fmla="*/ 118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5" h="353">
                      <a:moveTo>
                        <a:pt x="259" y="237"/>
                      </a:moveTo>
                      <a:lnTo>
                        <a:pt x="0" y="0"/>
                      </a:lnTo>
                      <a:moveTo>
                        <a:pt x="151" y="353"/>
                      </a:moveTo>
                      <a:cubicBezTo>
                        <a:pt x="224" y="277"/>
                        <a:pt x="296" y="198"/>
                        <a:pt x="365" y="11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4" name="Freeform 584"/>
                <p:cNvSpPr>
                  <a:spLocks noEditPoints="1"/>
                </p:cNvSpPr>
                <p:nvPr/>
              </p:nvSpPr>
              <p:spPr bwMode="auto">
                <a:xfrm>
                  <a:off x="5430838" y="2159001"/>
                  <a:ext cx="74613" cy="95250"/>
                </a:xfrm>
                <a:custGeom>
                  <a:avLst/>
                  <a:gdLst>
                    <a:gd name="T0" fmla="*/ 200 w 249"/>
                    <a:gd name="T1" fmla="*/ 34 h 323"/>
                    <a:gd name="T2" fmla="*/ 0 w 249"/>
                    <a:gd name="T3" fmla="*/ 323 h 323"/>
                    <a:gd name="T4" fmla="*/ 249 w 249"/>
                    <a:gd name="T5" fmla="*/ 69 h 323"/>
                    <a:gd name="T6" fmla="*/ 150 w 249"/>
                    <a:gd name="T7" fmla="*/ 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9" h="323">
                      <a:moveTo>
                        <a:pt x="200" y="34"/>
                      </a:moveTo>
                      <a:lnTo>
                        <a:pt x="0" y="323"/>
                      </a:lnTo>
                      <a:moveTo>
                        <a:pt x="249" y="69"/>
                      </a:moveTo>
                      <a:cubicBezTo>
                        <a:pt x="216" y="45"/>
                        <a:pt x="183" y="23"/>
                        <a:pt x="15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5" name="Freeform 585"/>
                <p:cNvSpPr>
                  <a:spLocks noEditPoints="1"/>
                </p:cNvSpPr>
                <p:nvPr/>
              </p:nvSpPr>
              <p:spPr bwMode="auto">
                <a:xfrm>
                  <a:off x="5419726" y="5521326"/>
                  <a:ext cx="114300" cy="112713"/>
                </a:xfrm>
                <a:custGeom>
                  <a:avLst/>
                  <a:gdLst>
                    <a:gd name="T0" fmla="*/ 253 w 384"/>
                    <a:gd name="T1" fmla="*/ 244 h 381"/>
                    <a:gd name="T2" fmla="*/ 0 w 384"/>
                    <a:gd name="T3" fmla="*/ 0 h 381"/>
                    <a:gd name="T4" fmla="*/ 117 w 384"/>
                    <a:gd name="T5" fmla="*/ 381 h 381"/>
                    <a:gd name="T6" fmla="*/ 384 w 384"/>
                    <a:gd name="T7" fmla="*/ 103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4" h="381">
                      <a:moveTo>
                        <a:pt x="253" y="244"/>
                      </a:moveTo>
                      <a:lnTo>
                        <a:pt x="0" y="0"/>
                      </a:lnTo>
                      <a:moveTo>
                        <a:pt x="117" y="381"/>
                      </a:moveTo>
                      <a:cubicBezTo>
                        <a:pt x="209" y="291"/>
                        <a:pt x="298" y="198"/>
                        <a:pt x="384" y="10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6" name="Freeform 586"/>
                <p:cNvSpPr>
                  <a:spLocks noEditPoints="1"/>
                </p:cNvSpPr>
                <p:nvPr/>
              </p:nvSpPr>
              <p:spPr bwMode="auto">
                <a:xfrm>
                  <a:off x="5534026" y="3509963"/>
                  <a:ext cx="141288" cy="274638"/>
                </a:xfrm>
                <a:custGeom>
                  <a:avLst/>
                  <a:gdLst>
                    <a:gd name="T0" fmla="*/ 329 w 481"/>
                    <a:gd name="T1" fmla="*/ 458 h 931"/>
                    <a:gd name="T2" fmla="*/ 0 w 481"/>
                    <a:gd name="T3" fmla="*/ 580 h 931"/>
                    <a:gd name="T4" fmla="*/ 481 w 481"/>
                    <a:gd name="T5" fmla="*/ 931 h 931"/>
                    <a:gd name="T6" fmla="*/ 136 w 481"/>
                    <a:gd name="T7" fmla="*/ 0 h 9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81" h="931">
                      <a:moveTo>
                        <a:pt x="329" y="458"/>
                      </a:moveTo>
                      <a:lnTo>
                        <a:pt x="0" y="580"/>
                      </a:lnTo>
                      <a:moveTo>
                        <a:pt x="481" y="931"/>
                      </a:moveTo>
                      <a:cubicBezTo>
                        <a:pt x="394" y="611"/>
                        <a:pt x="279" y="299"/>
                        <a:pt x="13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7" name="Freeform 587"/>
                <p:cNvSpPr>
                  <a:spLocks noEditPoints="1"/>
                </p:cNvSpPr>
                <p:nvPr/>
              </p:nvSpPr>
              <p:spPr bwMode="auto">
                <a:xfrm>
                  <a:off x="4662488" y="1806576"/>
                  <a:ext cx="71438" cy="204788"/>
                </a:xfrm>
                <a:custGeom>
                  <a:avLst/>
                  <a:gdLst>
                    <a:gd name="T0" fmla="*/ 182 w 241"/>
                    <a:gd name="T1" fmla="*/ 15 h 694"/>
                    <a:gd name="T2" fmla="*/ 0 w 241"/>
                    <a:gd name="T3" fmla="*/ 694 h 694"/>
                    <a:gd name="T4" fmla="*/ 241 w 241"/>
                    <a:gd name="T5" fmla="*/ 31 h 694"/>
                    <a:gd name="T6" fmla="*/ 124 w 241"/>
                    <a:gd name="T7" fmla="*/ 0 h 6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1" h="694">
                      <a:moveTo>
                        <a:pt x="182" y="15"/>
                      </a:moveTo>
                      <a:lnTo>
                        <a:pt x="0" y="694"/>
                      </a:lnTo>
                      <a:moveTo>
                        <a:pt x="241" y="31"/>
                      </a:moveTo>
                      <a:cubicBezTo>
                        <a:pt x="202" y="21"/>
                        <a:pt x="163" y="10"/>
                        <a:pt x="12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8" name="Freeform 588"/>
                <p:cNvSpPr>
                  <a:spLocks noEditPoints="1"/>
                </p:cNvSpPr>
                <p:nvPr/>
              </p:nvSpPr>
              <p:spPr bwMode="auto">
                <a:xfrm>
                  <a:off x="1576388" y="4208463"/>
                  <a:ext cx="103188" cy="36513"/>
                </a:xfrm>
                <a:custGeom>
                  <a:avLst/>
                  <a:gdLst>
                    <a:gd name="T0" fmla="*/ 0 w 352"/>
                    <a:gd name="T1" fmla="*/ 61 h 121"/>
                    <a:gd name="T2" fmla="*/ 352 w 352"/>
                    <a:gd name="T3" fmla="*/ 60 h 121"/>
                    <a:gd name="T4" fmla="*/ 0 w 352"/>
                    <a:gd name="T5" fmla="*/ 0 h 121"/>
                    <a:gd name="T6" fmla="*/ 0 w 352"/>
                    <a:gd name="T7" fmla="*/ 12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2" h="121">
                      <a:moveTo>
                        <a:pt x="0" y="61"/>
                      </a:moveTo>
                      <a:lnTo>
                        <a:pt x="352" y="60"/>
                      </a:lnTo>
                      <a:moveTo>
                        <a:pt x="0" y="0"/>
                      </a:moveTo>
                      <a:cubicBezTo>
                        <a:pt x="0" y="41"/>
                        <a:pt x="0" y="81"/>
                        <a:pt x="0" y="12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9" name="Freeform 589"/>
                <p:cNvSpPr>
                  <a:spLocks noEditPoints="1"/>
                </p:cNvSpPr>
                <p:nvPr/>
              </p:nvSpPr>
              <p:spPr bwMode="auto">
                <a:xfrm>
                  <a:off x="1825626" y="5284788"/>
                  <a:ext cx="101600" cy="61913"/>
                </a:xfrm>
                <a:custGeom>
                  <a:avLst/>
                  <a:gdLst>
                    <a:gd name="T0" fmla="*/ 27 w 342"/>
                    <a:gd name="T1" fmla="*/ 156 h 210"/>
                    <a:gd name="T2" fmla="*/ 342 w 342"/>
                    <a:gd name="T3" fmla="*/ 0 h 210"/>
                    <a:gd name="T4" fmla="*/ 0 w 342"/>
                    <a:gd name="T5" fmla="*/ 102 h 210"/>
                    <a:gd name="T6" fmla="*/ 54 w 342"/>
                    <a:gd name="T7" fmla="*/ 21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2" h="210">
                      <a:moveTo>
                        <a:pt x="27" y="156"/>
                      </a:moveTo>
                      <a:lnTo>
                        <a:pt x="342" y="0"/>
                      </a:lnTo>
                      <a:moveTo>
                        <a:pt x="0" y="102"/>
                      </a:moveTo>
                      <a:cubicBezTo>
                        <a:pt x="18" y="138"/>
                        <a:pt x="36" y="174"/>
                        <a:pt x="54" y="21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0" name="Line 590"/>
                <p:cNvSpPr>
                  <a:spLocks noChangeShapeType="1"/>
                </p:cNvSpPr>
                <p:nvPr/>
              </p:nvSpPr>
              <p:spPr bwMode="auto">
                <a:xfrm>
                  <a:off x="2689226" y="2019301"/>
                  <a:ext cx="276225" cy="4413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1" name="Line 591"/>
                <p:cNvSpPr>
                  <a:spLocks noChangeShapeType="1"/>
                </p:cNvSpPr>
                <p:nvPr/>
              </p:nvSpPr>
              <p:spPr bwMode="auto">
                <a:xfrm flipV="1">
                  <a:off x="3051176" y="6424613"/>
                  <a:ext cx="80963" cy="1920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2" name="Freeform 592"/>
                <p:cNvSpPr>
                  <a:spLocks noEditPoints="1"/>
                </p:cNvSpPr>
                <p:nvPr/>
              </p:nvSpPr>
              <p:spPr bwMode="auto">
                <a:xfrm>
                  <a:off x="2087563" y="5689601"/>
                  <a:ext cx="93663" cy="77788"/>
                </a:xfrm>
                <a:custGeom>
                  <a:avLst/>
                  <a:gdLst>
                    <a:gd name="T0" fmla="*/ 37 w 315"/>
                    <a:gd name="T1" fmla="*/ 216 h 263"/>
                    <a:gd name="T2" fmla="*/ 315 w 315"/>
                    <a:gd name="T3" fmla="*/ 0 h 263"/>
                    <a:gd name="T4" fmla="*/ 0 w 315"/>
                    <a:gd name="T5" fmla="*/ 168 h 263"/>
                    <a:gd name="T6" fmla="*/ 74 w 315"/>
                    <a:gd name="T7" fmla="*/ 263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5" h="263">
                      <a:moveTo>
                        <a:pt x="37" y="216"/>
                      </a:moveTo>
                      <a:lnTo>
                        <a:pt x="315" y="0"/>
                      </a:lnTo>
                      <a:moveTo>
                        <a:pt x="0" y="168"/>
                      </a:moveTo>
                      <a:cubicBezTo>
                        <a:pt x="25" y="200"/>
                        <a:pt x="49" y="232"/>
                        <a:pt x="74" y="26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3" name="Freeform 593"/>
                <p:cNvSpPr>
                  <a:spLocks noEditPoints="1"/>
                </p:cNvSpPr>
                <p:nvPr/>
              </p:nvSpPr>
              <p:spPr bwMode="auto">
                <a:xfrm>
                  <a:off x="4662488" y="2011363"/>
                  <a:ext cx="71438" cy="111125"/>
                </a:xfrm>
                <a:custGeom>
                  <a:avLst/>
                  <a:gdLst>
                    <a:gd name="T0" fmla="*/ 120 w 240"/>
                    <a:gd name="T1" fmla="*/ 34 h 372"/>
                    <a:gd name="T2" fmla="*/ 24 w 240"/>
                    <a:gd name="T3" fmla="*/ 372 h 372"/>
                    <a:gd name="T4" fmla="*/ 240 w 240"/>
                    <a:gd name="T5" fmla="*/ 69 h 372"/>
                    <a:gd name="T6" fmla="*/ 0 w 240"/>
                    <a:gd name="T7" fmla="*/ 0 h 3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0" h="372">
                      <a:moveTo>
                        <a:pt x="120" y="34"/>
                      </a:moveTo>
                      <a:lnTo>
                        <a:pt x="24" y="372"/>
                      </a:lnTo>
                      <a:moveTo>
                        <a:pt x="240" y="69"/>
                      </a:moveTo>
                      <a:cubicBezTo>
                        <a:pt x="160" y="45"/>
                        <a:pt x="81" y="22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4" name="Freeform 594"/>
                <p:cNvSpPr>
                  <a:spLocks noEditPoints="1"/>
                </p:cNvSpPr>
                <p:nvPr/>
              </p:nvSpPr>
              <p:spPr bwMode="auto">
                <a:xfrm>
                  <a:off x="2035176" y="3686176"/>
                  <a:ext cx="114300" cy="111125"/>
                </a:xfrm>
                <a:custGeom>
                  <a:avLst/>
                  <a:gdLst>
                    <a:gd name="T0" fmla="*/ 42 w 384"/>
                    <a:gd name="T1" fmla="*/ 189 h 379"/>
                    <a:gd name="T2" fmla="*/ 384 w 384"/>
                    <a:gd name="T3" fmla="*/ 270 h 379"/>
                    <a:gd name="T4" fmla="*/ 90 w 384"/>
                    <a:gd name="T5" fmla="*/ 0 h 379"/>
                    <a:gd name="T6" fmla="*/ 0 w 384"/>
                    <a:gd name="T7" fmla="*/ 379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4" h="379">
                      <a:moveTo>
                        <a:pt x="42" y="189"/>
                      </a:moveTo>
                      <a:lnTo>
                        <a:pt x="384" y="270"/>
                      </a:lnTo>
                      <a:moveTo>
                        <a:pt x="90" y="0"/>
                      </a:moveTo>
                      <a:cubicBezTo>
                        <a:pt x="56" y="125"/>
                        <a:pt x="26" y="252"/>
                        <a:pt x="0" y="37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5" name="Line 595"/>
                <p:cNvSpPr>
                  <a:spLocks noChangeShapeType="1"/>
                </p:cNvSpPr>
                <p:nvPr/>
              </p:nvSpPr>
              <p:spPr bwMode="auto">
                <a:xfrm flipH="1" flipV="1">
                  <a:off x="4200526" y="6613526"/>
                  <a:ext cx="11113" cy="2079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6" name="Freeform 596"/>
                <p:cNvSpPr>
                  <a:spLocks noEditPoints="1"/>
                </p:cNvSpPr>
                <p:nvPr/>
              </p:nvSpPr>
              <p:spPr bwMode="auto">
                <a:xfrm>
                  <a:off x="3841751" y="6505576"/>
                  <a:ext cx="50800" cy="104775"/>
                </a:xfrm>
                <a:custGeom>
                  <a:avLst/>
                  <a:gdLst>
                    <a:gd name="T0" fmla="*/ 87 w 173"/>
                    <a:gd name="T1" fmla="*/ 350 h 357"/>
                    <a:gd name="T2" fmla="*/ 117 w 173"/>
                    <a:gd name="T3" fmla="*/ 0 h 357"/>
                    <a:gd name="T4" fmla="*/ 0 w 173"/>
                    <a:gd name="T5" fmla="*/ 342 h 357"/>
                    <a:gd name="T6" fmla="*/ 173 w 173"/>
                    <a:gd name="T7" fmla="*/ 357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3" h="357">
                      <a:moveTo>
                        <a:pt x="87" y="350"/>
                      </a:moveTo>
                      <a:lnTo>
                        <a:pt x="117" y="0"/>
                      </a:lnTo>
                      <a:moveTo>
                        <a:pt x="0" y="342"/>
                      </a:moveTo>
                      <a:cubicBezTo>
                        <a:pt x="58" y="348"/>
                        <a:pt x="116" y="353"/>
                        <a:pt x="173" y="35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7" name="Line 597"/>
                <p:cNvSpPr>
                  <a:spLocks noChangeShapeType="1"/>
                </p:cNvSpPr>
                <p:nvPr/>
              </p:nvSpPr>
              <p:spPr bwMode="auto">
                <a:xfrm flipH="1" flipV="1">
                  <a:off x="4773613" y="6402388"/>
                  <a:ext cx="95250" cy="2968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8" name="Line 598"/>
                <p:cNvSpPr>
                  <a:spLocks noChangeShapeType="1"/>
                </p:cNvSpPr>
                <p:nvPr/>
              </p:nvSpPr>
              <p:spPr bwMode="auto">
                <a:xfrm>
                  <a:off x="1527176" y="3690938"/>
                  <a:ext cx="508000" cy="106363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9" name="Line 599"/>
                <p:cNvSpPr>
                  <a:spLocks noChangeShapeType="1"/>
                </p:cNvSpPr>
                <p:nvPr/>
              </p:nvSpPr>
              <p:spPr bwMode="auto">
                <a:xfrm flipH="1" flipV="1">
                  <a:off x="4621213" y="6338888"/>
                  <a:ext cx="104775" cy="4032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0" name="Freeform 600"/>
                <p:cNvSpPr>
                  <a:spLocks noEditPoints="1"/>
                </p:cNvSpPr>
                <p:nvPr/>
              </p:nvSpPr>
              <p:spPr bwMode="auto">
                <a:xfrm>
                  <a:off x="5489576" y="5745163"/>
                  <a:ext cx="101600" cy="104775"/>
                </a:xfrm>
                <a:custGeom>
                  <a:avLst/>
                  <a:gdLst>
                    <a:gd name="T0" fmla="*/ 240 w 341"/>
                    <a:gd name="T1" fmla="*/ 257 h 351"/>
                    <a:gd name="T2" fmla="*/ 0 w 341"/>
                    <a:gd name="T3" fmla="*/ 0 h 351"/>
                    <a:gd name="T4" fmla="*/ 138 w 341"/>
                    <a:gd name="T5" fmla="*/ 351 h 351"/>
                    <a:gd name="T6" fmla="*/ 341 w 341"/>
                    <a:gd name="T7" fmla="*/ 162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1" h="351">
                      <a:moveTo>
                        <a:pt x="240" y="257"/>
                      </a:moveTo>
                      <a:lnTo>
                        <a:pt x="0" y="0"/>
                      </a:lnTo>
                      <a:moveTo>
                        <a:pt x="138" y="351"/>
                      </a:moveTo>
                      <a:cubicBezTo>
                        <a:pt x="207" y="289"/>
                        <a:pt x="274" y="226"/>
                        <a:pt x="341" y="16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1" name="Freeform 601"/>
                <p:cNvSpPr>
                  <a:spLocks noEditPoints="1"/>
                </p:cNvSpPr>
                <p:nvPr/>
              </p:nvSpPr>
              <p:spPr bwMode="auto">
                <a:xfrm>
                  <a:off x="2906713" y="5248276"/>
                  <a:ext cx="128588" cy="128588"/>
                </a:xfrm>
                <a:custGeom>
                  <a:avLst/>
                  <a:gdLst>
                    <a:gd name="T0" fmla="*/ 188 w 438"/>
                    <a:gd name="T1" fmla="*/ 247 h 437"/>
                    <a:gd name="T2" fmla="*/ 438 w 438"/>
                    <a:gd name="T3" fmla="*/ 0 h 437"/>
                    <a:gd name="T4" fmla="*/ 0 w 438"/>
                    <a:gd name="T5" fmla="*/ 46 h 437"/>
                    <a:gd name="T6" fmla="*/ 385 w 438"/>
                    <a:gd name="T7" fmla="*/ 43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8" h="437">
                      <a:moveTo>
                        <a:pt x="188" y="247"/>
                      </a:moveTo>
                      <a:lnTo>
                        <a:pt x="438" y="0"/>
                      </a:lnTo>
                      <a:moveTo>
                        <a:pt x="0" y="46"/>
                      </a:moveTo>
                      <a:cubicBezTo>
                        <a:pt x="121" y="183"/>
                        <a:pt x="250" y="313"/>
                        <a:pt x="385" y="43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2" name="Freeform 602"/>
                <p:cNvSpPr>
                  <a:spLocks noEditPoints="1"/>
                </p:cNvSpPr>
                <p:nvPr/>
              </p:nvSpPr>
              <p:spPr bwMode="auto">
                <a:xfrm>
                  <a:off x="4770438" y="5129213"/>
                  <a:ext cx="147638" cy="180975"/>
                </a:xfrm>
                <a:custGeom>
                  <a:avLst/>
                  <a:gdLst>
                    <a:gd name="T0" fmla="*/ 430 w 497"/>
                    <a:gd name="T1" fmla="*/ 556 h 608"/>
                    <a:gd name="T2" fmla="*/ 0 w 497"/>
                    <a:gd name="T3" fmla="*/ 0 h 608"/>
                    <a:gd name="T4" fmla="*/ 361 w 497"/>
                    <a:gd name="T5" fmla="*/ 608 h 608"/>
                    <a:gd name="T6" fmla="*/ 497 w 497"/>
                    <a:gd name="T7" fmla="*/ 502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7" h="608">
                      <a:moveTo>
                        <a:pt x="430" y="556"/>
                      </a:moveTo>
                      <a:lnTo>
                        <a:pt x="0" y="0"/>
                      </a:lnTo>
                      <a:moveTo>
                        <a:pt x="361" y="608"/>
                      </a:moveTo>
                      <a:cubicBezTo>
                        <a:pt x="407" y="574"/>
                        <a:pt x="453" y="538"/>
                        <a:pt x="497" y="50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3" name="Line 603"/>
                <p:cNvSpPr>
                  <a:spLocks noChangeShapeType="1"/>
                </p:cNvSpPr>
                <p:nvPr/>
              </p:nvSpPr>
              <p:spPr bwMode="auto">
                <a:xfrm flipH="1">
                  <a:off x="5580063" y="2433638"/>
                  <a:ext cx="377825" cy="3587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4" name="Line 604"/>
                <p:cNvSpPr>
                  <a:spLocks noChangeShapeType="1"/>
                </p:cNvSpPr>
                <p:nvPr/>
              </p:nvSpPr>
              <p:spPr bwMode="auto">
                <a:xfrm flipH="1">
                  <a:off x="5392738" y="2381251"/>
                  <a:ext cx="514350" cy="5159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5" name="Freeform 605"/>
                <p:cNvSpPr>
                  <a:spLocks noEditPoints="1"/>
                </p:cNvSpPr>
                <p:nvPr/>
              </p:nvSpPr>
              <p:spPr bwMode="auto">
                <a:xfrm>
                  <a:off x="2192338" y="2703513"/>
                  <a:ext cx="96838" cy="84138"/>
                </a:xfrm>
                <a:custGeom>
                  <a:avLst/>
                  <a:gdLst>
                    <a:gd name="T0" fmla="*/ 55 w 328"/>
                    <a:gd name="T1" fmla="*/ 67 h 287"/>
                    <a:gd name="T2" fmla="*/ 328 w 328"/>
                    <a:gd name="T3" fmla="*/ 287 h 287"/>
                    <a:gd name="T4" fmla="*/ 109 w 328"/>
                    <a:gd name="T5" fmla="*/ 0 h 287"/>
                    <a:gd name="T6" fmla="*/ 0 w 328"/>
                    <a:gd name="T7" fmla="*/ 135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8" h="287">
                      <a:moveTo>
                        <a:pt x="55" y="67"/>
                      </a:moveTo>
                      <a:lnTo>
                        <a:pt x="328" y="287"/>
                      </a:lnTo>
                      <a:moveTo>
                        <a:pt x="109" y="0"/>
                      </a:moveTo>
                      <a:cubicBezTo>
                        <a:pt x="73" y="44"/>
                        <a:pt x="36" y="89"/>
                        <a:pt x="0" y="13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6" name="Freeform 606"/>
                <p:cNvSpPr>
                  <a:spLocks noEditPoints="1"/>
                </p:cNvSpPr>
                <p:nvPr/>
              </p:nvSpPr>
              <p:spPr bwMode="auto">
                <a:xfrm>
                  <a:off x="1820863" y="5019676"/>
                  <a:ext cx="106363" cy="61913"/>
                </a:xfrm>
                <a:custGeom>
                  <a:avLst/>
                  <a:gdLst>
                    <a:gd name="T0" fmla="*/ 30 w 360"/>
                    <a:gd name="T1" fmla="*/ 123 h 204"/>
                    <a:gd name="T2" fmla="*/ 360 w 360"/>
                    <a:gd name="T3" fmla="*/ 0 h 204"/>
                    <a:gd name="T4" fmla="*/ 0 w 360"/>
                    <a:gd name="T5" fmla="*/ 41 h 204"/>
                    <a:gd name="T6" fmla="*/ 61 w 360"/>
                    <a:gd name="T7" fmla="*/ 20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0" h="204">
                      <a:moveTo>
                        <a:pt x="30" y="123"/>
                      </a:moveTo>
                      <a:lnTo>
                        <a:pt x="360" y="0"/>
                      </a:lnTo>
                      <a:moveTo>
                        <a:pt x="0" y="41"/>
                      </a:moveTo>
                      <a:cubicBezTo>
                        <a:pt x="20" y="96"/>
                        <a:pt x="40" y="150"/>
                        <a:pt x="61" y="20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301005" y="311091"/>
                <a:ext cx="5195888" cy="5203825"/>
                <a:chOff x="1473200" y="1622426"/>
                <a:chExt cx="5195888" cy="5203825"/>
              </a:xfrm>
            </p:grpSpPr>
            <p:sp>
              <p:nvSpPr>
                <p:cNvPr id="227" name="Line 608"/>
                <p:cNvSpPr>
                  <a:spLocks noChangeShapeType="1"/>
                </p:cNvSpPr>
                <p:nvPr/>
              </p:nvSpPr>
              <p:spPr bwMode="auto">
                <a:xfrm flipH="1" flipV="1">
                  <a:off x="5832475" y="5992814"/>
                  <a:ext cx="74613" cy="730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8" name="Freeform 609"/>
                <p:cNvSpPr>
                  <a:spLocks noEditPoints="1"/>
                </p:cNvSpPr>
                <p:nvPr/>
              </p:nvSpPr>
              <p:spPr bwMode="auto">
                <a:xfrm>
                  <a:off x="4876800" y="5310189"/>
                  <a:ext cx="80963" cy="96838"/>
                </a:xfrm>
                <a:custGeom>
                  <a:avLst/>
                  <a:gdLst>
                    <a:gd name="T0" fmla="*/ 209 w 273"/>
                    <a:gd name="T1" fmla="*/ 282 h 329"/>
                    <a:gd name="T2" fmla="*/ 0 w 273"/>
                    <a:gd name="T3" fmla="*/ 0 h 329"/>
                    <a:gd name="T4" fmla="*/ 145 w 273"/>
                    <a:gd name="T5" fmla="*/ 329 h 329"/>
                    <a:gd name="T6" fmla="*/ 273 w 273"/>
                    <a:gd name="T7" fmla="*/ 234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3" h="329">
                      <a:moveTo>
                        <a:pt x="209" y="282"/>
                      </a:moveTo>
                      <a:lnTo>
                        <a:pt x="0" y="0"/>
                      </a:lnTo>
                      <a:moveTo>
                        <a:pt x="145" y="329"/>
                      </a:moveTo>
                      <a:cubicBezTo>
                        <a:pt x="188" y="298"/>
                        <a:pt x="231" y="266"/>
                        <a:pt x="273" y="23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9" name="Line 610"/>
                <p:cNvSpPr>
                  <a:spLocks noChangeShapeType="1"/>
                </p:cNvSpPr>
                <p:nvPr/>
              </p:nvSpPr>
              <p:spPr bwMode="auto">
                <a:xfrm>
                  <a:off x="1519238" y="3727451"/>
                  <a:ext cx="103188" cy="206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0" name="Freeform 611"/>
                <p:cNvSpPr>
                  <a:spLocks noEditPoints="1"/>
                </p:cNvSpPr>
                <p:nvPr/>
              </p:nvSpPr>
              <p:spPr bwMode="auto">
                <a:xfrm>
                  <a:off x="2201863" y="3881439"/>
                  <a:ext cx="112713" cy="268288"/>
                </a:xfrm>
                <a:custGeom>
                  <a:avLst/>
                  <a:gdLst>
                    <a:gd name="T0" fmla="*/ 34 w 384"/>
                    <a:gd name="T1" fmla="*/ 452 h 909"/>
                    <a:gd name="T2" fmla="*/ 384 w 384"/>
                    <a:gd name="T3" fmla="*/ 492 h 909"/>
                    <a:gd name="T4" fmla="*/ 102 w 384"/>
                    <a:gd name="T5" fmla="*/ 0 h 909"/>
                    <a:gd name="T6" fmla="*/ 0 w 384"/>
                    <a:gd name="T7" fmla="*/ 909 h 9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4" h="909">
                      <a:moveTo>
                        <a:pt x="34" y="452"/>
                      </a:moveTo>
                      <a:lnTo>
                        <a:pt x="384" y="492"/>
                      </a:lnTo>
                      <a:moveTo>
                        <a:pt x="102" y="0"/>
                      </a:moveTo>
                      <a:cubicBezTo>
                        <a:pt x="46" y="300"/>
                        <a:pt x="12" y="604"/>
                        <a:pt x="0" y="90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1" name="Line 612"/>
                <p:cNvSpPr>
                  <a:spLocks noChangeShapeType="1"/>
                </p:cNvSpPr>
                <p:nvPr/>
              </p:nvSpPr>
              <p:spPr bwMode="auto">
                <a:xfrm flipH="1">
                  <a:off x="6081713" y="2814639"/>
                  <a:ext cx="174625" cy="1127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2" name="Line 613"/>
                <p:cNvSpPr>
                  <a:spLocks noChangeShapeType="1"/>
                </p:cNvSpPr>
                <p:nvPr/>
              </p:nvSpPr>
              <p:spPr bwMode="auto">
                <a:xfrm flipV="1">
                  <a:off x="1595438" y="4983164"/>
                  <a:ext cx="98425" cy="317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3" name="Line 614"/>
                <p:cNvSpPr>
                  <a:spLocks noChangeShapeType="1"/>
                </p:cNvSpPr>
                <p:nvPr/>
              </p:nvSpPr>
              <p:spPr bwMode="auto">
                <a:xfrm flipH="1">
                  <a:off x="4630738" y="1687514"/>
                  <a:ext cx="22225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4" name="Line 615"/>
                <p:cNvSpPr>
                  <a:spLocks noChangeShapeType="1"/>
                </p:cNvSpPr>
                <p:nvPr/>
              </p:nvSpPr>
              <p:spPr bwMode="auto">
                <a:xfrm flipV="1">
                  <a:off x="2333625" y="6080126"/>
                  <a:ext cx="68263" cy="77788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5" name="Freeform 616"/>
                <p:cNvSpPr>
                  <a:spLocks noEditPoints="1"/>
                </p:cNvSpPr>
                <p:nvPr/>
              </p:nvSpPr>
              <p:spPr bwMode="auto">
                <a:xfrm>
                  <a:off x="6045200" y="4194176"/>
                  <a:ext cx="106363" cy="207963"/>
                </a:xfrm>
                <a:custGeom>
                  <a:avLst/>
                  <a:gdLst>
                    <a:gd name="T0" fmla="*/ 351 w 358"/>
                    <a:gd name="T1" fmla="*/ 352 h 703"/>
                    <a:gd name="T2" fmla="*/ 0 w 358"/>
                    <a:gd name="T3" fmla="*/ 340 h 703"/>
                    <a:gd name="T4" fmla="*/ 330 w 358"/>
                    <a:gd name="T5" fmla="*/ 703 h 703"/>
                    <a:gd name="T6" fmla="*/ 355 w 358"/>
                    <a:gd name="T7" fmla="*/ 0 h 7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8" h="703">
                      <a:moveTo>
                        <a:pt x="351" y="352"/>
                      </a:moveTo>
                      <a:lnTo>
                        <a:pt x="0" y="340"/>
                      </a:lnTo>
                      <a:moveTo>
                        <a:pt x="330" y="703"/>
                      </a:moveTo>
                      <a:cubicBezTo>
                        <a:pt x="350" y="470"/>
                        <a:pt x="358" y="235"/>
                        <a:pt x="35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6" name="Freeform 617"/>
                <p:cNvSpPr>
                  <a:spLocks noEditPoints="1"/>
                </p:cNvSpPr>
                <p:nvPr/>
              </p:nvSpPr>
              <p:spPr bwMode="auto">
                <a:xfrm>
                  <a:off x="6183313" y="3249614"/>
                  <a:ext cx="198438" cy="95250"/>
                </a:xfrm>
                <a:custGeom>
                  <a:avLst/>
                  <a:gdLst>
                    <a:gd name="T0" fmla="*/ 649 w 672"/>
                    <a:gd name="T1" fmla="*/ 56 h 325"/>
                    <a:gd name="T2" fmla="*/ 0 w 672"/>
                    <a:gd name="T3" fmla="*/ 325 h 325"/>
                    <a:gd name="T4" fmla="*/ 672 w 672"/>
                    <a:gd name="T5" fmla="*/ 112 h 325"/>
                    <a:gd name="T6" fmla="*/ 626 w 672"/>
                    <a:gd name="T7" fmla="*/ 0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2" h="325">
                      <a:moveTo>
                        <a:pt x="649" y="56"/>
                      </a:moveTo>
                      <a:lnTo>
                        <a:pt x="0" y="325"/>
                      </a:lnTo>
                      <a:moveTo>
                        <a:pt x="672" y="112"/>
                      </a:moveTo>
                      <a:cubicBezTo>
                        <a:pt x="657" y="74"/>
                        <a:pt x="642" y="37"/>
                        <a:pt x="62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7" name="Line 618"/>
                <p:cNvSpPr>
                  <a:spLocks noChangeShapeType="1"/>
                </p:cNvSpPr>
                <p:nvPr/>
              </p:nvSpPr>
              <p:spPr bwMode="auto">
                <a:xfrm flipH="1" flipV="1">
                  <a:off x="6000750" y="5807076"/>
                  <a:ext cx="80963" cy="666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8" name="Line 619"/>
                <p:cNvSpPr>
                  <a:spLocks noChangeShapeType="1"/>
                </p:cNvSpPr>
                <p:nvPr/>
              </p:nvSpPr>
              <p:spPr bwMode="auto">
                <a:xfrm flipH="1" flipV="1">
                  <a:off x="5003800" y="5475289"/>
                  <a:ext cx="620713" cy="8334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9" name="Line 620"/>
                <p:cNvSpPr>
                  <a:spLocks noChangeShapeType="1"/>
                </p:cNvSpPr>
                <p:nvPr/>
              </p:nvSpPr>
              <p:spPr bwMode="auto">
                <a:xfrm flipV="1">
                  <a:off x="2360613" y="6103939"/>
                  <a:ext cx="68263" cy="793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0" name="Freeform 621"/>
                <p:cNvSpPr>
                  <a:spLocks noEditPoints="1"/>
                </p:cNvSpPr>
                <p:nvPr/>
              </p:nvSpPr>
              <p:spPr bwMode="auto">
                <a:xfrm>
                  <a:off x="5011738" y="5843589"/>
                  <a:ext cx="76200" cy="103188"/>
                </a:xfrm>
                <a:custGeom>
                  <a:avLst/>
                  <a:gdLst>
                    <a:gd name="T0" fmla="*/ 177 w 258"/>
                    <a:gd name="T1" fmla="*/ 304 h 351"/>
                    <a:gd name="T2" fmla="*/ 0 w 258"/>
                    <a:gd name="T3" fmla="*/ 0 h 351"/>
                    <a:gd name="T4" fmla="*/ 95 w 258"/>
                    <a:gd name="T5" fmla="*/ 351 h 351"/>
                    <a:gd name="T6" fmla="*/ 258 w 258"/>
                    <a:gd name="T7" fmla="*/ 256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351">
                      <a:moveTo>
                        <a:pt x="177" y="304"/>
                      </a:moveTo>
                      <a:lnTo>
                        <a:pt x="0" y="0"/>
                      </a:lnTo>
                      <a:moveTo>
                        <a:pt x="95" y="351"/>
                      </a:moveTo>
                      <a:cubicBezTo>
                        <a:pt x="150" y="320"/>
                        <a:pt x="204" y="289"/>
                        <a:pt x="258" y="25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1" name="Freeform 622"/>
                <p:cNvSpPr>
                  <a:spLocks noEditPoints="1"/>
                </p:cNvSpPr>
                <p:nvPr/>
              </p:nvSpPr>
              <p:spPr bwMode="auto">
                <a:xfrm>
                  <a:off x="3190875" y="1873251"/>
                  <a:ext cx="268288" cy="690563"/>
                </a:xfrm>
                <a:custGeom>
                  <a:avLst/>
                  <a:gdLst>
                    <a:gd name="T0" fmla="*/ 57 w 908"/>
                    <a:gd name="T1" fmla="*/ 20 h 2329"/>
                    <a:gd name="T2" fmla="*/ 908 w 908"/>
                    <a:gd name="T3" fmla="*/ 2329 h 2329"/>
                    <a:gd name="T4" fmla="*/ 113 w 908"/>
                    <a:gd name="T5" fmla="*/ 0 h 2329"/>
                    <a:gd name="T6" fmla="*/ 0 w 908"/>
                    <a:gd name="T7" fmla="*/ 41 h 2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08" h="2329">
                      <a:moveTo>
                        <a:pt x="57" y="20"/>
                      </a:moveTo>
                      <a:lnTo>
                        <a:pt x="908" y="2329"/>
                      </a:lnTo>
                      <a:moveTo>
                        <a:pt x="113" y="0"/>
                      </a:moveTo>
                      <a:cubicBezTo>
                        <a:pt x="76" y="13"/>
                        <a:pt x="38" y="27"/>
                        <a:pt x="0" y="4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2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3952875" y="6718301"/>
                  <a:ext cx="4763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3" name="Line 624"/>
                <p:cNvSpPr>
                  <a:spLocks noChangeShapeType="1"/>
                </p:cNvSpPr>
                <p:nvPr/>
              </p:nvSpPr>
              <p:spPr bwMode="auto">
                <a:xfrm flipH="1">
                  <a:off x="4910138" y="2182814"/>
                  <a:ext cx="774700" cy="9794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4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3914775" y="6716714"/>
                  <a:ext cx="6350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5" name="Freeform 626"/>
                <p:cNvSpPr>
                  <a:spLocks noEditPoints="1"/>
                </p:cNvSpPr>
                <p:nvPr/>
              </p:nvSpPr>
              <p:spPr bwMode="auto">
                <a:xfrm>
                  <a:off x="5137150" y="6365876"/>
                  <a:ext cx="61913" cy="101600"/>
                </a:xfrm>
                <a:custGeom>
                  <a:avLst/>
                  <a:gdLst>
                    <a:gd name="T0" fmla="*/ 157 w 211"/>
                    <a:gd name="T1" fmla="*/ 315 h 342"/>
                    <a:gd name="T2" fmla="*/ 0 w 211"/>
                    <a:gd name="T3" fmla="*/ 0 h 342"/>
                    <a:gd name="T4" fmla="*/ 103 w 211"/>
                    <a:gd name="T5" fmla="*/ 342 h 342"/>
                    <a:gd name="T6" fmla="*/ 211 w 211"/>
                    <a:gd name="T7" fmla="*/ 288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1" h="342">
                      <a:moveTo>
                        <a:pt x="157" y="315"/>
                      </a:moveTo>
                      <a:lnTo>
                        <a:pt x="0" y="0"/>
                      </a:lnTo>
                      <a:moveTo>
                        <a:pt x="103" y="342"/>
                      </a:moveTo>
                      <a:cubicBezTo>
                        <a:pt x="139" y="324"/>
                        <a:pt x="175" y="306"/>
                        <a:pt x="211" y="28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6" name="Freeform 627"/>
                <p:cNvSpPr>
                  <a:spLocks noEditPoints="1"/>
                </p:cNvSpPr>
                <p:nvPr/>
              </p:nvSpPr>
              <p:spPr bwMode="auto">
                <a:xfrm>
                  <a:off x="6108700" y="3757614"/>
                  <a:ext cx="107950" cy="57150"/>
                </a:xfrm>
                <a:custGeom>
                  <a:avLst/>
                  <a:gdLst>
                    <a:gd name="T0" fmla="*/ 344 w 364"/>
                    <a:gd name="T1" fmla="*/ 97 h 194"/>
                    <a:gd name="T2" fmla="*/ 0 w 364"/>
                    <a:gd name="T3" fmla="*/ 167 h 194"/>
                    <a:gd name="T4" fmla="*/ 364 w 364"/>
                    <a:gd name="T5" fmla="*/ 194 h 194"/>
                    <a:gd name="T6" fmla="*/ 324 w 364"/>
                    <a:gd name="T7" fmla="*/ 0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4" h="194">
                      <a:moveTo>
                        <a:pt x="344" y="97"/>
                      </a:moveTo>
                      <a:lnTo>
                        <a:pt x="0" y="167"/>
                      </a:lnTo>
                      <a:moveTo>
                        <a:pt x="364" y="194"/>
                      </a:moveTo>
                      <a:cubicBezTo>
                        <a:pt x="351" y="129"/>
                        <a:pt x="338" y="64"/>
                        <a:pt x="32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7" name="Line 628"/>
                <p:cNvSpPr>
                  <a:spLocks noChangeShapeType="1"/>
                </p:cNvSpPr>
                <p:nvPr/>
              </p:nvSpPr>
              <p:spPr bwMode="auto">
                <a:xfrm flipV="1">
                  <a:off x="2446338" y="6173789"/>
                  <a:ext cx="65088" cy="809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8" name="Freeform 629"/>
                <p:cNvSpPr>
                  <a:spLocks noEditPoints="1"/>
                </p:cNvSpPr>
                <p:nvPr/>
              </p:nvSpPr>
              <p:spPr bwMode="auto">
                <a:xfrm>
                  <a:off x="5784850" y="5207001"/>
                  <a:ext cx="117475" cy="101600"/>
                </a:xfrm>
                <a:custGeom>
                  <a:avLst/>
                  <a:gdLst>
                    <a:gd name="T0" fmla="*/ 305 w 398"/>
                    <a:gd name="T1" fmla="*/ 175 h 340"/>
                    <a:gd name="T2" fmla="*/ 0 w 398"/>
                    <a:gd name="T3" fmla="*/ 0 h 340"/>
                    <a:gd name="T4" fmla="*/ 207 w 398"/>
                    <a:gd name="T5" fmla="*/ 340 h 340"/>
                    <a:gd name="T6" fmla="*/ 398 w 398"/>
                    <a:gd name="T7" fmla="*/ 7 h 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8" h="340">
                      <a:moveTo>
                        <a:pt x="305" y="175"/>
                      </a:moveTo>
                      <a:lnTo>
                        <a:pt x="0" y="0"/>
                      </a:lnTo>
                      <a:moveTo>
                        <a:pt x="207" y="340"/>
                      </a:moveTo>
                      <a:cubicBezTo>
                        <a:pt x="274" y="231"/>
                        <a:pt x="337" y="120"/>
                        <a:pt x="398" y="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9" name="Freeform 630"/>
                <p:cNvSpPr>
                  <a:spLocks noEditPoints="1"/>
                </p:cNvSpPr>
                <p:nvPr/>
              </p:nvSpPr>
              <p:spPr bwMode="auto">
                <a:xfrm>
                  <a:off x="3257550" y="5487989"/>
                  <a:ext cx="90488" cy="112713"/>
                </a:xfrm>
                <a:custGeom>
                  <a:avLst/>
                  <a:gdLst>
                    <a:gd name="T0" fmla="*/ 128 w 303"/>
                    <a:gd name="T1" fmla="*/ 305 h 378"/>
                    <a:gd name="T2" fmla="*/ 303 w 303"/>
                    <a:gd name="T3" fmla="*/ 0 h 378"/>
                    <a:gd name="T4" fmla="*/ 0 w 303"/>
                    <a:gd name="T5" fmla="*/ 229 h 378"/>
                    <a:gd name="T6" fmla="*/ 259 w 303"/>
                    <a:gd name="T7" fmla="*/ 378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3" h="378">
                      <a:moveTo>
                        <a:pt x="128" y="305"/>
                      </a:moveTo>
                      <a:lnTo>
                        <a:pt x="303" y="0"/>
                      </a:lnTo>
                      <a:moveTo>
                        <a:pt x="0" y="229"/>
                      </a:moveTo>
                      <a:cubicBezTo>
                        <a:pt x="85" y="281"/>
                        <a:pt x="171" y="331"/>
                        <a:pt x="259" y="37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0" name="Line 631"/>
                <p:cNvSpPr>
                  <a:spLocks noChangeShapeType="1"/>
                </p:cNvSpPr>
                <p:nvPr/>
              </p:nvSpPr>
              <p:spPr bwMode="auto">
                <a:xfrm>
                  <a:off x="1535113" y="3654426"/>
                  <a:ext cx="203200" cy="460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1" name="Freeform 632"/>
                <p:cNvSpPr>
                  <a:spLocks noEditPoints="1"/>
                </p:cNvSpPr>
                <p:nvPr/>
              </p:nvSpPr>
              <p:spPr bwMode="auto">
                <a:xfrm>
                  <a:off x="2493963" y="2794001"/>
                  <a:ext cx="187325" cy="176213"/>
                </a:xfrm>
                <a:custGeom>
                  <a:avLst/>
                  <a:gdLst>
                    <a:gd name="T0" fmla="*/ 110 w 632"/>
                    <a:gd name="T1" fmla="*/ 123 h 593"/>
                    <a:gd name="T2" fmla="*/ 632 w 632"/>
                    <a:gd name="T3" fmla="*/ 593 h 593"/>
                    <a:gd name="T4" fmla="*/ 223 w 632"/>
                    <a:gd name="T5" fmla="*/ 0 h 593"/>
                    <a:gd name="T6" fmla="*/ 0 w 632"/>
                    <a:gd name="T7" fmla="*/ 248 h 5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2" h="593">
                      <a:moveTo>
                        <a:pt x="110" y="123"/>
                      </a:moveTo>
                      <a:lnTo>
                        <a:pt x="632" y="593"/>
                      </a:lnTo>
                      <a:moveTo>
                        <a:pt x="223" y="0"/>
                      </a:moveTo>
                      <a:cubicBezTo>
                        <a:pt x="147" y="81"/>
                        <a:pt x="72" y="163"/>
                        <a:pt x="0" y="24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2" name="Freeform 633"/>
                <p:cNvSpPr>
                  <a:spLocks noEditPoints="1"/>
                </p:cNvSpPr>
                <p:nvPr/>
              </p:nvSpPr>
              <p:spPr bwMode="auto">
                <a:xfrm>
                  <a:off x="5756275" y="3498851"/>
                  <a:ext cx="506413" cy="192088"/>
                </a:xfrm>
                <a:custGeom>
                  <a:avLst/>
                  <a:gdLst>
                    <a:gd name="T0" fmla="*/ 1676 w 1713"/>
                    <a:gd name="T1" fmla="*/ 118 h 647"/>
                    <a:gd name="T2" fmla="*/ 0 w 1713"/>
                    <a:gd name="T3" fmla="*/ 647 h 647"/>
                    <a:gd name="T4" fmla="*/ 1713 w 1713"/>
                    <a:gd name="T5" fmla="*/ 237 h 647"/>
                    <a:gd name="T6" fmla="*/ 1638 w 1713"/>
                    <a:gd name="T7" fmla="*/ 0 h 6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13" h="647">
                      <a:moveTo>
                        <a:pt x="1676" y="118"/>
                      </a:moveTo>
                      <a:lnTo>
                        <a:pt x="0" y="647"/>
                      </a:lnTo>
                      <a:moveTo>
                        <a:pt x="1713" y="237"/>
                      </a:moveTo>
                      <a:cubicBezTo>
                        <a:pt x="1689" y="157"/>
                        <a:pt x="1664" y="78"/>
                        <a:pt x="163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3" name="Freeform 634"/>
                <p:cNvSpPr>
                  <a:spLocks noEditPoints="1"/>
                </p:cNvSpPr>
                <p:nvPr/>
              </p:nvSpPr>
              <p:spPr bwMode="auto">
                <a:xfrm>
                  <a:off x="2132013" y="2624139"/>
                  <a:ext cx="92075" cy="79375"/>
                </a:xfrm>
                <a:custGeom>
                  <a:avLst/>
                  <a:gdLst>
                    <a:gd name="T0" fmla="*/ 38 w 309"/>
                    <a:gd name="T1" fmla="*/ 46 h 270"/>
                    <a:gd name="T2" fmla="*/ 309 w 309"/>
                    <a:gd name="T3" fmla="*/ 270 h 270"/>
                    <a:gd name="T4" fmla="*/ 76 w 309"/>
                    <a:gd name="T5" fmla="*/ 0 h 270"/>
                    <a:gd name="T6" fmla="*/ 0 w 309"/>
                    <a:gd name="T7" fmla="*/ 93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9" h="270">
                      <a:moveTo>
                        <a:pt x="38" y="46"/>
                      </a:moveTo>
                      <a:lnTo>
                        <a:pt x="309" y="270"/>
                      </a:lnTo>
                      <a:moveTo>
                        <a:pt x="76" y="0"/>
                      </a:moveTo>
                      <a:cubicBezTo>
                        <a:pt x="50" y="31"/>
                        <a:pt x="25" y="62"/>
                        <a:pt x="0" y="9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4" name="Freeform 635"/>
                <p:cNvSpPr>
                  <a:spLocks noEditPoints="1"/>
                </p:cNvSpPr>
                <p:nvPr/>
              </p:nvSpPr>
              <p:spPr bwMode="auto">
                <a:xfrm>
                  <a:off x="1743075" y="4752976"/>
                  <a:ext cx="209550" cy="84138"/>
                </a:xfrm>
                <a:custGeom>
                  <a:avLst/>
                  <a:gdLst>
                    <a:gd name="T0" fmla="*/ 27 w 709"/>
                    <a:gd name="T1" fmla="*/ 170 h 282"/>
                    <a:gd name="T2" fmla="*/ 709 w 709"/>
                    <a:gd name="T3" fmla="*/ 0 h 282"/>
                    <a:gd name="T4" fmla="*/ 0 w 709"/>
                    <a:gd name="T5" fmla="*/ 57 h 282"/>
                    <a:gd name="T6" fmla="*/ 56 w 709"/>
                    <a:gd name="T7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09" h="282">
                      <a:moveTo>
                        <a:pt x="27" y="170"/>
                      </a:moveTo>
                      <a:lnTo>
                        <a:pt x="709" y="0"/>
                      </a:lnTo>
                      <a:moveTo>
                        <a:pt x="0" y="57"/>
                      </a:moveTo>
                      <a:cubicBezTo>
                        <a:pt x="18" y="133"/>
                        <a:pt x="36" y="207"/>
                        <a:pt x="56" y="28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5" name="Line 636"/>
                <p:cNvSpPr>
                  <a:spLocks noChangeShapeType="1"/>
                </p:cNvSpPr>
                <p:nvPr/>
              </p:nvSpPr>
              <p:spPr bwMode="auto">
                <a:xfrm flipV="1">
                  <a:off x="1584325" y="4949826"/>
                  <a:ext cx="98425" cy="301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6" name="Freeform 637"/>
                <p:cNvSpPr>
                  <a:spLocks noEditPoints="1"/>
                </p:cNvSpPr>
                <p:nvPr/>
              </p:nvSpPr>
              <p:spPr bwMode="auto">
                <a:xfrm>
                  <a:off x="3743325" y="1743076"/>
                  <a:ext cx="36513" cy="104775"/>
                </a:xfrm>
                <a:custGeom>
                  <a:avLst/>
                  <a:gdLst>
                    <a:gd name="T0" fmla="*/ 60 w 120"/>
                    <a:gd name="T1" fmla="*/ 7 h 356"/>
                    <a:gd name="T2" fmla="*/ 103 w 120"/>
                    <a:gd name="T3" fmla="*/ 356 h 356"/>
                    <a:gd name="T4" fmla="*/ 120 w 120"/>
                    <a:gd name="T5" fmla="*/ 0 h 356"/>
                    <a:gd name="T6" fmla="*/ 0 w 120"/>
                    <a:gd name="T7" fmla="*/ 15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6">
                      <a:moveTo>
                        <a:pt x="60" y="7"/>
                      </a:moveTo>
                      <a:lnTo>
                        <a:pt x="103" y="356"/>
                      </a:lnTo>
                      <a:moveTo>
                        <a:pt x="120" y="0"/>
                      </a:moveTo>
                      <a:cubicBezTo>
                        <a:pt x="80" y="5"/>
                        <a:pt x="40" y="10"/>
                        <a:pt x="0" y="1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7" name="Freeform 638"/>
                <p:cNvSpPr>
                  <a:spLocks noEditPoints="1"/>
                </p:cNvSpPr>
                <p:nvPr/>
              </p:nvSpPr>
              <p:spPr bwMode="auto">
                <a:xfrm>
                  <a:off x="4522788" y="2192339"/>
                  <a:ext cx="80963" cy="109538"/>
                </a:xfrm>
                <a:custGeom>
                  <a:avLst/>
                  <a:gdLst>
                    <a:gd name="T0" fmla="*/ 138 w 275"/>
                    <a:gd name="T1" fmla="*/ 32 h 373"/>
                    <a:gd name="T2" fmla="*/ 55 w 275"/>
                    <a:gd name="T3" fmla="*/ 373 h 373"/>
                    <a:gd name="T4" fmla="*/ 275 w 275"/>
                    <a:gd name="T5" fmla="*/ 67 h 373"/>
                    <a:gd name="T6" fmla="*/ 0 w 275"/>
                    <a:gd name="T7" fmla="*/ 0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5" h="373">
                      <a:moveTo>
                        <a:pt x="138" y="32"/>
                      </a:moveTo>
                      <a:lnTo>
                        <a:pt x="55" y="373"/>
                      </a:lnTo>
                      <a:moveTo>
                        <a:pt x="275" y="67"/>
                      </a:moveTo>
                      <a:cubicBezTo>
                        <a:pt x="184" y="43"/>
                        <a:pt x="92" y="20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8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2784475" y="6394451"/>
                  <a:ext cx="50800" cy="904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9" name="Line 640"/>
                <p:cNvSpPr>
                  <a:spLocks noChangeShapeType="1"/>
                </p:cNvSpPr>
                <p:nvPr/>
              </p:nvSpPr>
              <p:spPr bwMode="auto">
                <a:xfrm>
                  <a:off x="3989388" y="1622426"/>
                  <a:ext cx="19050" cy="6238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0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1479550" y="4422776"/>
                  <a:ext cx="104775" cy="95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1" name="Line 642"/>
                <p:cNvSpPr>
                  <a:spLocks noChangeShapeType="1"/>
                </p:cNvSpPr>
                <p:nvPr/>
              </p:nvSpPr>
              <p:spPr bwMode="auto">
                <a:xfrm>
                  <a:off x="2198688" y="2417764"/>
                  <a:ext cx="225425" cy="2174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2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1749425" y="5346701"/>
                  <a:ext cx="93663" cy="47625"/>
                </a:xfrm>
                <a:prstGeom prst="line">
                  <a:avLst/>
                </a:prstGeom>
                <a:noFill/>
                <a:ln w="23813" cap="rnd">
                  <a:solidFill>
                    <a:srgbClr val="57B0E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3" name="Line 644"/>
                <p:cNvSpPr>
                  <a:spLocks noChangeShapeType="1"/>
                </p:cNvSpPr>
                <p:nvPr/>
              </p:nvSpPr>
              <p:spPr bwMode="auto">
                <a:xfrm flipH="1">
                  <a:off x="5356225" y="1992314"/>
                  <a:ext cx="52388" cy="904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4" name="Freeform 645"/>
                <p:cNvSpPr>
                  <a:spLocks noEditPoints="1"/>
                </p:cNvSpPr>
                <p:nvPr/>
              </p:nvSpPr>
              <p:spPr bwMode="auto">
                <a:xfrm>
                  <a:off x="5065713" y="6051551"/>
                  <a:ext cx="74613" cy="104775"/>
                </a:xfrm>
                <a:custGeom>
                  <a:avLst/>
                  <a:gdLst>
                    <a:gd name="T0" fmla="*/ 169 w 255"/>
                    <a:gd name="T1" fmla="*/ 309 h 356"/>
                    <a:gd name="T2" fmla="*/ 0 w 255"/>
                    <a:gd name="T3" fmla="*/ 0 h 356"/>
                    <a:gd name="T4" fmla="*/ 81 w 255"/>
                    <a:gd name="T5" fmla="*/ 356 h 356"/>
                    <a:gd name="T6" fmla="*/ 255 w 255"/>
                    <a:gd name="T7" fmla="*/ 261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5" h="356">
                      <a:moveTo>
                        <a:pt x="169" y="309"/>
                      </a:moveTo>
                      <a:lnTo>
                        <a:pt x="0" y="0"/>
                      </a:lnTo>
                      <a:moveTo>
                        <a:pt x="81" y="356"/>
                      </a:moveTo>
                      <a:cubicBezTo>
                        <a:pt x="140" y="325"/>
                        <a:pt x="198" y="293"/>
                        <a:pt x="255" y="26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5" name="Freeform 646"/>
                <p:cNvSpPr>
                  <a:spLocks noEditPoints="1"/>
                </p:cNvSpPr>
                <p:nvPr/>
              </p:nvSpPr>
              <p:spPr bwMode="auto">
                <a:xfrm>
                  <a:off x="5073650" y="2773364"/>
                  <a:ext cx="939800" cy="708025"/>
                </a:xfrm>
                <a:custGeom>
                  <a:avLst/>
                  <a:gdLst>
                    <a:gd name="T0" fmla="*/ 3109 w 3177"/>
                    <a:gd name="T1" fmla="*/ 93 h 2391"/>
                    <a:gd name="T2" fmla="*/ 0 w 3177"/>
                    <a:gd name="T3" fmla="*/ 2391 h 2391"/>
                    <a:gd name="T4" fmla="*/ 3177 w 3177"/>
                    <a:gd name="T5" fmla="*/ 186 h 2391"/>
                    <a:gd name="T6" fmla="*/ 3039 w 3177"/>
                    <a:gd name="T7" fmla="*/ 0 h 2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77" h="2391">
                      <a:moveTo>
                        <a:pt x="3109" y="93"/>
                      </a:moveTo>
                      <a:lnTo>
                        <a:pt x="0" y="2391"/>
                      </a:lnTo>
                      <a:moveTo>
                        <a:pt x="3177" y="186"/>
                      </a:moveTo>
                      <a:cubicBezTo>
                        <a:pt x="3132" y="124"/>
                        <a:pt x="3086" y="62"/>
                        <a:pt x="303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6" name="Freeform 647"/>
                <p:cNvSpPr>
                  <a:spLocks noEditPoints="1"/>
                </p:cNvSpPr>
                <p:nvPr/>
              </p:nvSpPr>
              <p:spPr bwMode="auto">
                <a:xfrm>
                  <a:off x="6429375" y="3797301"/>
                  <a:ext cx="106363" cy="34925"/>
                </a:xfrm>
                <a:custGeom>
                  <a:avLst/>
                  <a:gdLst>
                    <a:gd name="T0" fmla="*/ 347 w 357"/>
                    <a:gd name="T1" fmla="*/ 59 h 119"/>
                    <a:gd name="T2" fmla="*/ 0 w 357"/>
                    <a:gd name="T3" fmla="*/ 117 h 119"/>
                    <a:gd name="T4" fmla="*/ 357 w 357"/>
                    <a:gd name="T5" fmla="*/ 119 h 119"/>
                    <a:gd name="T6" fmla="*/ 337 w 357"/>
                    <a:gd name="T7" fmla="*/ 0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7" h="119">
                      <a:moveTo>
                        <a:pt x="347" y="59"/>
                      </a:moveTo>
                      <a:lnTo>
                        <a:pt x="0" y="117"/>
                      </a:lnTo>
                      <a:moveTo>
                        <a:pt x="357" y="119"/>
                      </a:moveTo>
                      <a:cubicBezTo>
                        <a:pt x="350" y="79"/>
                        <a:pt x="344" y="39"/>
                        <a:pt x="33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7" name="Freeform 648"/>
                <p:cNvSpPr>
                  <a:spLocks noEditPoints="1"/>
                </p:cNvSpPr>
                <p:nvPr/>
              </p:nvSpPr>
              <p:spPr bwMode="auto">
                <a:xfrm>
                  <a:off x="6454775" y="4010026"/>
                  <a:ext cx="104775" cy="34925"/>
                </a:xfrm>
                <a:custGeom>
                  <a:avLst/>
                  <a:gdLst>
                    <a:gd name="T0" fmla="*/ 351 w 355"/>
                    <a:gd name="T1" fmla="*/ 60 h 120"/>
                    <a:gd name="T2" fmla="*/ 0 w 355"/>
                    <a:gd name="T3" fmla="*/ 87 h 120"/>
                    <a:gd name="T4" fmla="*/ 355 w 355"/>
                    <a:gd name="T5" fmla="*/ 120 h 120"/>
                    <a:gd name="T6" fmla="*/ 346 w 355"/>
                    <a:gd name="T7" fmla="*/ 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5" h="120">
                      <a:moveTo>
                        <a:pt x="351" y="60"/>
                      </a:moveTo>
                      <a:lnTo>
                        <a:pt x="0" y="87"/>
                      </a:lnTo>
                      <a:moveTo>
                        <a:pt x="355" y="120"/>
                      </a:moveTo>
                      <a:cubicBezTo>
                        <a:pt x="352" y="80"/>
                        <a:pt x="349" y="40"/>
                        <a:pt x="34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8" name="Line 649"/>
                <p:cNvSpPr>
                  <a:spLocks noChangeShapeType="1"/>
                </p:cNvSpPr>
                <p:nvPr/>
              </p:nvSpPr>
              <p:spPr bwMode="auto">
                <a:xfrm flipH="1">
                  <a:off x="6421438" y="3348039"/>
                  <a:ext cx="96838" cy="349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9" name="Freeform 650"/>
                <p:cNvSpPr>
                  <a:spLocks noEditPoints="1"/>
                </p:cNvSpPr>
                <p:nvPr/>
              </p:nvSpPr>
              <p:spPr bwMode="auto">
                <a:xfrm>
                  <a:off x="4592638" y="2216151"/>
                  <a:ext cx="838200" cy="1230313"/>
                </a:xfrm>
                <a:custGeom>
                  <a:avLst/>
                  <a:gdLst>
                    <a:gd name="T0" fmla="*/ 2741 w 2837"/>
                    <a:gd name="T1" fmla="*/ 64 h 4151"/>
                    <a:gd name="T2" fmla="*/ 0 w 2837"/>
                    <a:gd name="T3" fmla="*/ 4151 h 4151"/>
                    <a:gd name="T4" fmla="*/ 2837 w 2837"/>
                    <a:gd name="T5" fmla="*/ 129 h 4151"/>
                    <a:gd name="T6" fmla="*/ 2645 w 2837"/>
                    <a:gd name="T7" fmla="*/ 0 h 4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37" h="4151">
                      <a:moveTo>
                        <a:pt x="2741" y="64"/>
                      </a:moveTo>
                      <a:lnTo>
                        <a:pt x="0" y="4151"/>
                      </a:lnTo>
                      <a:moveTo>
                        <a:pt x="2837" y="129"/>
                      </a:moveTo>
                      <a:cubicBezTo>
                        <a:pt x="2774" y="85"/>
                        <a:pt x="2710" y="42"/>
                        <a:pt x="2645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0" name="Freeform 651"/>
                <p:cNvSpPr>
                  <a:spLocks noEditPoints="1"/>
                </p:cNvSpPr>
                <p:nvPr/>
              </p:nvSpPr>
              <p:spPr bwMode="auto">
                <a:xfrm>
                  <a:off x="5880100" y="3357564"/>
                  <a:ext cx="109538" cy="73025"/>
                </a:xfrm>
                <a:custGeom>
                  <a:avLst/>
                  <a:gdLst>
                    <a:gd name="T0" fmla="*/ 322 w 368"/>
                    <a:gd name="T1" fmla="*/ 106 h 247"/>
                    <a:gd name="T2" fmla="*/ 0 w 368"/>
                    <a:gd name="T3" fmla="*/ 247 h 247"/>
                    <a:gd name="T4" fmla="*/ 368 w 368"/>
                    <a:gd name="T5" fmla="*/ 213 h 247"/>
                    <a:gd name="T6" fmla="*/ 274 w 368"/>
                    <a:gd name="T7" fmla="*/ 0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8" h="247">
                      <a:moveTo>
                        <a:pt x="322" y="106"/>
                      </a:moveTo>
                      <a:lnTo>
                        <a:pt x="0" y="247"/>
                      </a:lnTo>
                      <a:moveTo>
                        <a:pt x="368" y="213"/>
                      </a:moveTo>
                      <a:cubicBezTo>
                        <a:pt x="338" y="141"/>
                        <a:pt x="306" y="70"/>
                        <a:pt x="27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1" name="Freeform 652"/>
                <p:cNvSpPr>
                  <a:spLocks noEditPoints="1"/>
                </p:cNvSpPr>
                <p:nvPr/>
              </p:nvSpPr>
              <p:spPr bwMode="auto">
                <a:xfrm>
                  <a:off x="4764088" y="5851526"/>
                  <a:ext cx="260350" cy="501650"/>
                </a:xfrm>
                <a:custGeom>
                  <a:avLst/>
                  <a:gdLst>
                    <a:gd name="T0" fmla="*/ 689 w 879"/>
                    <a:gd name="T1" fmla="*/ 1617 h 1696"/>
                    <a:gd name="T2" fmla="*/ 0 w 879"/>
                    <a:gd name="T3" fmla="*/ 0 h 1696"/>
                    <a:gd name="T4" fmla="*/ 497 w 879"/>
                    <a:gd name="T5" fmla="*/ 1696 h 1696"/>
                    <a:gd name="T6" fmla="*/ 879 w 879"/>
                    <a:gd name="T7" fmla="*/ 1533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79" h="1696">
                      <a:moveTo>
                        <a:pt x="689" y="1617"/>
                      </a:moveTo>
                      <a:lnTo>
                        <a:pt x="0" y="0"/>
                      </a:lnTo>
                      <a:moveTo>
                        <a:pt x="497" y="1696"/>
                      </a:moveTo>
                      <a:cubicBezTo>
                        <a:pt x="626" y="1645"/>
                        <a:pt x="753" y="1591"/>
                        <a:pt x="879" y="153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2" name="Line 653"/>
                <p:cNvSpPr>
                  <a:spLocks noChangeShapeType="1"/>
                </p:cNvSpPr>
                <p:nvPr/>
              </p:nvSpPr>
              <p:spPr bwMode="auto">
                <a:xfrm flipH="1">
                  <a:off x="6553200" y="3963989"/>
                  <a:ext cx="103188" cy="95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3" name="Freeform 654"/>
                <p:cNvSpPr>
                  <a:spLocks noEditPoints="1"/>
                </p:cNvSpPr>
                <p:nvPr/>
              </p:nvSpPr>
              <p:spPr bwMode="auto">
                <a:xfrm>
                  <a:off x="1693863" y="4967289"/>
                  <a:ext cx="104775" cy="49213"/>
                </a:xfrm>
                <a:custGeom>
                  <a:avLst/>
                  <a:gdLst>
                    <a:gd name="T0" fmla="*/ 18 w 352"/>
                    <a:gd name="T1" fmla="*/ 110 h 167"/>
                    <a:gd name="T2" fmla="*/ 352 w 352"/>
                    <a:gd name="T3" fmla="*/ 0 h 167"/>
                    <a:gd name="T4" fmla="*/ 0 w 352"/>
                    <a:gd name="T5" fmla="*/ 52 h 167"/>
                    <a:gd name="T6" fmla="*/ 37 w 352"/>
                    <a:gd name="T7" fmla="*/ 167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2" h="167">
                      <a:moveTo>
                        <a:pt x="18" y="110"/>
                      </a:moveTo>
                      <a:lnTo>
                        <a:pt x="352" y="0"/>
                      </a:lnTo>
                      <a:moveTo>
                        <a:pt x="0" y="52"/>
                      </a:moveTo>
                      <a:cubicBezTo>
                        <a:pt x="12" y="91"/>
                        <a:pt x="24" y="129"/>
                        <a:pt x="37" y="16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4" name="Line 655"/>
                <p:cNvSpPr>
                  <a:spLocks noChangeShapeType="1"/>
                </p:cNvSpPr>
                <p:nvPr/>
              </p:nvSpPr>
              <p:spPr bwMode="auto">
                <a:xfrm flipH="1" flipV="1">
                  <a:off x="6559550" y="4402139"/>
                  <a:ext cx="104775" cy="79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5" name="Freeform 656"/>
                <p:cNvSpPr>
                  <a:spLocks noEditPoints="1"/>
                </p:cNvSpPr>
                <p:nvPr/>
              </p:nvSpPr>
              <p:spPr bwMode="auto">
                <a:xfrm>
                  <a:off x="4718050" y="6419851"/>
                  <a:ext cx="53975" cy="106363"/>
                </a:xfrm>
                <a:custGeom>
                  <a:avLst/>
                  <a:gdLst>
                    <a:gd name="T0" fmla="*/ 99 w 182"/>
                    <a:gd name="T1" fmla="*/ 337 h 361"/>
                    <a:gd name="T2" fmla="*/ 0 w 182"/>
                    <a:gd name="T3" fmla="*/ 0 h 361"/>
                    <a:gd name="T4" fmla="*/ 16 w 182"/>
                    <a:gd name="T5" fmla="*/ 361 h 361"/>
                    <a:gd name="T6" fmla="*/ 182 w 182"/>
                    <a:gd name="T7" fmla="*/ 312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2" h="361">
                      <a:moveTo>
                        <a:pt x="99" y="337"/>
                      </a:moveTo>
                      <a:lnTo>
                        <a:pt x="0" y="0"/>
                      </a:lnTo>
                      <a:moveTo>
                        <a:pt x="16" y="361"/>
                      </a:moveTo>
                      <a:cubicBezTo>
                        <a:pt x="71" y="345"/>
                        <a:pt x="127" y="329"/>
                        <a:pt x="182" y="31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6" name="Freeform 657"/>
                <p:cNvSpPr>
                  <a:spLocks noEditPoints="1"/>
                </p:cNvSpPr>
                <p:nvPr/>
              </p:nvSpPr>
              <p:spPr bwMode="auto">
                <a:xfrm>
                  <a:off x="2324100" y="2414589"/>
                  <a:ext cx="85725" cy="87313"/>
                </a:xfrm>
                <a:custGeom>
                  <a:avLst/>
                  <a:gdLst>
                    <a:gd name="T0" fmla="*/ 43 w 288"/>
                    <a:gd name="T1" fmla="*/ 42 h 295"/>
                    <a:gd name="T2" fmla="*/ 288 w 288"/>
                    <a:gd name="T3" fmla="*/ 295 h 295"/>
                    <a:gd name="T4" fmla="*/ 87 w 288"/>
                    <a:gd name="T5" fmla="*/ 0 h 295"/>
                    <a:gd name="T6" fmla="*/ 0 w 288"/>
                    <a:gd name="T7" fmla="*/ 84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8" h="295">
                      <a:moveTo>
                        <a:pt x="43" y="42"/>
                      </a:moveTo>
                      <a:lnTo>
                        <a:pt x="288" y="295"/>
                      </a:lnTo>
                      <a:moveTo>
                        <a:pt x="87" y="0"/>
                      </a:moveTo>
                      <a:cubicBezTo>
                        <a:pt x="58" y="28"/>
                        <a:pt x="29" y="56"/>
                        <a:pt x="0" y="8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7" name="Freeform 658"/>
                <p:cNvSpPr>
                  <a:spLocks noEditPoints="1"/>
                </p:cNvSpPr>
                <p:nvPr/>
              </p:nvSpPr>
              <p:spPr bwMode="auto">
                <a:xfrm>
                  <a:off x="2290763" y="5081589"/>
                  <a:ext cx="139700" cy="180975"/>
                </a:xfrm>
                <a:custGeom>
                  <a:avLst/>
                  <a:gdLst>
                    <a:gd name="T0" fmla="*/ 159 w 468"/>
                    <a:gd name="T1" fmla="*/ 310 h 610"/>
                    <a:gd name="T2" fmla="*/ 468 w 468"/>
                    <a:gd name="T3" fmla="*/ 141 h 610"/>
                    <a:gd name="T4" fmla="*/ 0 w 468"/>
                    <a:gd name="T5" fmla="*/ 0 h 610"/>
                    <a:gd name="T6" fmla="*/ 334 w 468"/>
                    <a:gd name="T7" fmla="*/ 610 h 6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8" h="610">
                      <a:moveTo>
                        <a:pt x="159" y="310"/>
                      </a:moveTo>
                      <a:lnTo>
                        <a:pt x="468" y="141"/>
                      </a:lnTo>
                      <a:moveTo>
                        <a:pt x="0" y="0"/>
                      </a:moveTo>
                      <a:cubicBezTo>
                        <a:pt x="101" y="209"/>
                        <a:pt x="212" y="413"/>
                        <a:pt x="334" y="61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8" name="Line 659"/>
                <p:cNvSpPr>
                  <a:spLocks noChangeShapeType="1"/>
                </p:cNvSpPr>
                <p:nvPr/>
              </p:nvSpPr>
              <p:spPr bwMode="auto">
                <a:xfrm flipV="1">
                  <a:off x="1858963" y="5424489"/>
                  <a:ext cx="265113" cy="1635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9" name="Line 660"/>
                <p:cNvSpPr>
                  <a:spLocks noChangeShapeType="1"/>
                </p:cNvSpPr>
                <p:nvPr/>
              </p:nvSpPr>
              <p:spPr bwMode="auto">
                <a:xfrm flipH="1">
                  <a:off x="6562725" y="4075114"/>
                  <a:ext cx="103188" cy="4763"/>
                </a:xfrm>
                <a:prstGeom prst="line">
                  <a:avLst/>
                </a:prstGeom>
                <a:noFill/>
                <a:ln w="23813" cap="rnd">
                  <a:solidFill>
                    <a:srgbClr val="57B0E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0" name="Line 661"/>
                <p:cNvSpPr>
                  <a:spLocks noChangeShapeType="1"/>
                </p:cNvSpPr>
                <p:nvPr/>
              </p:nvSpPr>
              <p:spPr bwMode="auto">
                <a:xfrm flipH="1">
                  <a:off x="6108700" y="2722564"/>
                  <a:ext cx="85725" cy="603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1" name="Line 662"/>
                <p:cNvSpPr>
                  <a:spLocks noChangeShapeType="1"/>
                </p:cNvSpPr>
                <p:nvPr/>
              </p:nvSpPr>
              <p:spPr bwMode="auto">
                <a:xfrm>
                  <a:off x="2535238" y="2124076"/>
                  <a:ext cx="246063" cy="3365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2" name="Line 663"/>
                <p:cNvSpPr>
                  <a:spLocks noChangeShapeType="1"/>
                </p:cNvSpPr>
                <p:nvPr/>
              </p:nvSpPr>
              <p:spPr bwMode="auto">
                <a:xfrm flipV="1">
                  <a:off x="1514475" y="4672014"/>
                  <a:ext cx="101600" cy="174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3" name="Freeform 664"/>
                <p:cNvSpPr>
                  <a:spLocks noEditPoints="1"/>
                </p:cNvSpPr>
                <p:nvPr/>
              </p:nvSpPr>
              <p:spPr bwMode="auto">
                <a:xfrm>
                  <a:off x="4781550" y="3325814"/>
                  <a:ext cx="236538" cy="255588"/>
                </a:xfrm>
                <a:custGeom>
                  <a:avLst/>
                  <a:gdLst>
                    <a:gd name="T0" fmla="*/ 435 w 802"/>
                    <a:gd name="T1" fmla="*/ 401 h 864"/>
                    <a:gd name="T2" fmla="*/ 177 w 802"/>
                    <a:gd name="T3" fmla="*/ 640 h 864"/>
                    <a:gd name="T4" fmla="*/ 802 w 802"/>
                    <a:gd name="T5" fmla="*/ 864 h 864"/>
                    <a:gd name="T6" fmla="*/ 0 w 802"/>
                    <a:gd name="T7" fmla="*/ 0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02" h="864">
                      <a:moveTo>
                        <a:pt x="435" y="401"/>
                      </a:moveTo>
                      <a:lnTo>
                        <a:pt x="177" y="640"/>
                      </a:lnTo>
                      <a:moveTo>
                        <a:pt x="802" y="864"/>
                      </a:moveTo>
                      <a:cubicBezTo>
                        <a:pt x="581" y="537"/>
                        <a:pt x="310" y="245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4" name="Freeform 665"/>
                <p:cNvSpPr>
                  <a:spLocks noEditPoints="1"/>
                </p:cNvSpPr>
                <p:nvPr/>
              </p:nvSpPr>
              <p:spPr bwMode="auto">
                <a:xfrm>
                  <a:off x="5722938" y="4854576"/>
                  <a:ext cx="685800" cy="276225"/>
                </a:xfrm>
                <a:custGeom>
                  <a:avLst/>
                  <a:gdLst>
                    <a:gd name="T0" fmla="*/ 2299 w 2320"/>
                    <a:gd name="T1" fmla="*/ 878 h 934"/>
                    <a:gd name="T2" fmla="*/ 0 w 2320"/>
                    <a:gd name="T3" fmla="*/ 0 h 934"/>
                    <a:gd name="T4" fmla="*/ 2277 w 2320"/>
                    <a:gd name="T5" fmla="*/ 934 h 934"/>
                    <a:gd name="T6" fmla="*/ 2320 w 2320"/>
                    <a:gd name="T7" fmla="*/ 821 h 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20" h="934">
                      <a:moveTo>
                        <a:pt x="2299" y="878"/>
                      </a:moveTo>
                      <a:lnTo>
                        <a:pt x="0" y="0"/>
                      </a:lnTo>
                      <a:moveTo>
                        <a:pt x="2277" y="934"/>
                      </a:moveTo>
                      <a:cubicBezTo>
                        <a:pt x="2292" y="896"/>
                        <a:pt x="2306" y="859"/>
                        <a:pt x="2320" y="82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5" name="Line 666"/>
                <p:cNvSpPr>
                  <a:spLocks noChangeShapeType="1"/>
                </p:cNvSpPr>
                <p:nvPr/>
              </p:nvSpPr>
              <p:spPr bwMode="auto">
                <a:xfrm>
                  <a:off x="1592263" y="3438526"/>
                  <a:ext cx="100013" cy="31750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6" name="Freeform 667"/>
                <p:cNvSpPr>
                  <a:spLocks noEditPoints="1"/>
                </p:cNvSpPr>
                <p:nvPr/>
              </p:nvSpPr>
              <p:spPr bwMode="auto">
                <a:xfrm>
                  <a:off x="2587625" y="2579689"/>
                  <a:ext cx="161925" cy="174625"/>
                </a:xfrm>
                <a:custGeom>
                  <a:avLst/>
                  <a:gdLst>
                    <a:gd name="T0" fmla="*/ 73 w 544"/>
                    <a:gd name="T1" fmla="*/ 66 h 588"/>
                    <a:gd name="T2" fmla="*/ 544 w 544"/>
                    <a:gd name="T3" fmla="*/ 588 h 588"/>
                    <a:gd name="T4" fmla="*/ 147 w 544"/>
                    <a:gd name="T5" fmla="*/ 0 h 588"/>
                    <a:gd name="T6" fmla="*/ 0 w 544"/>
                    <a:gd name="T7" fmla="*/ 133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4" h="588">
                      <a:moveTo>
                        <a:pt x="73" y="66"/>
                      </a:moveTo>
                      <a:lnTo>
                        <a:pt x="544" y="588"/>
                      </a:lnTo>
                      <a:moveTo>
                        <a:pt x="147" y="0"/>
                      </a:moveTo>
                      <a:cubicBezTo>
                        <a:pt x="98" y="44"/>
                        <a:pt x="48" y="88"/>
                        <a:pt x="0" y="13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7" name="Line 668"/>
                <p:cNvSpPr>
                  <a:spLocks noChangeShapeType="1"/>
                </p:cNvSpPr>
                <p:nvPr/>
              </p:nvSpPr>
              <p:spPr bwMode="auto">
                <a:xfrm>
                  <a:off x="2625725" y="2060576"/>
                  <a:ext cx="58738" cy="857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8" name="Line 669"/>
                <p:cNvSpPr>
                  <a:spLocks noChangeShapeType="1"/>
                </p:cNvSpPr>
                <p:nvPr/>
              </p:nvSpPr>
              <p:spPr bwMode="auto">
                <a:xfrm flipV="1">
                  <a:off x="2565400" y="6175376"/>
                  <a:ext cx="120650" cy="1682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9" name="Freeform 670"/>
                <p:cNvSpPr>
                  <a:spLocks noEditPoints="1"/>
                </p:cNvSpPr>
                <p:nvPr/>
              </p:nvSpPr>
              <p:spPr bwMode="auto">
                <a:xfrm>
                  <a:off x="5621338" y="6046789"/>
                  <a:ext cx="80963" cy="90488"/>
                </a:xfrm>
                <a:custGeom>
                  <a:avLst/>
                  <a:gdLst>
                    <a:gd name="T0" fmla="*/ 228 w 273"/>
                    <a:gd name="T1" fmla="*/ 268 h 307"/>
                    <a:gd name="T2" fmla="*/ 0 w 273"/>
                    <a:gd name="T3" fmla="*/ 0 h 307"/>
                    <a:gd name="T4" fmla="*/ 181 w 273"/>
                    <a:gd name="T5" fmla="*/ 307 h 307"/>
                    <a:gd name="T6" fmla="*/ 273 w 273"/>
                    <a:gd name="T7" fmla="*/ 229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3" h="307">
                      <a:moveTo>
                        <a:pt x="228" y="268"/>
                      </a:moveTo>
                      <a:lnTo>
                        <a:pt x="0" y="0"/>
                      </a:lnTo>
                      <a:moveTo>
                        <a:pt x="181" y="307"/>
                      </a:moveTo>
                      <a:cubicBezTo>
                        <a:pt x="212" y="281"/>
                        <a:pt x="243" y="255"/>
                        <a:pt x="273" y="22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0" name="Line 671"/>
                <p:cNvSpPr>
                  <a:spLocks noChangeShapeType="1"/>
                </p:cNvSpPr>
                <p:nvPr/>
              </p:nvSpPr>
              <p:spPr bwMode="auto">
                <a:xfrm flipH="1" flipV="1">
                  <a:off x="5675313" y="6137276"/>
                  <a:ext cx="66675" cy="793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1" name="Freeform 672"/>
                <p:cNvSpPr>
                  <a:spLocks noEditPoints="1"/>
                </p:cNvSpPr>
                <p:nvPr/>
              </p:nvSpPr>
              <p:spPr bwMode="auto">
                <a:xfrm>
                  <a:off x="2032000" y="4633914"/>
                  <a:ext cx="122238" cy="177800"/>
                </a:xfrm>
                <a:custGeom>
                  <a:avLst/>
                  <a:gdLst>
                    <a:gd name="T0" fmla="*/ 68 w 409"/>
                    <a:gd name="T1" fmla="*/ 303 h 604"/>
                    <a:gd name="T2" fmla="*/ 409 w 409"/>
                    <a:gd name="T3" fmla="*/ 219 h 604"/>
                    <a:gd name="T4" fmla="*/ 0 w 409"/>
                    <a:gd name="T5" fmla="*/ 0 h 604"/>
                    <a:gd name="T6" fmla="*/ 149 w 409"/>
                    <a:gd name="T7" fmla="*/ 604 h 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9" h="604">
                      <a:moveTo>
                        <a:pt x="68" y="303"/>
                      </a:moveTo>
                      <a:lnTo>
                        <a:pt x="409" y="219"/>
                      </a:lnTo>
                      <a:moveTo>
                        <a:pt x="0" y="0"/>
                      </a:moveTo>
                      <a:cubicBezTo>
                        <a:pt x="40" y="203"/>
                        <a:pt x="90" y="405"/>
                        <a:pt x="149" y="60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2" name="Line 673"/>
                <p:cNvSpPr>
                  <a:spLocks noChangeShapeType="1"/>
                </p:cNvSpPr>
                <p:nvPr/>
              </p:nvSpPr>
              <p:spPr bwMode="auto">
                <a:xfrm flipH="1">
                  <a:off x="5446713" y="2052639"/>
                  <a:ext cx="57150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3" name="Line 674"/>
                <p:cNvSpPr>
                  <a:spLocks noChangeShapeType="1"/>
                </p:cNvSpPr>
                <p:nvPr/>
              </p:nvSpPr>
              <p:spPr bwMode="auto">
                <a:xfrm flipH="1" flipV="1">
                  <a:off x="6129338" y="4519614"/>
                  <a:ext cx="514350" cy="746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4" name="Line 675"/>
                <p:cNvSpPr>
                  <a:spLocks noChangeShapeType="1"/>
                </p:cNvSpPr>
                <p:nvPr/>
              </p:nvSpPr>
              <p:spPr bwMode="auto">
                <a:xfrm flipH="1" flipV="1">
                  <a:off x="4100513" y="6721476"/>
                  <a:ext cx="0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5" name="Line 676"/>
                <p:cNvSpPr>
                  <a:spLocks noChangeShapeType="1"/>
                </p:cNvSpPr>
                <p:nvPr/>
              </p:nvSpPr>
              <p:spPr bwMode="auto">
                <a:xfrm flipH="1">
                  <a:off x="6200775" y="3040064"/>
                  <a:ext cx="185738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6" name="Line 677"/>
                <p:cNvSpPr>
                  <a:spLocks noChangeShapeType="1"/>
                </p:cNvSpPr>
                <p:nvPr/>
              </p:nvSpPr>
              <p:spPr bwMode="auto">
                <a:xfrm flipH="1">
                  <a:off x="6045200" y="2632076"/>
                  <a:ext cx="82550" cy="635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7" name="Line 678"/>
                <p:cNvSpPr>
                  <a:spLocks noChangeShapeType="1"/>
                </p:cNvSpPr>
                <p:nvPr/>
              </p:nvSpPr>
              <p:spPr bwMode="auto">
                <a:xfrm flipH="1" flipV="1">
                  <a:off x="5183188" y="6343651"/>
                  <a:ext cx="96838" cy="1841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8" name="Line 679"/>
                <p:cNvSpPr>
                  <a:spLocks noChangeShapeType="1"/>
                </p:cNvSpPr>
                <p:nvPr/>
              </p:nvSpPr>
              <p:spPr bwMode="auto">
                <a:xfrm flipH="1">
                  <a:off x="6381750" y="3243264"/>
                  <a:ext cx="96838" cy="396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9" name="Freeform 680"/>
                <p:cNvSpPr>
                  <a:spLocks noEditPoints="1"/>
                </p:cNvSpPr>
                <p:nvPr/>
              </p:nvSpPr>
              <p:spPr bwMode="auto">
                <a:xfrm>
                  <a:off x="4522788" y="1781176"/>
                  <a:ext cx="107950" cy="411163"/>
                </a:xfrm>
                <a:custGeom>
                  <a:avLst/>
                  <a:gdLst>
                    <a:gd name="T0" fmla="*/ 306 w 365"/>
                    <a:gd name="T1" fmla="*/ 13 h 1386"/>
                    <a:gd name="T2" fmla="*/ 0 w 365"/>
                    <a:gd name="T3" fmla="*/ 1386 h 1386"/>
                    <a:gd name="T4" fmla="*/ 365 w 365"/>
                    <a:gd name="T5" fmla="*/ 27 h 1386"/>
                    <a:gd name="T6" fmla="*/ 247 w 365"/>
                    <a:gd name="T7" fmla="*/ 0 h 1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5" h="1386">
                      <a:moveTo>
                        <a:pt x="306" y="13"/>
                      </a:moveTo>
                      <a:lnTo>
                        <a:pt x="0" y="1386"/>
                      </a:lnTo>
                      <a:moveTo>
                        <a:pt x="365" y="27"/>
                      </a:moveTo>
                      <a:cubicBezTo>
                        <a:pt x="325" y="18"/>
                        <a:pt x="286" y="9"/>
                        <a:pt x="24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0" name="Freeform 681"/>
                <p:cNvSpPr>
                  <a:spLocks noEditPoints="1"/>
                </p:cNvSpPr>
                <p:nvPr/>
              </p:nvSpPr>
              <p:spPr bwMode="auto">
                <a:xfrm>
                  <a:off x="4999038" y="2287589"/>
                  <a:ext cx="676275" cy="812800"/>
                </a:xfrm>
                <a:custGeom>
                  <a:avLst/>
                  <a:gdLst>
                    <a:gd name="T0" fmla="*/ 2240 w 2286"/>
                    <a:gd name="T1" fmla="*/ 38 h 2747"/>
                    <a:gd name="T2" fmla="*/ 0 w 2286"/>
                    <a:gd name="T3" fmla="*/ 2747 h 2747"/>
                    <a:gd name="T4" fmla="*/ 2286 w 2286"/>
                    <a:gd name="T5" fmla="*/ 77 h 2747"/>
                    <a:gd name="T6" fmla="*/ 2193 w 2286"/>
                    <a:gd name="T7" fmla="*/ 0 h 27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6" h="2747">
                      <a:moveTo>
                        <a:pt x="2240" y="38"/>
                      </a:moveTo>
                      <a:lnTo>
                        <a:pt x="0" y="2747"/>
                      </a:lnTo>
                      <a:moveTo>
                        <a:pt x="2286" y="77"/>
                      </a:moveTo>
                      <a:cubicBezTo>
                        <a:pt x="2256" y="51"/>
                        <a:pt x="2225" y="25"/>
                        <a:pt x="219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1" name="Line 682"/>
                <p:cNvSpPr>
                  <a:spLocks noChangeShapeType="1"/>
                </p:cNvSpPr>
                <p:nvPr/>
              </p:nvSpPr>
              <p:spPr bwMode="auto">
                <a:xfrm flipH="1" flipV="1">
                  <a:off x="5907088" y="5915026"/>
                  <a:ext cx="76200" cy="698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2" name="Freeform 683"/>
                <p:cNvSpPr>
                  <a:spLocks noEditPoints="1"/>
                </p:cNvSpPr>
                <p:nvPr/>
              </p:nvSpPr>
              <p:spPr bwMode="auto">
                <a:xfrm>
                  <a:off x="6126163" y="5446714"/>
                  <a:ext cx="98425" cy="68263"/>
                </a:xfrm>
                <a:custGeom>
                  <a:avLst/>
                  <a:gdLst>
                    <a:gd name="T0" fmla="*/ 302 w 332"/>
                    <a:gd name="T1" fmla="*/ 179 h 231"/>
                    <a:gd name="T2" fmla="*/ 0 w 332"/>
                    <a:gd name="T3" fmla="*/ 0 h 231"/>
                    <a:gd name="T4" fmla="*/ 271 w 332"/>
                    <a:gd name="T5" fmla="*/ 231 h 231"/>
                    <a:gd name="T6" fmla="*/ 332 w 332"/>
                    <a:gd name="T7" fmla="*/ 128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2" h="231">
                      <a:moveTo>
                        <a:pt x="302" y="179"/>
                      </a:moveTo>
                      <a:lnTo>
                        <a:pt x="0" y="0"/>
                      </a:lnTo>
                      <a:moveTo>
                        <a:pt x="271" y="231"/>
                      </a:moveTo>
                      <a:cubicBezTo>
                        <a:pt x="292" y="197"/>
                        <a:pt x="312" y="162"/>
                        <a:pt x="332" y="12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3" name="Line 684"/>
                <p:cNvSpPr>
                  <a:spLocks noChangeShapeType="1"/>
                </p:cNvSpPr>
                <p:nvPr/>
              </p:nvSpPr>
              <p:spPr bwMode="auto">
                <a:xfrm flipH="1">
                  <a:off x="4278313" y="1630364"/>
                  <a:ext cx="793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4" name="Freeform 685"/>
                <p:cNvSpPr>
                  <a:spLocks noEditPoints="1"/>
                </p:cNvSpPr>
                <p:nvPr/>
              </p:nvSpPr>
              <p:spPr bwMode="auto">
                <a:xfrm>
                  <a:off x="5018088" y="3481389"/>
                  <a:ext cx="114300" cy="100013"/>
                </a:xfrm>
                <a:custGeom>
                  <a:avLst/>
                  <a:gdLst>
                    <a:gd name="T0" fmla="*/ 291 w 387"/>
                    <a:gd name="T1" fmla="*/ 144 h 341"/>
                    <a:gd name="T2" fmla="*/ 0 w 387"/>
                    <a:gd name="T3" fmla="*/ 341 h 341"/>
                    <a:gd name="T4" fmla="*/ 387 w 387"/>
                    <a:gd name="T5" fmla="*/ 292 h 341"/>
                    <a:gd name="T6" fmla="*/ 190 w 387"/>
                    <a:gd name="T7" fmla="*/ 0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7" h="341">
                      <a:moveTo>
                        <a:pt x="291" y="144"/>
                      </a:moveTo>
                      <a:lnTo>
                        <a:pt x="0" y="341"/>
                      </a:lnTo>
                      <a:moveTo>
                        <a:pt x="387" y="292"/>
                      </a:moveTo>
                      <a:cubicBezTo>
                        <a:pt x="325" y="192"/>
                        <a:pt x="259" y="95"/>
                        <a:pt x="19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5" name="Freeform 686"/>
                <p:cNvSpPr>
                  <a:spLocks noEditPoints="1"/>
                </p:cNvSpPr>
                <p:nvPr/>
              </p:nvSpPr>
              <p:spPr bwMode="auto">
                <a:xfrm>
                  <a:off x="5091113" y="5794376"/>
                  <a:ext cx="311150" cy="454025"/>
                </a:xfrm>
                <a:custGeom>
                  <a:avLst/>
                  <a:gdLst>
                    <a:gd name="T0" fmla="*/ 958 w 1054"/>
                    <a:gd name="T1" fmla="*/ 1473 h 1536"/>
                    <a:gd name="T2" fmla="*/ 0 w 1054"/>
                    <a:gd name="T3" fmla="*/ 0 h 1536"/>
                    <a:gd name="T4" fmla="*/ 860 w 1054"/>
                    <a:gd name="T5" fmla="*/ 1536 h 1536"/>
                    <a:gd name="T6" fmla="*/ 1054 w 1054"/>
                    <a:gd name="T7" fmla="*/ 1410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54" h="1536">
                      <a:moveTo>
                        <a:pt x="958" y="1473"/>
                      </a:moveTo>
                      <a:lnTo>
                        <a:pt x="0" y="0"/>
                      </a:lnTo>
                      <a:moveTo>
                        <a:pt x="860" y="1536"/>
                      </a:moveTo>
                      <a:cubicBezTo>
                        <a:pt x="926" y="1495"/>
                        <a:pt x="990" y="1453"/>
                        <a:pt x="1054" y="141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6" name="Freeform 687"/>
                <p:cNvSpPr>
                  <a:spLocks noEditPoints="1"/>
                </p:cNvSpPr>
                <p:nvPr/>
              </p:nvSpPr>
              <p:spPr bwMode="auto">
                <a:xfrm>
                  <a:off x="6100763" y="3344864"/>
                  <a:ext cx="109538" cy="73025"/>
                </a:xfrm>
                <a:custGeom>
                  <a:avLst/>
                  <a:gdLst>
                    <a:gd name="T0" fmla="*/ 327 w 372"/>
                    <a:gd name="T1" fmla="*/ 116 h 245"/>
                    <a:gd name="T2" fmla="*/ 0 w 372"/>
                    <a:gd name="T3" fmla="*/ 245 h 245"/>
                    <a:gd name="T4" fmla="*/ 372 w 372"/>
                    <a:gd name="T5" fmla="*/ 232 h 245"/>
                    <a:gd name="T6" fmla="*/ 280 w 372"/>
                    <a:gd name="T7" fmla="*/ 0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2" h="245">
                      <a:moveTo>
                        <a:pt x="327" y="116"/>
                      </a:moveTo>
                      <a:lnTo>
                        <a:pt x="0" y="245"/>
                      </a:lnTo>
                      <a:moveTo>
                        <a:pt x="372" y="232"/>
                      </a:moveTo>
                      <a:cubicBezTo>
                        <a:pt x="342" y="154"/>
                        <a:pt x="312" y="77"/>
                        <a:pt x="28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7" name="Line 688"/>
                <p:cNvSpPr>
                  <a:spLocks noChangeShapeType="1"/>
                </p:cNvSpPr>
                <p:nvPr/>
              </p:nvSpPr>
              <p:spPr bwMode="auto">
                <a:xfrm flipH="1">
                  <a:off x="5486400" y="2408239"/>
                  <a:ext cx="446088" cy="4349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8" name="Freeform 689"/>
                <p:cNvSpPr>
                  <a:spLocks noEditPoints="1"/>
                </p:cNvSpPr>
                <p:nvPr/>
              </p:nvSpPr>
              <p:spPr bwMode="auto">
                <a:xfrm>
                  <a:off x="1963738" y="5095876"/>
                  <a:ext cx="106363" cy="68263"/>
                </a:xfrm>
                <a:custGeom>
                  <a:avLst/>
                  <a:gdLst>
                    <a:gd name="T0" fmla="*/ 38 w 360"/>
                    <a:gd name="T1" fmla="*/ 141 h 229"/>
                    <a:gd name="T2" fmla="*/ 360 w 360"/>
                    <a:gd name="T3" fmla="*/ 0 h 229"/>
                    <a:gd name="T4" fmla="*/ 0 w 360"/>
                    <a:gd name="T5" fmla="*/ 52 h 229"/>
                    <a:gd name="T6" fmla="*/ 77 w 360"/>
                    <a:gd name="T7" fmla="*/ 229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0" h="229">
                      <a:moveTo>
                        <a:pt x="38" y="141"/>
                      </a:moveTo>
                      <a:lnTo>
                        <a:pt x="360" y="0"/>
                      </a:lnTo>
                      <a:moveTo>
                        <a:pt x="0" y="52"/>
                      </a:moveTo>
                      <a:cubicBezTo>
                        <a:pt x="25" y="111"/>
                        <a:pt x="51" y="171"/>
                        <a:pt x="77" y="22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9" name="Freeform 690"/>
                <p:cNvSpPr>
                  <a:spLocks noEditPoints="1"/>
                </p:cNvSpPr>
                <p:nvPr/>
              </p:nvSpPr>
              <p:spPr bwMode="auto">
                <a:xfrm>
                  <a:off x="4567238" y="6129339"/>
                  <a:ext cx="117475" cy="115888"/>
                </a:xfrm>
                <a:custGeom>
                  <a:avLst/>
                  <a:gdLst>
                    <a:gd name="T0" fmla="*/ 198 w 394"/>
                    <a:gd name="T1" fmla="*/ 338 h 390"/>
                    <a:gd name="T2" fmla="*/ 104 w 394"/>
                    <a:gd name="T3" fmla="*/ 0 h 390"/>
                    <a:gd name="T4" fmla="*/ 0 w 394"/>
                    <a:gd name="T5" fmla="*/ 390 h 390"/>
                    <a:gd name="T6" fmla="*/ 394 w 394"/>
                    <a:gd name="T7" fmla="*/ 281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4" h="390">
                      <a:moveTo>
                        <a:pt x="198" y="338"/>
                      </a:moveTo>
                      <a:lnTo>
                        <a:pt x="104" y="0"/>
                      </a:lnTo>
                      <a:moveTo>
                        <a:pt x="0" y="390"/>
                      </a:moveTo>
                      <a:cubicBezTo>
                        <a:pt x="133" y="358"/>
                        <a:pt x="264" y="321"/>
                        <a:pt x="394" y="28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0" name="Line 691"/>
                <p:cNvSpPr>
                  <a:spLocks noChangeShapeType="1"/>
                </p:cNvSpPr>
                <p:nvPr/>
              </p:nvSpPr>
              <p:spPr bwMode="auto">
                <a:xfrm flipV="1">
                  <a:off x="1508125" y="4549776"/>
                  <a:ext cx="614363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1" name="Freeform 692"/>
                <p:cNvSpPr>
                  <a:spLocks noEditPoints="1"/>
                </p:cNvSpPr>
                <p:nvPr/>
              </p:nvSpPr>
              <p:spPr bwMode="auto">
                <a:xfrm>
                  <a:off x="1585913" y="3959226"/>
                  <a:ext cx="106363" cy="36513"/>
                </a:xfrm>
                <a:custGeom>
                  <a:avLst/>
                  <a:gdLst>
                    <a:gd name="T0" fmla="*/ 6 w 356"/>
                    <a:gd name="T1" fmla="*/ 61 h 121"/>
                    <a:gd name="T2" fmla="*/ 356 w 356"/>
                    <a:gd name="T3" fmla="*/ 95 h 121"/>
                    <a:gd name="T4" fmla="*/ 12 w 356"/>
                    <a:gd name="T5" fmla="*/ 0 h 121"/>
                    <a:gd name="T6" fmla="*/ 0 w 356"/>
                    <a:gd name="T7" fmla="*/ 12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21">
                      <a:moveTo>
                        <a:pt x="6" y="61"/>
                      </a:moveTo>
                      <a:lnTo>
                        <a:pt x="356" y="95"/>
                      </a:lnTo>
                      <a:moveTo>
                        <a:pt x="12" y="0"/>
                      </a:moveTo>
                      <a:cubicBezTo>
                        <a:pt x="8" y="41"/>
                        <a:pt x="4" y="80"/>
                        <a:pt x="0" y="12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2" name="Freeform 693"/>
                <p:cNvSpPr>
                  <a:spLocks noEditPoints="1"/>
                </p:cNvSpPr>
                <p:nvPr/>
              </p:nvSpPr>
              <p:spPr bwMode="auto">
                <a:xfrm>
                  <a:off x="2298700" y="2881314"/>
                  <a:ext cx="107950" cy="95250"/>
                </a:xfrm>
                <a:custGeom>
                  <a:avLst/>
                  <a:gdLst>
                    <a:gd name="T0" fmla="*/ 83 w 364"/>
                    <a:gd name="T1" fmla="*/ 110 h 320"/>
                    <a:gd name="T2" fmla="*/ 364 w 364"/>
                    <a:gd name="T3" fmla="*/ 320 h 320"/>
                    <a:gd name="T4" fmla="*/ 167 w 364"/>
                    <a:gd name="T5" fmla="*/ 0 h 320"/>
                    <a:gd name="T6" fmla="*/ 0 w 364"/>
                    <a:gd name="T7" fmla="*/ 222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4" h="320">
                      <a:moveTo>
                        <a:pt x="83" y="110"/>
                      </a:moveTo>
                      <a:lnTo>
                        <a:pt x="364" y="320"/>
                      </a:lnTo>
                      <a:moveTo>
                        <a:pt x="167" y="0"/>
                      </a:moveTo>
                      <a:cubicBezTo>
                        <a:pt x="110" y="73"/>
                        <a:pt x="55" y="147"/>
                        <a:pt x="0" y="22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3" name="Freeform 694"/>
                <p:cNvSpPr>
                  <a:spLocks noEditPoints="1"/>
                </p:cNvSpPr>
                <p:nvPr/>
              </p:nvSpPr>
              <p:spPr bwMode="auto">
                <a:xfrm>
                  <a:off x="6053138" y="5562601"/>
                  <a:ext cx="96838" cy="73025"/>
                </a:xfrm>
                <a:custGeom>
                  <a:avLst/>
                  <a:gdLst>
                    <a:gd name="T0" fmla="*/ 291 w 325"/>
                    <a:gd name="T1" fmla="*/ 197 h 247"/>
                    <a:gd name="T2" fmla="*/ 0 w 325"/>
                    <a:gd name="T3" fmla="*/ 0 h 247"/>
                    <a:gd name="T4" fmla="*/ 257 w 325"/>
                    <a:gd name="T5" fmla="*/ 247 h 247"/>
                    <a:gd name="T6" fmla="*/ 325 w 325"/>
                    <a:gd name="T7" fmla="*/ 1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5" h="247">
                      <a:moveTo>
                        <a:pt x="291" y="197"/>
                      </a:moveTo>
                      <a:lnTo>
                        <a:pt x="0" y="0"/>
                      </a:lnTo>
                      <a:moveTo>
                        <a:pt x="257" y="247"/>
                      </a:moveTo>
                      <a:cubicBezTo>
                        <a:pt x="280" y="214"/>
                        <a:pt x="303" y="180"/>
                        <a:pt x="325" y="14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4" name="Freeform 695"/>
                <p:cNvSpPr>
                  <a:spLocks noEditPoints="1"/>
                </p:cNvSpPr>
                <p:nvPr/>
              </p:nvSpPr>
              <p:spPr bwMode="auto">
                <a:xfrm>
                  <a:off x="2200275" y="5503864"/>
                  <a:ext cx="101600" cy="84138"/>
                </a:xfrm>
                <a:custGeom>
                  <a:avLst/>
                  <a:gdLst>
                    <a:gd name="T0" fmla="*/ 56 w 341"/>
                    <a:gd name="T1" fmla="*/ 206 h 284"/>
                    <a:gd name="T2" fmla="*/ 341 w 341"/>
                    <a:gd name="T3" fmla="*/ 0 h 284"/>
                    <a:gd name="T4" fmla="*/ 0 w 341"/>
                    <a:gd name="T5" fmla="*/ 127 h 284"/>
                    <a:gd name="T6" fmla="*/ 113 w 341"/>
                    <a:gd name="T7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1" h="284">
                      <a:moveTo>
                        <a:pt x="56" y="206"/>
                      </a:moveTo>
                      <a:lnTo>
                        <a:pt x="341" y="0"/>
                      </a:lnTo>
                      <a:moveTo>
                        <a:pt x="0" y="127"/>
                      </a:moveTo>
                      <a:cubicBezTo>
                        <a:pt x="37" y="180"/>
                        <a:pt x="75" y="232"/>
                        <a:pt x="113" y="28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5" name="Freeform 696"/>
                <p:cNvSpPr>
                  <a:spLocks noEditPoints="1"/>
                </p:cNvSpPr>
                <p:nvPr/>
              </p:nvSpPr>
              <p:spPr bwMode="auto">
                <a:xfrm>
                  <a:off x="6461125" y="4294189"/>
                  <a:ext cx="104775" cy="36513"/>
                </a:xfrm>
                <a:custGeom>
                  <a:avLst/>
                  <a:gdLst>
                    <a:gd name="T0" fmla="*/ 352 w 353"/>
                    <a:gd name="T1" fmla="*/ 60 h 121"/>
                    <a:gd name="T2" fmla="*/ 0 w 353"/>
                    <a:gd name="T3" fmla="*/ 48 h 121"/>
                    <a:gd name="T4" fmla="*/ 349 w 353"/>
                    <a:gd name="T5" fmla="*/ 121 h 121"/>
                    <a:gd name="T6" fmla="*/ 353 w 353"/>
                    <a:gd name="T7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121">
                      <a:moveTo>
                        <a:pt x="352" y="60"/>
                      </a:moveTo>
                      <a:lnTo>
                        <a:pt x="0" y="48"/>
                      </a:lnTo>
                      <a:moveTo>
                        <a:pt x="349" y="121"/>
                      </a:moveTo>
                      <a:cubicBezTo>
                        <a:pt x="351" y="81"/>
                        <a:pt x="352" y="40"/>
                        <a:pt x="353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6" name="Freeform 697"/>
                <p:cNvSpPr>
                  <a:spLocks noEditPoints="1"/>
                </p:cNvSpPr>
                <p:nvPr/>
              </p:nvSpPr>
              <p:spPr bwMode="auto">
                <a:xfrm>
                  <a:off x="3521075" y="1882776"/>
                  <a:ext cx="50800" cy="106363"/>
                </a:xfrm>
                <a:custGeom>
                  <a:avLst/>
                  <a:gdLst>
                    <a:gd name="T0" fmla="*/ 85 w 169"/>
                    <a:gd name="T1" fmla="*/ 18 h 361"/>
                    <a:gd name="T2" fmla="*/ 162 w 169"/>
                    <a:gd name="T3" fmla="*/ 361 h 361"/>
                    <a:gd name="T4" fmla="*/ 169 w 169"/>
                    <a:gd name="T5" fmla="*/ 0 h 361"/>
                    <a:gd name="T6" fmla="*/ 0 w 169"/>
                    <a:gd name="T7" fmla="*/ 38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9" h="361">
                      <a:moveTo>
                        <a:pt x="85" y="18"/>
                      </a:moveTo>
                      <a:lnTo>
                        <a:pt x="162" y="361"/>
                      </a:lnTo>
                      <a:moveTo>
                        <a:pt x="169" y="0"/>
                      </a:moveTo>
                      <a:cubicBezTo>
                        <a:pt x="113" y="12"/>
                        <a:pt x="56" y="24"/>
                        <a:pt x="0" y="3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7" name="Line 698"/>
                <p:cNvSpPr>
                  <a:spLocks noChangeShapeType="1"/>
                </p:cNvSpPr>
                <p:nvPr/>
              </p:nvSpPr>
              <p:spPr bwMode="auto">
                <a:xfrm flipH="1" flipV="1">
                  <a:off x="5830888" y="5122864"/>
                  <a:ext cx="555625" cy="2841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8" name="Line 699"/>
                <p:cNvSpPr>
                  <a:spLocks noChangeShapeType="1"/>
                </p:cNvSpPr>
                <p:nvPr/>
              </p:nvSpPr>
              <p:spPr bwMode="auto">
                <a:xfrm flipH="1" flipV="1">
                  <a:off x="6545263" y="4545014"/>
                  <a:ext cx="103188" cy="127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9" name="Freeform 700"/>
                <p:cNvSpPr>
                  <a:spLocks noEditPoints="1"/>
                </p:cNvSpPr>
                <p:nvPr/>
              </p:nvSpPr>
              <p:spPr bwMode="auto">
                <a:xfrm>
                  <a:off x="2366963" y="2976564"/>
                  <a:ext cx="1366838" cy="1003300"/>
                </a:xfrm>
                <a:custGeom>
                  <a:avLst/>
                  <a:gdLst>
                    <a:gd name="T0" fmla="*/ 67 w 4625"/>
                    <a:gd name="T1" fmla="*/ 94 h 3389"/>
                    <a:gd name="T2" fmla="*/ 4625 w 4625"/>
                    <a:gd name="T3" fmla="*/ 3389 h 3389"/>
                    <a:gd name="T4" fmla="*/ 136 w 4625"/>
                    <a:gd name="T5" fmla="*/ 0 h 3389"/>
                    <a:gd name="T6" fmla="*/ 0 w 4625"/>
                    <a:gd name="T7" fmla="*/ 189 h 3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25" h="3389">
                      <a:moveTo>
                        <a:pt x="67" y="94"/>
                      </a:moveTo>
                      <a:lnTo>
                        <a:pt x="4625" y="3389"/>
                      </a:lnTo>
                      <a:moveTo>
                        <a:pt x="136" y="0"/>
                      </a:moveTo>
                      <a:cubicBezTo>
                        <a:pt x="89" y="62"/>
                        <a:pt x="44" y="125"/>
                        <a:pt x="0" y="1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0" name="Line 701"/>
                <p:cNvSpPr>
                  <a:spLocks noChangeShapeType="1"/>
                </p:cNvSpPr>
                <p:nvPr/>
              </p:nvSpPr>
              <p:spPr bwMode="auto">
                <a:xfrm flipH="1">
                  <a:off x="6565900" y="4149726"/>
                  <a:ext cx="103188" cy="15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1" name="Line 702"/>
                <p:cNvSpPr>
                  <a:spLocks noChangeShapeType="1"/>
                </p:cNvSpPr>
                <p:nvPr/>
              </p:nvSpPr>
              <p:spPr bwMode="auto">
                <a:xfrm flipV="1">
                  <a:off x="1487488" y="4494214"/>
                  <a:ext cx="103188" cy="111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2" name="Freeform 703"/>
                <p:cNvSpPr>
                  <a:spLocks noEditPoints="1"/>
                </p:cNvSpPr>
                <p:nvPr/>
              </p:nvSpPr>
              <p:spPr bwMode="auto">
                <a:xfrm>
                  <a:off x="6007100" y="2927351"/>
                  <a:ext cx="101600" cy="76200"/>
                </a:xfrm>
                <a:custGeom>
                  <a:avLst/>
                  <a:gdLst>
                    <a:gd name="T0" fmla="*/ 298 w 344"/>
                    <a:gd name="T1" fmla="*/ 73 h 260"/>
                    <a:gd name="T2" fmla="*/ 0 w 344"/>
                    <a:gd name="T3" fmla="*/ 260 h 260"/>
                    <a:gd name="T4" fmla="*/ 344 w 344"/>
                    <a:gd name="T5" fmla="*/ 147 h 260"/>
                    <a:gd name="T6" fmla="*/ 251 w 344"/>
                    <a:gd name="T7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4" h="260">
                      <a:moveTo>
                        <a:pt x="298" y="73"/>
                      </a:moveTo>
                      <a:lnTo>
                        <a:pt x="0" y="260"/>
                      </a:lnTo>
                      <a:moveTo>
                        <a:pt x="344" y="147"/>
                      </a:moveTo>
                      <a:cubicBezTo>
                        <a:pt x="314" y="98"/>
                        <a:pt x="283" y="49"/>
                        <a:pt x="251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3" name="Line 704"/>
                <p:cNvSpPr>
                  <a:spLocks noChangeShapeType="1"/>
                </p:cNvSpPr>
                <p:nvPr/>
              </p:nvSpPr>
              <p:spPr bwMode="auto">
                <a:xfrm flipH="1" flipV="1">
                  <a:off x="5167313" y="6467476"/>
                  <a:ext cx="46038" cy="936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4" name="Freeform 705"/>
                <p:cNvSpPr>
                  <a:spLocks noEditPoints="1"/>
                </p:cNvSpPr>
                <p:nvPr/>
              </p:nvSpPr>
              <p:spPr bwMode="auto">
                <a:xfrm>
                  <a:off x="4005263" y="2765426"/>
                  <a:ext cx="169863" cy="104775"/>
                </a:xfrm>
                <a:custGeom>
                  <a:avLst/>
                  <a:gdLst>
                    <a:gd name="T0" fmla="*/ 287 w 575"/>
                    <a:gd name="T1" fmla="*/ 4 h 356"/>
                    <a:gd name="T2" fmla="*/ 283 w 575"/>
                    <a:gd name="T3" fmla="*/ 356 h 356"/>
                    <a:gd name="T4" fmla="*/ 575 w 575"/>
                    <a:gd name="T5" fmla="*/ 16 h 356"/>
                    <a:gd name="T6" fmla="*/ 0 w 575"/>
                    <a:gd name="T7" fmla="*/ 9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5" h="356">
                      <a:moveTo>
                        <a:pt x="287" y="4"/>
                      </a:moveTo>
                      <a:lnTo>
                        <a:pt x="283" y="356"/>
                      </a:lnTo>
                      <a:moveTo>
                        <a:pt x="575" y="16"/>
                      </a:moveTo>
                      <a:cubicBezTo>
                        <a:pt x="383" y="3"/>
                        <a:pt x="191" y="0"/>
                        <a:pt x="0" y="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5" name="Freeform 706"/>
                <p:cNvSpPr>
                  <a:spLocks noEditPoints="1"/>
                </p:cNvSpPr>
                <p:nvPr/>
              </p:nvSpPr>
              <p:spPr bwMode="auto">
                <a:xfrm>
                  <a:off x="4384675" y="1744664"/>
                  <a:ext cx="34925" cy="106363"/>
                </a:xfrm>
                <a:custGeom>
                  <a:avLst/>
                  <a:gdLst>
                    <a:gd name="T0" fmla="*/ 60 w 120"/>
                    <a:gd name="T1" fmla="*/ 7 h 356"/>
                    <a:gd name="T2" fmla="*/ 13 w 120"/>
                    <a:gd name="T3" fmla="*/ 356 h 356"/>
                    <a:gd name="T4" fmla="*/ 120 w 120"/>
                    <a:gd name="T5" fmla="*/ 16 h 356"/>
                    <a:gd name="T6" fmla="*/ 0 w 120"/>
                    <a:gd name="T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6">
                      <a:moveTo>
                        <a:pt x="60" y="7"/>
                      </a:moveTo>
                      <a:lnTo>
                        <a:pt x="13" y="356"/>
                      </a:lnTo>
                      <a:moveTo>
                        <a:pt x="120" y="16"/>
                      </a:moveTo>
                      <a:cubicBezTo>
                        <a:pt x="80" y="10"/>
                        <a:pt x="40" y="5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6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1544638" y="4811714"/>
                  <a:ext cx="101600" cy="238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7" name="Freeform 708"/>
                <p:cNvSpPr>
                  <a:spLocks noEditPoints="1"/>
                </p:cNvSpPr>
                <p:nvPr/>
              </p:nvSpPr>
              <p:spPr bwMode="auto">
                <a:xfrm>
                  <a:off x="2813050" y="6070601"/>
                  <a:ext cx="90488" cy="109538"/>
                </a:xfrm>
                <a:custGeom>
                  <a:avLst/>
                  <a:gdLst>
                    <a:gd name="T0" fmla="*/ 116 w 304"/>
                    <a:gd name="T1" fmla="*/ 297 h 369"/>
                    <a:gd name="T2" fmla="*/ 304 w 304"/>
                    <a:gd name="T3" fmla="*/ 0 h 369"/>
                    <a:gd name="T4" fmla="*/ 0 w 304"/>
                    <a:gd name="T5" fmla="*/ 221 h 369"/>
                    <a:gd name="T6" fmla="*/ 233 w 304"/>
                    <a:gd name="T7" fmla="*/ 36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4" h="369">
                      <a:moveTo>
                        <a:pt x="116" y="297"/>
                      </a:moveTo>
                      <a:lnTo>
                        <a:pt x="304" y="0"/>
                      </a:lnTo>
                      <a:moveTo>
                        <a:pt x="0" y="221"/>
                      </a:moveTo>
                      <a:cubicBezTo>
                        <a:pt x="77" y="272"/>
                        <a:pt x="154" y="322"/>
                        <a:pt x="233" y="36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8" name="Line 709"/>
                <p:cNvSpPr>
                  <a:spLocks noChangeShapeType="1"/>
                </p:cNvSpPr>
                <p:nvPr/>
              </p:nvSpPr>
              <p:spPr bwMode="auto">
                <a:xfrm flipH="1" flipV="1">
                  <a:off x="6151563" y="5402264"/>
                  <a:ext cx="180975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9" name="Freeform 710"/>
                <p:cNvSpPr>
                  <a:spLocks noEditPoints="1"/>
                </p:cNvSpPr>
                <p:nvPr/>
              </p:nvSpPr>
              <p:spPr bwMode="auto">
                <a:xfrm>
                  <a:off x="6461125" y="4151314"/>
                  <a:ext cx="104775" cy="36513"/>
                </a:xfrm>
                <a:custGeom>
                  <a:avLst/>
                  <a:gdLst>
                    <a:gd name="T0" fmla="*/ 352 w 353"/>
                    <a:gd name="T1" fmla="*/ 61 h 121"/>
                    <a:gd name="T2" fmla="*/ 0 w 353"/>
                    <a:gd name="T3" fmla="*/ 68 h 121"/>
                    <a:gd name="T4" fmla="*/ 353 w 353"/>
                    <a:gd name="T5" fmla="*/ 121 h 121"/>
                    <a:gd name="T6" fmla="*/ 350 w 353"/>
                    <a:gd name="T7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121">
                      <a:moveTo>
                        <a:pt x="352" y="61"/>
                      </a:moveTo>
                      <a:lnTo>
                        <a:pt x="0" y="68"/>
                      </a:lnTo>
                      <a:moveTo>
                        <a:pt x="353" y="121"/>
                      </a:moveTo>
                      <a:cubicBezTo>
                        <a:pt x="352" y="81"/>
                        <a:pt x="352" y="41"/>
                        <a:pt x="35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0" name="Line 711"/>
                <p:cNvSpPr>
                  <a:spLocks noChangeShapeType="1"/>
                </p:cNvSpPr>
                <p:nvPr/>
              </p:nvSpPr>
              <p:spPr bwMode="auto">
                <a:xfrm flipH="1">
                  <a:off x="6135688" y="2909889"/>
                  <a:ext cx="179388" cy="1047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1" name="Line 712"/>
                <p:cNvSpPr>
                  <a:spLocks noChangeShapeType="1"/>
                </p:cNvSpPr>
                <p:nvPr/>
              </p:nvSpPr>
              <p:spPr bwMode="auto">
                <a:xfrm flipV="1">
                  <a:off x="1701800" y="5164139"/>
                  <a:ext cx="284163" cy="12858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2" name="Freeform 713"/>
                <p:cNvSpPr>
                  <a:spLocks noEditPoints="1"/>
                </p:cNvSpPr>
                <p:nvPr/>
              </p:nvSpPr>
              <p:spPr bwMode="auto">
                <a:xfrm>
                  <a:off x="2898775" y="2001839"/>
                  <a:ext cx="63500" cy="100013"/>
                </a:xfrm>
                <a:custGeom>
                  <a:avLst/>
                  <a:gdLst>
                    <a:gd name="T0" fmla="*/ 54 w 217"/>
                    <a:gd name="T1" fmla="*/ 28 h 339"/>
                    <a:gd name="T2" fmla="*/ 217 w 217"/>
                    <a:gd name="T3" fmla="*/ 339 h 339"/>
                    <a:gd name="T4" fmla="*/ 107 w 217"/>
                    <a:gd name="T5" fmla="*/ 0 h 339"/>
                    <a:gd name="T6" fmla="*/ 0 w 217"/>
                    <a:gd name="T7" fmla="*/ 56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7" h="339">
                      <a:moveTo>
                        <a:pt x="54" y="28"/>
                      </a:moveTo>
                      <a:lnTo>
                        <a:pt x="217" y="339"/>
                      </a:lnTo>
                      <a:moveTo>
                        <a:pt x="107" y="0"/>
                      </a:moveTo>
                      <a:cubicBezTo>
                        <a:pt x="71" y="18"/>
                        <a:pt x="36" y="37"/>
                        <a:pt x="0" y="5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3" name="Freeform 714"/>
                <p:cNvSpPr>
                  <a:spLocks noEditPoints="1"/>
                </p:cNvSpPr>
                <p:nvPr/>
              </p:nvSpPr>
              <p:spPr bwMode="auto">
                <a:xfrm>
                  <a:off x="3100388" y="2222501"/>
                  <a:ext cx="530225" cy="1058863"/>
                </a:xfrm>
                <a:custGeom>
                  <a:avLst/>
                  <a:gdLst>
                    <a:gd name="T0" fmla="*/ 154 w 1792"/>
                    <a:gd name="T1" fmla="*/ 71 h 3574"/>
                    <a:gd name="T2" fmla="*/ 1792 w 1792"/>
                    <a:gd name="T3" fmla="*/ 3574 h 3574"/>
                    <a:gd name="T4" fmla="*/ 311 w 1792"/>
                    <a:gd name="T5" fmla="*/ 0 h 3574"/>
                    <a:gd name="T6" fmla="*/ 0 w 1792"/>
                    <a:gd name="T7" fmla="*/ 146 h 3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92" h="3574">
                      <a:moveTo>
                        <a:pt x="154" y="71"/>
                      </a:moveTo>
                      <a:lnTo>
                        <a:pt x="1792" y="3574"/>
                      </a:lnTo>
                      <a:moveTo>
                        <a:pt x="311" y="0"/>
                      </a:moveTo>
                      <a:cubicBezTo>
                        <a:pt x="206" y="47"/>
                        <a:pt x="102" y="95"/>
                        <a:pt x="0" y="14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4" name="Freeform 715"/>
                <p:cNvSpPr>
                  <a:spLocks noEditPoints="1"/>
                </p:cNvSpPr>
                <p:nvPr/>
              </p:nvSpPr>
              <p:spPr bwMode="auto">
                <a:xfrm>
                  <a:off x="6457950" y="4365626"/>
                  <a:ext cx="104775" cy="36513"/>
                </a:xfrm>
                <a:custGeom>
                  <a:avLst/>
                  <a:gdLst>
                    <a:gd name="T0" fmla="*/ 350 w 354"/>
                    <a:gd name="T1" fmla="*/ 61 h 121"/>
                    <a:gd name="T2" fmla="*/ 0 w 354"/>
                    <a:gd name="T3" fmla="*/ 38 h 121"/>
                    <a:gd name="T4" fmla="*/ 346 w 354"/>
                    <a:gd name="T5" fmla="*/ 121 h 121"/>
                    <a:gd name="T6" fmla="*/ 354 w 354"/>
                    <a:gd name="T7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4" h="121">
                      <a:moveTo>
                        <a:pt x="350" y="61"/>
                      </a:moveTo>
                      <a:lnTo>
                        <a:pt x="0" y="38"/>
                      </a:lnTo>
                      <a:moveTo>
                        <a:pt x="346" y="121"/>
                      </a:moveTo>
                      <a:cubicBezTo>
                        <a:pt x="349" y="81"/>
                        <a:pt x="352" y="40"/>
                        <a:pt x="354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5" name="Line 716"/>
                <p:cNvSpPr>
                  <a:spLocks noChangeShapeType="1"/>
                </p:cNvSpPr>
                <p:nvPr/>
              </p:nvSpPr>
              <p:spPr bwMode="auto">
                <a:xfrm flipH="1" flipV="1">
                  <a:off x="5619750" y="6181726"/>
                  <a:ext cx="65088" cy="82550"/>
                </a:xfrm>
                <a:prstGeom prst="line">
                  <a:avLst/>
                </a:prstGeom>
                <a:noFill/>
                <a:ln w="23813" cap="rnd">
                  <a:solidFill>
                    <a:srgbClr val="F7FF3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6" name="Freeform 717"/>
                <p:cNvSpPr>
                  <a:spLocks noEditPoints="1"/>
                </p:cNvSpPr>
                <p:nvPr/>
              </p:nvSpPr>
              <p:spPr bwMode="auto">
                <a:xfrm>
                  <a:off x="3084513" y="6319839"/>
                  <a:ext cx="66675" cy="104775"/>
                </a:xfrm>
                <a:custGeom>
                  <a:avLst/>
                  <a:gdLst>
                    <a:gd name="T0" fmla="*/ 80 w 221"/>
                    <a:gd name="T1" fmla="*/ 322 h 356"/>
                    <a:gd name="T2" fmla="*/ 221 w 221"/>
                    <a:gd name="T3" fmla="*/ 0 h 356"/>
                    <a:gd name="T4" fmla="*/ 0 w 221"/>
                    <a:gd name="T5" fmla="*/ 286 h 356"/>
                    <a:gd name="T6" fmla="*/ 159 w 221"/>
                    <a:gd name="T7" fmla="*/ 356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1" h="356">
                      <a:moveTo>
                        <a:pt x="80" y="322"/>
                      </a:moveTo>
                      <a:lnTo>
                        <a:pt x="221" y="0"/>
                      </a:lnTo>
                      <a:moveTo>
                        <a:pt x="0" y="286"/>
                      </a:moveTo>
                      <a:cubicBezTo>
                        <a:pt x="53" y="310"/>
                        <a:pt x="106" y="333"/>
                        <a:pt x="159" y="35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7" name="Line 718"/>
                <p:cNvSpPr>
                  <a:spLocks noChangeShapeType="1"/>
                </p:cNvSpPr>
                <p:nvPr/>
              </p:nvSpPr>
              <p:spPr bwMode="auto">
                <a:xfrm flipH="1" flipV="1">
                  <a:off x="6508750" y="4756151"/>
                  <a:ext cx="101600" cy="222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8" name="Line 719"/>
                <p:cNvSpPr>
                  <a:spLocks noChangeShapeType="1"/>
                </p:cNvSpPr>
                <p:nvPr/>
              </p:nvSpPr>
              <p:spPr bwMode="auto">
                <a:xfrm flipH="1" flipV="1">
                  <a:off x="5037138" y="6526214"/>
                  <a:ext cx="41275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9" name="Freeform 720"/>
                <p:cNvSpPr>
                  <a:spLocks noEditPoints="1"/>
                </p:cNvSpPr>
                <p:nvPr/>
              </p:nvSpPr>
              <p:spPr bwMode="auto">
                <a:xfrm>
                  <a:off x="2187575" y="3054351"/>
                  <a:ext cx="1706563" cy="1060450"/>
                </a:xfrm>
                <a:custGeom>
                  <a:avLst/>
                  <a:gdLst>
                    <a:gd name="T0" fmla="*/ 64 w 5766"/>
                    <a:gd name="T1" fmla="*/ 107 h 3585"/>
                    <a:gd name="T2" fmla="*/ 5766 w 5766"/>
                    <a:gd name="T3" fmla="*/ 3585 h 3585"/>
                    <a:gd name="T4" fmla="*/ 131 w 5766"/>
                    <a:gd name="T5" fmla="*/ 0 h 3585"/>
                    <a:gd name="T6" fmla="*/ 0 w 5766"/>
                    <a:gd name="T7" fmla="*/ 214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66" h="3585">
                      <a:moveTo>
                        <a:pt x="64" y="107"/>
                      </a:moveTo>
                      <a:lnTo>
                        <a:pt x="5766" y="3585"/>
                      </a:lnTo>
                      <a:moveTo>
                        <a:pt x="131" y="0"/>
                      </a:moveTo>
                      <a:cubicBezTo>
                        <a:pt x="86" y="71"/>
                        <a:pt x="42" y="142"/>
                        <a:pt x="0" y="21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0" name="Freeform 721"/>
                <p:cNvSpPr>
                  <a:spLocks noEditPoints="1"/>
                </p:cNvSpPr>
                <p:nvPr/>
              </p:nvSpPr>
              <p:spPr bwMode="auto">
                <a:xfrm>
                  <a:off x="2835275" y="5676901"/>
                  <a:ext cx="422275" cy="735013"/>
                </a:xfrm>
                <a:custGeom>
                  <a:avLst/>
                  <a:gdLst>
                    <a:gd name="T0" fmla="*/ 52 w 1427"/>
                    <a:gd name="T1" fmla="*/ 2453 h 2482"/>
                    <a:gd name="T2" fmla="*/ 1427 w 1427"/>
                    <a:gd name="T3" fmla="*/ 0 h 2482"/>
                    <a:gd name="T4" fmla="*/ 0 w 1427"/>
                    <a:gd name="T5" fmla="*/ 2424 h 2482"/>
                    <a:gd name="T6" fmla="*/ 105 w 1427"/>
                    <a:gd name="T7" fmla="*/ 2482 h 2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27" h="2482">
                      <a:moveTo>
                        <a:pt x="52" y="2453"/>
                      </a:moveTo>
                      <a:lnTo>
                        <a:pt x="1427" y="0"/>
                      </a:lnTo>
                      <a:moveTo>
                        <a:pt x="0" y="2424"/>
                      </a:moveTo>
                      <a:cubicBezTo>
                        <a:pt x="35" y="2443"/>
                        <a:pt x="70" y="2463"/>
                        <a:pt x="105" y="248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1" name="Line 722"/>
                <p:cNvSpPr>
                  <a:spLocks noChangeShapeType="1"/>
                </p:cNvSpPr>
                <p:nvPr/>
              </p:nvSpPr>
              <p:spPr bwMode="auto">
                <a:xfrm flipV="1">
                  <a:off x="1484313" y="4449764"/>
                  <a:ext cx="206375" cy="19050"/>
                </a:xfrm>
                <a:prstGeom prst="line">
                  <a:avLst/>
                </a:prstGeom>
                <a:noFill/>
                <a:ln w="23813" cap="rnd">
                  <a:solidFill>
                    <a:srgbClr val="232367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2" name="Freeform 723"/>
                <p:cNvSpPr>
                  <a:spLocks noEditPoints="1"/>
                </p:cNvSpPr>
                <p:nvPr/>
              </p:nvSpPr>
              <p:spPr bwMode="auto">
                <a:xfrm>
                  <a:off x="4981575" y="2152651"/>
                  <a:ext cx="115888" cy="198438"/>
                </a:xfrm>
                <a:custGeom>
                  <a:avLst/>
                  <a:gdLst>
                    <a:gd name="T0" fmla="*/ 307 w 394"/>
                    <a:gd name="T1" fmla="*/ 41 h 673"/>
                    <a:gd name="T2" fmla="*/ 0 w 394"/>
                    <a:gd name="T3" fmla="*/ 673 h 673"/>
                    <a:gd name="T4" fmla="*/ 394 w 394"/>
                    <a:gd name="T5" fmla="*/ 84 h 673"/>
                    <a:gd name="T6" fmla="*/ 220 w 394"/>
                    <a:gd name="T7" fmla="*/ 0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4" h="673">
                      <a:moveTo>
                        <a:pt x="307" y="41"/>
                      </a:moveTo>
                      <a:lnTo>
                        <a:pt x="0" y="673"/>
                      </a:lnTo>
                      <a:moveTo>
                        <a:pt x="394" y="84"/>
                      </a:moveTo>
                      <a:cubicBezTo>
                        <a:pt x="336" y="55"/>
                        <a:pt x="278" y="27"/>
                        <a:pt x="22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3" name="Line 724"/>
                <p:cNvSpPr>
                  <a:spLocks noChangeShapeType="1"/>
                </p:cNvSpPr>
                <p:nvPr/>
              </p:nvSpPr>
              <p:spPr bwMode="auto">
                <a:xfrm flipH="1" flipV="1">
                  <a:off x="6523038" y="4686301"/>
                  <a:ext cx="103188" cy="1905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4" name="Line 725"/>
                <p:cNvSpPr>
                  <a:spLocks noChangeShapeType="1"/>
                </p:cNvSpPr>
                <p:nvPr/>
              </p:nvSpPr>
              <p:spPr bwMode="auto">
                <a:xfrm flipV="1">
                  <a:off x="3365500" y="6627814"/>
                  <a:ext cx="28575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5" name="Line 726"/>
                <p:cNvSpPr>
                  <a:spLocks noChangeShapeType="1"/>
                </p:cNvSpPr>
                <p:nvPr/>
              </p:nvSpPr>
              <p:spPr bwMode="auto">
                <a:xfrm flipV="1">
                  <a:off x="1473200" y="4308476"/>
                  <a:ext cx="312738" cy="127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6" name="Freeform 727"/>
                <p:cNvSpPr>
                  <a:spLocks noEditPoints="1"/>
                </p:cNvSpPr>
                <p:nvPr/>
              </p:nvSpPr>
              <p:spPr bwMode="auto">
                <a:xfrm>
                  <a:off x="3025775" y="1939926"/>
                  <a:ext cx="58738" cy="103188"/>
                </a:xfrm>
                <a:custGeom>
                  <a:avLst/>
                  <a:gdLst>
                    <a:gd name="T0" fmla="*/ 55 w 199"/>
                    <a:gd name="T1" fmla="*/ 25 h 345"/>
                    <a:gd name="T2" fmla="*/ 199 w 199"/>
                    <a:gd name="T3" fmla="*/ 345 h 345"/>
                    <a:gd name="T4" fmla="*/ 110 w 199"/>
                    <a:gd name="T5" fmla="*/ 0 h 345"/>
                    <a:gd name="T6" fmla="*/ 0 w 199"/>
                    <a:gd name="T7" fmla="*/ 50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9" h="345">
                      <a:moveTo>
                        <a:pt x="55" y="25"/>
                      </a:moveTo>
                      <a:lnTo>
                        <a:pt x="199" y="345"/>
                      </a:lnTo>
                      <a:moveTo>
                        <a:pt x="110" y="0"/>
                      </a:moveTo>
                      <a:cubicBezTo>
                        <a:pt x="73" y="17"/>
                        <a:pt x="36" y="33"/>
                        <a:pt x="0" y="5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7" name="Line 728"/>
                <p:cNvSpPr>
                  <a:spLocks noChangeShapeType="1"/>
                </p:cNvSpPr>
                <p:nvPr/>
              </p:nvSpPr>
              <p:spPr bwMode="auto">
                <a:xfrm flipH="1">
                  <a:off x="4835525" y="1771651"/>
                  <a:ext cx="103188" cy="2936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8" name="Freeform 729"/>
                <p:cNvSpPr>
                  <a:spLocks noEditPoints="1"/>
                </p:cNvSpPr>
                <p:nvPr/>
              </p:nvSpPr>
              <p:spPr bwMode="auto">
                <a:xfrm>
                  <a:off x="2301875" y="5480051"/>
                  <a:ext cx="111125" cy="101600"/>
                </a:xfrm>
                <a:custGeom>
                  <a:avLst/>
                  <a:gdLst>
                    <a:gd name="T0" fmla="*/ 98 w 379"/>
                    <a:gd name="T1" fmla="*/ 212 h 343"/>
                    <a:gd name="T2" fmla="*/ 379 w 379"/>
                    <a:gd name="T3" fmla="*/ 0 h 343"/>
                    <a:gd name="T4" fmla="*/ 0 w 379"/>
                    <a:gd name="T5" fmla="*/ 80 h 343"/>
                    <a:gd name="T6" fmla="*/ 199 w 379"/>
                    <a:gd name="T7" fmla="*/ 343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9" h="343">
                      <a:moveTo>
                        <a:pt x="98" y="212"/>
                      </a:moveTo>
                      <a:lnTo>
                        <a:pt x="379" y="0"/>
                      </a:lnTo>
                      <a:moveTo>
                        <a:pt x="0" y="80"/>
                      </a:moveTo>
                      <a:cubicBezTo>
                        <a:pt x="65" y="169"/>
                        <a:pt x="131" y="257"/>
                        <a:pt x="199" y="34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9" name="Line 730"/>
                <p:cNvSpPr>
                  <a:spLocks noChangeShapeType="1"/>
                </p:cNvSpPr>
                <p:nvPr/>
              </p:nvSpPr>
              <p:spPr bwMode="auto">
                <a:xfrm flipH="1" flipV="1">
                  <a:off x="4970463" y="6553201"/>
                  <a:ext cx="38100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0" name="Line 731"/>
                <p:cNvSpPr>
                  <a:spLocks noChangeShapeType="1"/>
                </p:cNvSpPr>
                <p:nvPr/>
              </p:nvSpPr>
              <p:spPr bwMode="auto">
                <a:xfrm flipH="1" flipV="1">
                  <a:off x="5659438" y="6013451"/>
                  <a:ext cx="138113" cy="1539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1" name="Line 732"/>
                <p:cNvSpPr>
                  <a:spLocks noChangeShapeType="1"/>
                </p:cNvSpPr>
                <p:nvPr/>
              </p:nvSpPr>
              <p:spPr bwMode="auto">
                <a:xfrm>
                  <a:off x="1562100" y="3546476"/>
                  <a:ext cx="100013" cy="26988"/>
                </a:xfrm>
                <a:prstGeom prst="line">
                  <a:avLst/>
                </a:prstGeom>
                <a:noFill/>
                <a:ln w="23813" cap="rnd">
                  <a:solidFill>
                    <a:srgbClr val="57B0E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2" name="Line 733"/>
                <p:cNvSpPr>
                  <a:spLocks noChangeShapeType="1"/>
                </p:cNvSpPr>
                <p:nvPr/>
              </p:nvSpPr>
              <p:spPr bwMode="auto">
                <a:xfrm flipH="1" flipV="1">
                  <a:off x="5475288" y="6288089"/>
                  <a:ext cx="58738" cy="857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3" name="Freeform 734"/>
                <p:cNvSpPr>
                  <a:spLocks noEditPoints="1"/>
                </p:cNvSpPr>
                <p:nvPr/>
              </p:nvSpPr>
              <p:spPr bwMode="auto">
                <a:xfrm>
                  <a:off x="3132138" y="2001839"/>
                  <a:ext cx="63500" cy="106363"/>
                </a:xfrm>
                <a:custGeom>
                  <a:avLst/>
                  <a:gdLst>
                    <a:gd name="T0" fmla="*/ 80 w 215"/>
                    <a:gd name="T1" fmla="*/ 33 h 358"/>
                    <a:gd name="T2" fmla="*/ 215 w 215"/>
                    <a:gd name="T3" fmla="*/ 358 h 358"/>
                    <a:gd name="T4" fmla="*/ 161 w 215"/>
                    <a:gd name="T5" fmla="*/ 0 h 358"/>
                    <a:gd name="T6" fmla="*/ 0 w 215"/>
                    <a:gd name="T7" fmla="*/ 67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5" h="358">
                      <a:moveTo>
                        <a:pt x="80" y="33"/>
                      </a:moveTo>
                      <a:lnTo>
                        <a:pt x="215" y="358"/>
                      </a:lnTo>
                      <a:moveTo>
                        <a:pt x="161" y="0"/>
                      </a:moveTo>
                      <a:cubicBezTo>
                        <a:pt x="107" y="22"/>
                        <a:pt x="54" y="44"/>
                        <a:pt x="0" y="6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4" name="Freeform 735"/>
                <p:cNvSpPr>
                  <a:spLocks noEditPoints="1"/>
                </p:cNvSpPr>
                <p:nvPr/>
              </p:nvSpPr>
              <p:spPr bwMode="auto">
                <a:xfrm>
                  <a:off x="1679575" y="4227514"/>
                  <a:ext cx="104775" cy="50800"/>
                </a:xfrm>
                <a:custGeom>
                  <a:avLst/>
                  <a:gdLst>
                    <a:gd name="T0" fmla="*/ 0 w 352"/>
                    <a:gd name="T1" fmla="*/ 87 h 174"/>
                    <a:gd name="T2" fmla="*/ 352 w 352"/>
                    <a:gd name="T3" fmla="*/ 83 h 174"/>
                    <a:gd name="T4" fmla="*/ 0 w 352"/>
                    <a:gd name="T5" fmla="*/ 0 h 174"/>
                    <a:gd name="T6" fmla="*/ 2 w 352"/>
                    <a:gd name="T7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2" h="174">
                      <a:moveTo>
                        <a:pt x="0" y="87"/>
                      </a:moveTo>
                      <a:lnTo>
                        <a:pt x="352" y="83"/>
                      </a:lnTo>
                      <a:moveTo>
                        <a:pt x="0" y="0"/>
                      </a:moveTo>
                      <a:cubicBezTo>
                        <a:pt x="0" y="58"/>
                        <a:pt x="0" y="116"/>
                        <a:pt x="2" y="17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5" name="Line 736"/>
                <p:cNvSpPr>
                  <a:spLocks noChangeShapeType="1"/>
                </p:cNvSpPr>
                <p:nvPr/>
              </p:nvSpPr>
              <p:spPr bwMode="auto">
                <a:xfrm flipV="1">
                  <a:off x="1501775" y="4506914"/>
                  <a:ext cx="719138" cy="1095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6" name="Freeform 737"/>
                <p:cNvSpPr>
                  <a:spLocks noEditPoints="1"/>
                </p:cNvSpPr>
                <p:nvPr/>
              </p:nvSpPr>
              <p:spPr bwMode="auto">
                <a:xfrm>
                  <a:off x="3211513" y="6272214"/>
                  <a:ext cx="96838" cy="203200"/>
                </a:xfrm>
                <a:custGeom>
                  <a:avLst/>
                  <a:gdLst>
                    <a:gd name="T0" fmla="*/ 81 w 327"/>
                    <a:gd name="T1" fmla="*/ 659 h 689"/>
                    <a:gd name="T2" fmla="*/ 327 w 327"/>
                    <a:gd name="T3" fmla="*/ 0 h 689"/>
                    <a:gd name="T4" fmla="*/ 0 w 327"/>
                    <a:gd name="T5" fmla="*/ 628 h 689"/>
                    <a:gd name="T6" fmla="*/ 163 w 327"/>
                    <a:gd name="T7" fmla="*/ 689 h 6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7" h="689">
                      <a:moveTo>
                        <a:pt x="81" y="659"/>
                      </a:moveTo>
                      <a:lnTo>
                        <a:pt x="327" y="0"/>
                      </a:lnTo>
                      <a:moveTo>
                        <a:pt x="0" y="628"/>
                      </a:moveTo>
                      <a:cubicBezTo>
                        <a:pt x="54" y="649"/>
                        <a:pt x="108" y="669"/>
                        <a:pt x="163" y="68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7" name="Line 738"/>
                <p:cNvSpPr>
                  <a:spLocks noChangeShapeType="1"/>
                </p:cNvSpPr>
                <p:nvPr/>
              </p:nvSpPr>
              <p:spPr bwMode="auto">
                <a:xfrm flipH="1">
                  <a:off x="5091113" y="2254251"/>
                  <a:ext cx="679450" cy="787400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8" name="Line 739"/>
                <p:cNvSpPr>
                  <a:spLocks noChangeShapeType="1"/>
                </p:cNvSpPr>
                <p:nvPr/>
              </p:nvSpPr>
              <p:spPr bwMode="auto">
                <a:xfrm flipH="1" flipV="1">
                  <a:off x="6142038" y="4402139"/>
                  <a:ext cx="519113" cy="444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9" name="Freeform 740"/>
                <p:cNvSpPr>
                  <a:spLocks noEditPoints="1"/>
                </p:cNvSpPr>
                <p:nvPr/>
              </p:nvSpPr>
              <p:spPr bwMode="auto">
                <a:xfrm>
                  <a:off x="6137275" y="3913189"/>
                  <a:ext cx="211138" cy="98425"/>
                </a:xfrm>
                <a:custGeom>
                  <a:avLst/>
                  <a:gdLst>
                    <a:gd name="T0" fmla="*/ 698 w 715"/>
                    <a:gd name="T1" fmla="*/ 165 h 330"/>
                    <a:gd name="T2" fmla="*/ 0 w 715"/>
                    <a:gd name="T3" fmla="*/ 245 h 330"/>
                    <a:gd name="T4" fmla="*/ 715 w 715"/>
                    <a:gd name="T5" fmla="*/ 330 h 330"/>
                    <a:gd name="T6" fmla="*/ 678 w 715"/>
                    <a:gd name="T7" fmla="*/ 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15" h="330">
                      <a:moveTo>
                        <a:pt x="698" y="165"/>
                      </a:moveTo>
                      <a:lnTo>
                        <a:pt x="0" y="245"/>
                      </a:lnTo>
                      <a:moveTo>
                        <a:pt x="715" y="330"/>
                      </a:moveTo>
                      <a:cubicBezTo>
                        <a:pt x="705" y="220"/>
                        <a:pt x="693" y="110"/>
                        <a:pt x="678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0" name="Line 741"/>
                <p:cNvSpPr>
                  <a:spLocks noChangeShapeType="1"/>
                </p:cNvSpPr>
                <p:nvPr/>
              </p:nvSpPr>
              <p:spPr bwMode="auto">
                <a:xfrm flipV="1">
                  <a:off x="1878013" y="5395914"/>
                  <a:ext cx="350838" cy="2238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1" name="Freeform 742"/>
                <p:cNvSpPr>
                  <a:spLocks noEditPoints="1"/>
                </p:cNvSpPr>
                <p:nvPr/>
              </p:nvSpPr>
              <p:spPr bwMode="auto">
                <a:xfrm>
                  <a:off x="6240463" y="4948239"/>
                  <a:ext cx="109538" cy="65088"/>
                </a:xfrm>
                <a:custGeom>
                  <a:avLst/>
                  <a:gdLst>
                    <a:gd name="T0" fmla="*/ 333 w 369"/>
                    <a:gd name="T1" fmla="*/ 111 h 221"/>
                    <a:gd name="T2" fmla="*/ 0 w 369"/>
                    <a:gd name="T3" fmla="*/ 0 h 221"/>
                    <a:gd name="T4" fmla="*/ 296 w 369"/>
                    <a:gd name="T5" fmla="*/ 221 h 221"/>
                    <a:gd name="T6" fmla="*/ 369 w 369"/>
                    <a:gd name="T7" fmla="*/ 1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9" h="221">
                      <a:moveTo>
                        <a:pt x="333" y="111"/>
                      </a:moveTo>
                      <a:lnTo>
                        <a:pt x="0" y="0"/>
                      </a:lnTo>
                      <a:moveTo>
                        <a:pt x="296" y="221"/>
                      </a:moveTo>
                      <a:cubicBezTo>
                        <a:pt x="321" y="148"/>
                        <a:pt x="346" y="75"/>
                        <a:pt x="369" y="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2" name="Freeform 743"/>
                <p:cNvSpPr>
                  <a:spLocks noEditPoints="1"/>
                </p:cNvSpPr>
                <p:nvPr/>
              </p:nvSpPr>
              <p:spPr bwMode="auto">
                <a:xfrm>
                  <a:off x="4919663" y="5407026"/>
                  <a:ext cx="84138" cy="101600"/>
                </a:xfrm>
                <a:custGeom>
                  <a:avLst/>
                  <a:gdLst>
                    <a:gd name="T0" fmla="*/ 204 w 282"/>
                    <a:gd name="T1" fmla="*/ 286 h 342"/>
                    <a:gd name="T2" fmla="*/ 0 w 282"/>
                    <a:gd name="T3" fmla="*/ 0 h 342"/>
                    <a:gd name="T4" fmla="*/ 126 w 282"/>
                    <a:gd name="T5" fmla="*/ 342 h 342"/>
                    <a:gd name="T6" fmla="*/ 282 w 282"/>
                    <a:gd name="T7" fmla="*/ 229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2" h="342">
                      <a:moveTo>
                        <a:pt x="204" y="286"/>
                      </a:moveTo>
                      <a:lnTo>
                        <a:pt x="0" y="0"/>
                      </a:lnTo>
                      <a:moveTo>
                        <a:pt x="126" y="342"/>
                      </a:moveTo>
                      <a:cubicBezTo>
                        <a:pt x="179" y="305"/>
                        <a:pt x="231" y="267"/>
                        <a:pt x="282" y="22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3" name="Freeform 744"/>
                <p:cNvSpPr>
                  <a:spLocks noEditPoints="1"/>
                </p:cNvSpPr>
                <p:nvPr/>
              </p:nvSpPr>
              <p:spPr bwMode="auto">
                <a:xfrm>
                  <a:off x="2298700" y="5551489"/>
                  <a:ext cx="452438" cy="455613"/>
                </a:xfrm>
                <a:custGeom>
                  <a:avLst/>
                  <a:gdLst>
                    <a:gd name="T0" fmla="*/ 43 w 1530"/>
                    <a:gd name="T1" fmla="*/ 1496 h 1538"/>
                    <a:gd name="T2" fmla="*/ 1530 w 1530"/>
                    <a:gd name="T3" fmla="*/ 0 h 1538"/>
                    <a:gd name="T4" fmla="*/ 0 w 1530"/>
                    <a:gd name="T5" fmla="*/ 1453 h 1538"/>
                    <a:gd name="T6" fmla="*/ 86 w 1530"/>
                    <a:gd name="T7" fmla="*/ 1538 h 15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30" h="1538">
                      <a:moveTo>
                        <a:pt x="43" y="1496"/>
                      </a:moveTo>
                      <a:lnTo>
                        <a:pt x="1530" y="0"/>
                      </a:lnTo>
                      <a:moveTo>
                        <a:pt x="0" y="1453"/>
                      </a:moveTo>
                      <a:cubicBezTo>
                        <a:pt x="29" y="1482"/>
                        <a:pt x="57" y="1510"/>
                        <a:pt x="86" y="153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4" name="Line 745"/>
                <p:cNvSpPr>
                  <a:spLocks noChangeShapeType="1"/>
                </p:cNvSpPr>
                <p:nvPr/>
              </p:nvSpPr>
              <p:spPr bwMode="auto">
                <a:xfrm>
                  <a:off x="1485900" y="3948114"/>
                  <a:ext cx="103188" cy="11113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5" name="Line 746"/>
                <p:cNvSpPr>
                  <a:spLocks noChangeShapeType="1"/>
                </p:cNvSpPr>
                <p:nvPr/>
              </p:nvSpPr>
              <p:spPr bwMode="auto">
                <a:xfrm flipV="1">
                  <a:off x="1474788" y="4335464"/>
                  <a:ext cx="415925" cy="2222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6" name="Freeform 747"/>
                <p:cNvSpPr>
                  <a:spLocks noEditPoints="1"/>
                </p:cNvSpPr>
                <p:nvPr/>
              </p:nvSpPr>
              <p:spPr bwMode="auto">
                <a:xfrm>
                  <a:off x="3325813" y="6513514"/>
                  <a:ext cx="47625" cy="104775"/>
                </a:xfrm>
                <a:custGeom>
                  <a:avLst/>
                  <a:gdLst>
                    <a:gd name="T0" fmla="*/ 57 w 160"/>
                    <a:gd name="T1" fmla="*/ 336 h 354"/>
                    <a:gd name="T2" fmla="*/ 160 w 160"/>
                    <a:gd name="T3" fmla="*/ 0 h 354"/>
                    <a:gd name="T4" fmla="*/ 0 w 160"/>
                    <a:gd name="T5" fmla="*/ 319 h 354"/>
                    <a:gd name="T6" fmla="*/ 115 w 160"/>
                    <a:gd name="T7" fmla="*/ 354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0" h="354">
                      <a:moveTo>
                        <a:pt x="57" y="336"/>
                      </a:moveTo>
                      <a:lnTo>
                        <a:pt x="160" y="0"/>
                      </a:lnTo>
                      <a:moveTo>
                        <a:pt x="0" y="319"/>
                      </a:moveTo>
                      <a:cubicBezTo>
                        <a:pt x="38" y="331"/>
                        <a:pt x="76" y="342"/>
                        <a:pt x="115" y="35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7" name="Freeform 748"/>
                <p:cNvSpPr>
                  <a:spLocks noEditPoints="1"/>
                </p:cNvSpPr>
                <p:nvPr/>
              </p:nvSpPr>
              <p:spPr bwMode="auto">
                <a:xfrm>
                  <a:off x="6118225" y="4565651"/>
                  <a:ext cx="109538" cy="80963"/>
                </a:xfrm>
                <a:custGeom>
                  <a:avLst/>
                  <a:gdLst>
                    <a:gd name="T0" fmla="*/ 346 w 369"/>
                    <a:gd name="T1" fmla="*/ 136 h 272"/>
                    <a:gd name="T2" fmla="*/ 0 w 369"/>
                    <a:gd name="T3" fmla="*/ 75 h 272"/>
                    <a:gd name="T4" fmla="*/ 321 w 369"/>
                    <a:gd name="T5" fmla="*/ 272 h 272"/>
                    <a:gd name="T6" fmla="*/ 369 w 369"/>
                    <a:gd name="T7" fmla="*/ 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9" h="272">
                      <a:moveTo>
                        <a:pt x="346" y="136"/>
                      </a:moveTo>
                      <a:lnTo>
                        <a:pt x="0" y="75"/>
                      </a:lnTo>
                      <a:moveTo>
                        <a:pt x="321" y="272"/>
                      </a:moveTo>
                      <a:cubicBezTo>
                        <a:pt x="338" y="182"/>
                        <a:pt x="355" y="91"/>
                        <a:pt x="369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8" name="Freeform 749"/>
                <p:cNvSpPr>
                  <a:spLocks noEditPoints="1"/>
                </p:cNvSpPr>
                <p:nvPr/>
              </p:nvSpPr>
              <p:spPr bwMode="auto">
                <a:xfrm>
                  <a:off x="2789238" y="2527301"/>
                  <a:ext cx="100013" cy="112713"/>
                </a:xfrm>
                <a:custGeom>
                  <a:avLst/>
                  <a:gdLst>
                    <a:gd name="T0" fmla="*/ 127 w 338"/>
                    <a:gd name="T1" fmla="*/ 94 h 376"/>
                    <a:gd name="T2" fmla="*/ 338 w 338"/>
                    <a:gd name="T3" fmla="*/ 376 h 376"/>
                    <a:gd name="T4" fmla="*/ 257 w 338"/>
                    <a:gd name="T5" fmla="*/ 0 h 376"/>
                    <a:gd name="T6" fmla="*/ 0 w 338"/>
                    <a:gd name="T7" fmla="*/ 192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8" h="376">
                      <a:moveTo>
                        <a:pt x="127" y="94"/>
                      </a:moveTo>
                      <a:lnTo>
                        <a:pt x="338" y="376"/>
                      </a:lnTo>
                      <a:moveTo>
                        <a:pt x="257" y="0"/>
                      </a:moveTo>
                      <a:cubicBezTo>
                        <a:pt x="170" y="62"/>
                        <a:pt x="84" y="126"/>
                        <a:pt x="0" y="19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9" name="Freeform 750"/>
                <p:cNvSpPr>
                  <a:spLocks noEditPoints="1"/>
                </p:cNvSpPr>
                <p:nvPr/>
              </p:nvSpPr>
              <p:spPr bwMode="auto">
                <a:xfrm>
                  <a:off x="4064000" y="6200776"/>
                  <a:ext cx="36513" cy="520700"/>
                </a:xfrm>
                <a:custGeom>
                  <a:avLst/>
                  <a:gdLst>
                    <a:gd name="T0" fmla="*/ 60 w 121"/>
                    <a:gd name="T1" fmla="*/ 1758 h 1758"/>
                    <a:gd name="T2" fmla="*/ 53 w 121"/>
                    <a:gd name="T3" fmla="*/ 0 h 1758"/>
                    <a:gd name="T4" fmla="*/ 0 w 121"/>
                    <a:gd name="T5" fmla="*/ 1758 h 1758"/>
                    <a:gd name="T6" fmla="*/ 121 w 121"/>
                    <a:gd name="T7" fmla="*/ 1757 h 1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1" h="1758">
                      <a:moveTo>
                        <a:pt x="60" y="1758"/>
                      </a:moveTo>
                      <a:lnTo>
                        <a:pt x="53" y="0"/>
                      </a:lnTo>
                      <a:moveTo>
                        <a:pt x="0" y="1758"/>
                      </a:moveTo>
                      <a:cubicBezTo>
                        <a:pt x="40" y="1758"/>
                        <a:pt x="80" y="1758"/>
                        <a:pt x="121" y="175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0" name="Freeform 751"/>
                <p:cNvSpPr>
                  <a:spLocks noEditPoints="1"/>
                </p:cNvSpPr>
                <p:nvPr/>
              </p:nvSpPr>
              <p:spPr bwMode="auto">
                <a:xfrm>
                  <a:off x="6216650" y="3767139"/>
                  <a:ext cx="106363" cy="57150"/>
                </a:xfrm>
                <a:custGeom>
                  <a:avLst/>
                  <a:gdLst>
                    <a:gd name="T0" fmla="*/ 345 w 362"/>
                    <a:gd name="T1" fmla="*/ 95 h 191"/>
                    <a:gd name="T2" fmla="*/ 0 w 362"/>
                    <a:gd name="T3" fmla="*/ 161 h 191"/>
                    <a:gd name="T4" fmla="*/ 362 w 362"/>
                    <a:gd name="T5" fmla="*/ 191 h 191"/>
                    <a:gd name="T6" fmla="*/ 326 w 362"/>
                    <a:gd name="T7" fmla="*/ 0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2" h="191">
                      <a:moveTo>
                        <a:pt x="345" y="95"/>
                      </a:moveTo>
                      <a:lnTo>
                        <a:pt x="0" y="161"/>
                      </a:lnTo>
                      <a:moveTo>
                        <a:pt x="362" y="191"/>
                      </a:moveTo>
                      <a:cubicBezTo>
                        <a:pt x="351" y="127"/>
                        <a:pt x="339" y="64"/>
                        <a:pt x="326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1" name="Line 752"/>
                <p:cNvSpPr>
                  <a:spLocks noChangeShapeType="1"/>
                </p:cNvSpPr>
                <p:nvPr/>
              </p:nvSpPr>
              <p:spPr bwMode="auto">
                <a:xfrm flipH="1">
                  <a:off x="5978525" y="2544764"/>
                  <a:ext cx="79375" cy="6826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2" name="Line 753"/>
                <p:cNvSpPr>
                  <a:spLocks noChangeShapeType="1"/>
                </p:cNvSpPr>
                <p:nvPr/>
              </p:nvSpPr>
              <p:spPr bwMode="auto">
                <a:xfrm flipH="1">
                  <a:off x="4699000" y="1704976"/>
                  <a:ext cx="26988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3" name="Line 754"/>
                <p:cNvSpPr>
                  <a:spLocks noChangeShapeType="1"/>
                </p:cNvSpPr>
                <p:nvPr/>
              </p:nvSpPr>
              <p:spPr bwMode="auto">
                <a:xfrm flipV="1">
                  <a:off x="1919288" y="5624514"/>
                  <a:ext cx="85725" cy="5715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4" name="Line 755"/>
                <p:cNvSpPr>
                  <a:spLocks noChangeShapeType="1"/>
                </p:cNvSpPr>
                <p:nvPr/>
              </p:nvSpPr>
              <p:spPr bwMode="auto">
                <a:xfrm flipH="1">
                  <a:off x="4454525" y="1652589"/>
                  <a:ext cx="15875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5" name="Freeform 756"/>
                <p:cNvSpPr>
                  <a:spLocks noEditPoints="1"/>
                </p:cNvSpPr>
                <p:nvPr/>
              </p:nvSpPr>
              <p:spPr bwMode="auto">
                <a:xfrm>
                  <a:off x="5330825" y="5311776"/>
                  <a:ext cx="111125" cy="104775"/>
                </a:xfrm>
                <a:custGeom>
                  <a:avLst/>
                  <a:gdLst>
                    <a:gd name="T0" fmla="*/ 267 w 377"/>
                    <a:gd name="T1" fmla="*/ 230 h 358"/>
                    <a:gd name="T2" fmla="*/ 0 w 377"/>
                    <a:gd name="T3" fmla="*/ 0 h 358"/>
                    <a:gd name="T4" fmla="*/ 153 w 377"/>
                    <a:gd name="T5" fmla="*/ 358 h 358"/>
                    <a:gd name="T6" fmla="*/ 377 w 377"/>
                    <a:gd name="T7" fmla="*/ 99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7" h="358">
                      <a:moveTo>
                        <a:pt x="267" y="230"/>
                      </a:moveTo>
                      <a:lnTo>
                        <a:pt x="0" y="0"/>
                      </a:lnTo>
                      <a:moveTo>
                        <a:pt x="153" y="358"/>
                      </a:moveTo>
                      <a:cubicBezTo>
                        <a:pt x="230" y="274"/>
                        <a:pt x="304" y="187"/>
                        <a:pt x="377" y="9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6" name="Line 757"/>
                <p:cNvSpPr>
                  <a:spLocks noChangeShapeType="1"/>
                </p:cNvSpPr>
                <p:nvPr/>
              </p:nvSpPr>
              <p:spPr bwMode="auto">
                <a:xfrm flipH="1" flipV="1">
                  <a:off x="4772025" y="6511926"/>
                  <a:ext cx="60325" cy="2000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7" name="Line 758"/>
                <p:cNvSpPr>
                  <a:spLocks noChangeShapeType="1"/>
                </p:cNvSpPr>
                <p:nvPr/>
              </p:nvSpPr>
              <p:spPr bwMode="auto">
                <a:xfrm flipH="1" flipV="1">
                  <a:off x="5756275" y="6065839"/>
                  <a:ext cx="69850" cy="777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8" name="Freeform 759"/>
                <p:cNvSpPr>
                  <a:spLocks noEditPoints="1"/>
                </p:cNvSpPr>
                <p:nvPr/>
              </p:nvSpPr>
              <p:spPr bwMode="auto">
                <a:xfrm>
                  <a:off x="4392613" y="3455989"/>
                  <a:ext cx="187325" cy="138113"/>
                </a:xfrm>
                <a:custGeom>
                  <a:avLst/>
                  <a:gdLst>
                    <a:gd name="T0" fmla="*/ 329 w 633"/>
                    <a:gd name="T1" fmla="*/ 164 h 467"/>
                    <a:gd name="T2" fmla="*/ 152 w 633"/>
                    <a:gd name="T3" fmla="*/ 467 h 467"/>
                    <a:gd name="T4" fmla="*/ 633 w 633"/>
                    <a:gd name="T5" fmla="*/ 369 h 467"/>
                    <a:gd name="T6" fmla="*/ 0 w 633"/>
                    <a:gd name="T7" fmla="*/ 0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467">
                      <a:moveTo>
                        <a:pt x="329" y="164"/>
                      </a:moveTo>
                      <a:lnTo>
                        <a:pt x="152" y="467"/>
                      </a:lnTo>
                      <a:moveTo>
                        <a:pt x="633" y="369"/>
                      </a:moveTo>
                      <a:cubicBezTo>
                        <a:pt x="439" y="219"/>
                        <a:pt x="226" y="95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9" name="Line 760"/>
                <p:cNvSpPr>
                  <a:spLocks noChangeShapeType="1"/>
                </p:cNvSpPr>
                <p:nvPr/>
              </p:nvSpPr>
              <p:spPr bwMode="auto">
                <a:xfrm flipH="1">
                  <a:off x="6000750" y="2573339"/>
                  <a:ext cx="80963" cy="666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0" name="Line 761"/>
                <p:cNvSpPr>
                  <a:spLocks noChangeShapeType="1"/>
                </p:cNvSpPr>
                <p:nvPr/>
              </p:nvSpPr>
              <p:spPr bwMode="auto">
                <a:xfrm flipH="1">
                  <a:off x="5300663" y="2354264"/>
                  <a:ext cx="579438" cy="5984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1" name="Line 762"/>
                <p:cNvSpPr>
                  <a:spLocks noChangeShapeType="1"/>
                </p:cNvSpPr>
                <p:nvPr/>
              </p:nvSpPr>
              <p:spPr bwMode="auto">
                <a:xfrm flipH="1" flipV="1">
                  <a:off x="6381750" y="5164139"/>
                  <a:ext cx="96838" cy="396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2" name="Line 763"/>
                <p:cNvSpPr>
                  <a:spLocks noChangeShapeType="1"/>
                </p:cNvSpPr>
                <p:nvPr/>
              </p:nvSpPr>
              <p:spPr bwMode="auto">
                <a:xfrm flipH="1">
                  <a:off x="6408738" y="3313114"/>
                  <a:ext cx="96838" cy="365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3" name="Line 764"/>
                <p:cNvSpPr>
                  <a:spLocks noChangeShapeType="1"/>
                </p:cNvSpPr>
                <p:nvPr/>
              </p:nvSpPr>
              <p:spPr bwMode="auto">
                <a:xfrm>
                  <a:off x="3119438" y="1801814"/>
                  <a:ext cx="38100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4" name="Freeform 765"/>
                <p:cNvSpPr>
                  <a:spLocks noEditPoints="1"/>
                </p:cNvSpPr>
                <p:nvPr/>
              </p:nvSpPr>
              <p:spPr bwMode="auto">
                <a:xfrm>
                  <a:off x="3459163" y="2538414"/>
                  <a:ext cx="239713" cy="601663"/>
                </a:xfrm>
                <a:custGeom>
                  <a:avLst/>
                  <a:gdLst>
                    <a:gd name="T0" fmla="*/ 126 w 811"/>
                    <a:gd name="T1" fmla="*/ 42 h 2036"/>
                    <a:gd name="T2" fmla="*/ 811 w 811"/>
                    <a:gd name="T3" fmla="*/ 2036 h 2036"/>
                    <a:gd name="T4" fmla="*/ 253 w 811"/>
                    <a:gd name="T5" fmla="*/ 0 h 2036"/>
                    <a:gd name="T6" fmla="*/ 0 w 811"/>
                    <a:gd name="T7" fmla="*/ 87 h 20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1" h="2036">
                      <a:moveTo>
                        <a:pt x="126" y="42"/>
                      </a:moveTo>
                      <a:lnTo>
                        <a:pt x="811" y="2036"/>
                      </a:lnTo>
                      <a:moveTo>
                        <a:pt x="253" y="0"/>
                      </a:moveTo>
                      <a:cubicBezTo>
                        <a:pt x="168" y="27"/>
                        <a:pt x="84" y="56"/>
                        <a:pt x="0" y="8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5" name="Line 766"/>
                <p:cNvSpPr>
                  <a:spLocks noChangeShapeType="1"/>
                </p:cNvSpPr>
                <p:nvPr/>
              </p:nvSpPr>
              <p:spPr bwMode="auto">
                <a:xfrm flipH="1">
                  <a:off x="4733925" y="1714501"/>
                  <a:ext cx="28575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6" name="Freeform 767"/>
                <p:cNvSpPr>
                  <a:spLocks noEditPoints="1"/>
                </p:cNvSpPr>
                <p:nvPr/>
              </p:nvSpPr>
              <p:spPr bwMode="auto">
                <a:xfrm>
                  <a:off x="5430838" y="2843214"/>
                  <a:ext cx="95250" cy="92075"/>
                </a:xfrm>
                <a:custGeom>
                  <a:avLst/>
                  <a:gdLst>
                    <a:gd name="T0" fmla="*/ 255 w 322"/>
                    <a:gd name="T1" fmla="*/ 71 h 312"/>
                    <a:gd name="T2" fmla="*/ 0 w 322"/>
                    <a:gd name="T3" fmla="*/ 312 h 312"/>
                    <a:gd name="T4" fmla="*/ 322 w 322"/>
                    <a:gd name="T5" fmla="*/ 143 h 312"/>
                    <a:gd name="T6" fmla="*/ 187 w 322"/>
                    <a:gd name="T7" fmla="*/ 0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2" h="312">
                      <a:moveTo>
                        <a:pt x="255" y="71"/>
                      </a:moveTo>
                      <a:lnTo>
                        <a:pt x="0" y="312"/>
                      </a:lnTo>
                      <a:moveTo>
                        <a:pt x="322" y="143"/>
                      </a:moveTo>
                      <a:cubicBezTo>
                        <a:pt x="278" y="94"/>
                        <a:pt x="233" y="47"/>
                        <a:pt x="187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7" name="Line 768"/>
                <p:cNvSpPr>
                  <a:spLocks noChangeShapeType="1"/>
                </p:cNvSpPr>
                <p:nvPr/>
              </p:nvSpPr>
              <p:spPr bwMode="auto">
                <a:xfrm>
                  <a:off x="3016250" y="1844676"/>
                  <a:ext cx="42863" cy="952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8" name="Freeform 769"/>
                <p:cNvSpPr>
                  <a:spLocks noEditPoints="1"/>
                </p:cNvSpPr>
                <p:nvPr/>
              </p:nvSpPr>
              <p:spPr bwMode="auto">
                <a:xfrm>
                  <a:off x="1577975" y="4102101"/>
                  <a:ext cx="311150" cy="34925"/>
                </a:xfrm>
                <a:custGeom>
                  <a:avLst/>
                  <a:gdLst>
                    <a:gd name="T0" fmla="*/ 2 w 1056"/>
                    <a:gd name="T1" fmla="*/ 60 h 120"/>
                    <a:gd name="T2" fmla="*/ 1056 w 1056"/>
                    <a:gd name="T3" fmla="*/ 104 h 120"/>
                    <a:gd name="T4" fmla="*/ 5 w 1056"/>
                    <a:gd name="T5" fmla="*/ 0 h 120"/>
                    <a:gd name="T6" fmla="*/ 0 w 1056"/>
                    <a:gd name="T7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56" h="120">
                      <a:moveTo>
                        <a:pt x="2" y="60"/>
                      </a:moveTo>
                      <a:lnTo>
                        <a:pt x="1056" y="104"/>
                      </a:lnTo>
                      <a:moveTo>
                        <a:pt x="5" y="0"/>
                      </a:moveTo>
                      <a:cubicBezTo>
                        <a:pt x="3" y="40"/>
                        <a:pt x="1" y="80"/>
                        <a:pt x="0" y="12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9" name="Line 770"/>
                <p:cNvSpPr>
                  <a:spLocks noChangeShapeType="1"/>
                </p:cNvSpPr>
                <p:nvPr/>
              </p:nvSpPr>
              <p:spPr bwMode="auto">
                <a:xfrm flipH="1" flipV="1">
                  <a:off x="6562725" y="4365626"/>
                  <a:ext cx="103188" cy="635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0" name="Line 771"/>
                <p:cNvSpPr>
                  <a:spLocks noChangeShapeType="1"/>
                </p:cNvSpPr>
                <p:nvPr/>
              </p:nvSpPr>
              <p:spPr bwMode="auto">
                <a:xfrm>
                  <a:off x="1858963" y="2859089"/>
                  <a:ext cx="265113" cy="1635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1" name="Line 772"/>
                <p:cNvSpPr>
                  <a:spLocks noChangeShapeType="1"/>
                </p:cNvSpPr>
                <p:nvPr/>
              </p:nvSpPr>
              <p:spPr bwMode="auto">
                <a:xfrm>
                  <a:off x="3767138" y="1639889"/>
                  <a:ext cx="12700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2" name="Freeform 773"/>
                <p:cNvSpPr>
                  <a:spLocks noEditPoints="1"/>
                </p:cNvSpPr>
                <p:nvPr/>
              </p:nvSpPr>
              <p:spPr bwMode="auto">
                <a:xfrm>
                  <a:off x="1614488" y="3748089"/>
                  <a:ext cx="106363" cy="36513"/>
                </a:xfrm>
                <a:custGeom>
                  <a:avLst/>
                  <a:gdLst>
                    <a:gd name="T0" fmla="*/ 10 w 356"/>
                    <a:gd name="T1" fmla="*/ 60 h 124"/>
                    <a:gd name="T2" fmla="*/ 356 w 356"/>
                    <a:gd name="T3" fmla="*/ 124 h 124"/>
                    <a:gd name="T4" fmla="*/ 22 w 356"/>
                    <a:gd name="T5" fmla="*/ 0 h 124"/>
                    <a:gd name="T6" fmla="*/ 0 w 356"/>
                    <a:gd name="T7" fmla="*/ 119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24">
                      <a:moveTo>
                        <a:pt x="10" y="60"/>
                      </a:moveTo>
                      <a:lnTo>
                        <a:pt x="356" y="124"/>
                      </a:lnTo>
                      <a:moveTo>
                        <a:pt x="22" y="0"/>
                      </a:moveTo>
                      <a:cubicBezTo>
                        <a:pt x="14" y="40"/>
                        <a:pt x="7" y="80"/>
                        <a:pt x="0" y="11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3" name="Freeform 774"/>
                <p:cNvSpPr>
                  <a:spLocks noEditPoints="1"/>
                </p:cNvSpPr>
                <p:nvPr/>
              </p:nvSpPr>
              <p:spPr bwMode="auto">
                <a:xfrm>
                  <a:off x="3214688" y="4983164"/>
                  <a:ext cx="492125" cy="325438"/>
                </a:xfrm>
                <a:custGeom>
                  <a:avLst/>
                  <a:gdLst>
                    <a:gd name="T0" fmla="*/ 759 w 1661"/>
                    <a:gd name="T1" fmla="*/ 659 h 1101"/>
                    <a:gd name="T2" fmla="*/ 953 w 1661"/>
                    <a:gd name="T3" fmla="*/ 366 h 1101"/>
                    <a:gd name="T4" fmla="*/ 0 w 1661"/>
                    <a:gd name="T5" fmla="*/ 0 h 1101"/>
                    <a:gd name="T6" fmla="*/ 1661 w 1661"/>
                    <a:gd name="T7" fmla="*/ 1101 h 1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61" h="1101">
                      <a:moveTo>
                        <a:pt x="759" y="659"/>
                      </a:moveTo>
                      <a:lnTo>
                        <a:pt x="953" y="366"/>
                      </a:lnTo>
                      <a:moveTo>
                        <a:pt x="0" y="0"/>
                      </a:moveTo>
                      <a:cubicBezTo>
                        <a:pt x="448" y="506"/>
                        <a:pt x="1021" y="886"/>
                        <a:pt x="1661" y="110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4" name="Line 775"/>
                <p:cNvSpPr>
                  <a:spLocks noChangeShapeType="1"/>
                </p:cNvSpPr>
                <p:nvPr/>
              </p:nvSpPr>
              <p:spPr bwMode="auto">
                <a:xfrm>
                  <a:off x="3259138" y="1751014"/>
                  <a:ext cx="33338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5" name="Line 776"/>
                <p:cNvSpPr>
                  <a:spLocks noChangeShapeType="1"/>
                </p:cNvSpPr>
                <p:nvPr/>
              </p:nvSpPr>
              <p:spPr bwMode="auto">
                <a:xfrm flipH="1">
                  <a:off x="5121275" y="1885951"/>
                  <a:ext cx="92075" cy="1873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6" name="Line 777"/>
                <p:cNvSpPr>
                  <a:spLocks noChangeShapeType="1"/>
                </p:cNvSpPr>
                <p:nvPr/>
              </p:nvSpPr>
              <p:spPr bwMode="auto">
                <a:xfrm flipV="1">
                  <a:off x="2474913" y="6196014"/>
                  <a:ext cx="65088" cy="809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7" name="Line 778"/>
                <p:cNvSpPr>
                  <a:spLocks noChangeShapeType="1"/>
                </p:cNvSpPr>
                <p:nvPr/>
              </p:nvSpPr>
              <p:spPr bwMode="auto">
                <a:xfrm flipV="1">
                  <a:off x="2949575" y="6100764"/>
                  <a:ext cx="223838" cy="4699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8" name="Freeform 779"/>
                <p:cNvSpPr>
                  <a:spLocks noEditPoints="1"/>
                </p:cNvSpPr>
                <p:nvPr/>
              </p:nvSpPr>
              <p:spPr bwMode="auto">
                <a:xfrm>
                  <a:off x="2006600" y="3916364"/>
                  <a:ext cx="106363" cy="57150"/>
                </a:xfrm>
                <a:custGeom>
                  <a:avLst/>
                  <a:gdLst>
                    <a:gd name="T0" fmla="*/ 12 w 360"/>
                    <a:gd name="T1" fmla="*/ 96 h 193"/>
                    <a:gd name="T2" fmla="*/ 360 w 360"/>
                    <a:gd name="T3" fmla="*/ 143 h 193"/>
                    <a:gd name="T4" fmla="*/ 26 w 360"/>
                    <a:gd name="T5" fmla="*/ 0 h 193"/>
                    <a:gd name="T6" fmla="*/ 0 w 360"/>
                    <a:gd name="T7" fmla="*/ 193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0" h="193">
                      <a:moveTo>
                        <a:pt x="12" y="96"/>
                      </a:moveTo>
                      <a:lnTo>
                        <a:pt x="360" y="143"/>
                      </a:lnTo>
                      <a:moveTo>
                        <a:pt x="26" y="0"/>
                      </a:moveTo>
                      <a:cubicBezTo>
                        <a:pt x="16" y="64"/>
                        <a:pt x="8" y="129"/>
                        <a:pt x="0" y="19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9" name="Freeform 780"/>
                <p:cNvSpPr>
                  <a:spLocks noEditPoints="1"/>
                </p:cNvSpPr>
                <p:nvPr/>
              </p:nvSpPr>
              <p:spPr bwMode="auto">
                <a:xfrm>
                  <a:off x="3841750" y="3465514"/>
                  <a:ext cx="595313" cy="136525"/>
                </a:xfrm>
                <a:custGeom>
                  <a:avLst/>
                  <a:gdLst>
                    <a:gd name="T0" fmla="*/ 1029 w 2014"/>
                    <a:gd name="T1" fmla="*/ 110 h 460"/>
                    <a:gd name="T2" fmla="*/ 993 w 2014"/>
                    <a:gd name="T3" fmla="*/ 460 h 460"/>
                    <a:gd name="T4" fmla="*/ 2014 w 2014"/>
                    <a:gd name="T5" fmla="*/ 431 h 460"/>
                    <a:gd name="T6" fmla="*/ 0 w 2014"/>
                    <a:gd name="T7" fmla="*/ 223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14" h="460">
                      <a:moveTo>
                        <a:pt x="1029" y="110"/>
                      </a:moveTo>
                      <a:lnTo>
                        <a:pt x="993" y="460"/>
                      </a:lnTo>
                      <a:moveTo>
                        <a:pt x="2014" y="431"/>
                      </a:moveTo>
                      <a:cubicBezTo>
                        <a:pt x="1404" y="76"/>
                        <a:pt x="670" y="0"/>
                        <a:pt x="0" y="22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0" name="Line 781"/>
                <p:cNvSpPr>
                  <a:spLocks noChangeShapeType="1"/>
                </p:cNvSpPr>
                <p:nvPr/>
              </p:nvSpPr>
              <p:spPr bwMode="auto">
                <a:xfrm>
                  <a:off x="2916238" y="1892301"/>
                  <a:ext cx="184150" cy="3730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1" name="Freeform 782"/>
                <p:cNvSpPr>
                  <a:spLocks noEditPoints="1"/>
                </p:cNvSpPr>
                <p:nvPr/>
              </p:nvSpPr>
              <p:spPr bwMode="auto">
                <a:xfrm>
                  <a:off x="2300288" y="4025901"/>
                  <a:ext cx="107950" cy="354013"/>
                </a:xfrm>
                <a:custGeom>
                  <a:avLst/>
                  <a:gdLst>
                    <a:gd name="T0" fmla="*/ 12 w 363"/>
                    <a:gd name="T1" fmla="*/ 596 h 1192"/>
                    <a:gd name="T2" fmla="*/ 363 w 363"/>
                    <a:gd name="T3" fmla="*/ 600 h 1192"/>
                    <a:gd name="T4" fmla="*/ 49 w 363"/>
                    <a:gd name="T5" fmla="*/ 0 h 1192"/>
                    <a:gd name="T6" fmla="*/ 35 w 363"/>
                    <a:gd name="T7" fmla="*/ 1192 h 1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3" h="1192">
                      <a:moveTo>
                        <a:pt x="12" y="596"/>
                      </a:moveTo>
                      <a:lnTo>
                        <a:pt x="363" y="600"/>
                      </a:lnTo>
                      <a:moveTo>
                        <a:pt x="49" y="0"/>
                      </a:moveTo>
                      <a:cubicBezTo>
                        <a:pt x="4" y="396"/>
                        <a:pt x="0" y="795"/>
                        <a:pt x="35" y="119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2" name="Freeform 783"/>
                <p:cNvSpPr>
                  <a:spLocks noEditPoints="1"/>
                </p:cNvSpPr>
                <p:nvPr/>
              </p:nvSpPr>
              <p:spPr bwMode="auto">
                <a:xfrm>
                  <a:off x="3814763" y="1735139"/>
                  <a:ext cx="34925" cy="106363"/>
                </a:xfrm>
                <a:custGeom>
                  <a:avLst/>
                  <a:gdLst>
                    <a:gd name="T0" fmla="*/ 60 w 120"/>
                    <a:gd name="T1" fmla="*/ 6 h 356"/>
                    <a:gd name="T2" fmla="*/ 93 w 120"/>
                    <a:gd name="T3" fmla="*/ 356 h 356"/>
                    <a:gd name="T4" fmla="*/ 120 w 120"/>
                    <a:gd name="T5" fmla="*/ 0 h 356"/>
                    <a:gd name="T6" fmla="*/ 0 w 120"/>
                    <a:gd name="T7" fmla="*/ 12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6">
                      <a:moveTo>
                        <a:pt x="60" y="6"/>
                      </a:moveTo>
                      <a:lnTo>
                        <a:pt x="93" y="356"/>
                      </a:lnTo>
                      <a:moveTo>
                        <a:pt x="120" y="0"/>
                      </a:moveTo>
                      <a:cubicBezTo>
                        <a:pt x="80" y="4"/>
                        <a:pt x="40" y="8"/>
                        <a:pt x="0" y="1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3" name="Line 784"/>
                <p:cNvSpPr>
                  <a:spLocks noChangeShapeType="1"/>
                </p:cNvSpPr>
                <p:nvPr/>
              </p:nvSpPr>
              <p:spPr bwMode="auto">
                <a:xfrm flipV="1">
                  <a:off x="1631950" y="5084764"/>
                  <a:ext cx="96838" cy="365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4" name="Line 785"/>
                <p:cNvSpPr>
                  <a:spLocks noChangeShapeType="1"/>
                </p:cNvSpPr>
                <p:nvPr/>
              </p:nvSpPr>
              <p:spPr bwMode="auto">
                <a:xfrm flipV="1">
                  <a:off x="2389188" y="6127751"/>
                  <a:ext cx="66675" cy="79375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5" name="Freeform 786"/>
                <p:cNvSpPr>
                  <a:spLocks noEditPoints="1"/>
                </p:cNvSpPr>
                <p:nvPr/>
              </p:nvSpPr>
              <p:spPr bwMode="auto">
                <a:xfrm>
                  <a:off x="1866900" y="3517901"/>
                  <a:ext cx="112713" cy="93663"/>
                </a:xfrm>
                <a:custGeom>
                  <a:avLst/>
                  <a:gdLst>
                    <a:gd name="T0" fmla="*/ 46 w 383"/>
                    <a:gd name="T1" fmla="*/ 158 h 317"/>
                    <a:gd name="T2" fmla="*/ 383 w 383"/>
                    <a:gd name="T3" fmla="*/ 259 h 317"/>
                    <a:gd name="T4" fmla="*/ 96 w 383"/>
                    <a:gd name="T5" fmla="*/ 0 h 317"/>
                    <a:gd name="T6" fmla="*/ 0 w 383"/>
                    <a:gd name="T7" fmla="*/ 317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3" h="317">
                      <a:moveTo>
                        <a:pt x="46" y="158"/>
                      </a:moveTo>
                      <a:lnTo>
                        <a:pt x="383" y="259"/>
                      </a:lnTo>
                      <a:moveTo>
                        <a:pt x="96" y="0"/>
                      </a:moveTo>
                      <a:cubicBezTo>
                        <a:pt x="61" y="105"/>
                        <a:pt x="30" y="211"/>
                        <a:pt x="0" y="31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6" name="Freeform 787"/>
                <p:cNvSpPr>
                  <a:spLocks noEditPoints="1"/>
                </p:cNvSpPr>
                <p:nvPr/>
              </p:nvSpPr>
              <p:spPr bwMode="auto">
                <a:xfrm>
                  <a:off x="6462713" y="4224339"/>
                  <a:ext cx="103188" cy="34925"/>
                </a:xfrm>
                <a:custGeom>
                  <a:avLst/>
                  <a:gdLst>
                    <a:gd name="T0" fmla="*/ 352 w 352"/>
                    <a:gd name="T1" fmla="*/ 60 h 120"/>
                    <a:gd name="T2" fmla="*/ 0 w 352"/>
                    <a:gd name="T3" fmla="*/ 58 h 120"/>
                    <a:gd name="T4" fmla="*/ 351 w 352"/>
                    <a:gd name="T5" fmla="*/ 120 h 120"/>
                    <a:gd name="T6" fmla="*/ 352 w 352"/>
                    <a:gd name="T7" fmla="*/ 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2" h="120">
                      <a:moveTo>
                        <a:pt x="352" y="60"/>
                      </a:moveTo>
                      <a:lnTo>
                        <a:pt x="0" y="58"/>
                      </a:lnTo>
                      <a:moveTo>
                        <a:pt x="351" y="120"/>
                      </a:moveTo>
                      <a:cubicBezTo>
                        <a:pt x="352" y="80"/>
                        <a:pt x="352" y="40"/>
                        <a:pt x="352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7" name="Freeform 788"/>
                <p:cNvSpPr>
                  <a:spLocks noEditPoints="1"/>
                </p:cNvSpPr>
                <p:nvPr/>
              </p:nvSpPr>
              <p:spPr bwMode="auto">
                <a:xfrm>
                  <a:off x="2541588" y="2482851"/>
                  <a:ext cx="90488" cy="96838"/>
                </a:xfrm>
                <a:custGeom>
                  <a:avLst/>
                  <a:gdLst>
                    <a:gd name="T0" fmla="*/ 72 w 304"/>
                    <a:gd name="T1" fmla="*/ 63 h 327"/>
                    <a:gd name="T2" fmla="*/ 304 w 304"/>
                    <a:gd name="T3" fmla="*/ 327 h 327"/>
                    <a:gd name="T4" fmla="*/ 146 w 304"/>
                    <a:gd name="T5" fmla="*/ 0 h 327"/>
                    <a:gd name="T6" fmla="*/ 0 w 304"/>
                    <a:gd name="T7" fmla="*/ 127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4" h="327">
                      <a:moveTo>
                        <a:pt x="72" y="63"/>
                      </a:moveTo>
                      <a:lnTo>
                        <a:pt x="304" y="327"/>
                      </a:lnTo>
                      <a:moveTo>
                        <a:pt x="146" y="0"/>
                      </a:moveTo>
                      <a:cubicBezTo>
                        <a:pt x="96" y="42"/>
                        <a:pt x="48" y="84"/>
                        <a:pt x="0" y="12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8" name="Line 789"/>
                <p:cNvSpPr>
                  <a:spLocks noChangeShapeType="1"/>
                </p:cNvSpPr>
                <p:nvPr/>
              </p:nvSpPr>
              <p:spPr bwMode="auto">
                <a:xfrm>
                  <a:off x="2882900" y="1909764"/>
                  <a:ext cx="47625" cy="920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9" name="Freeform 790"/>
                <p:cNvSpPr>
                  <a:spLocks noEditPoints="1"/>
                </p:cNvSpPr>
                <p:nvPr/>
              </p:nvSpPr>
              <p:spPr bwMode="auto">
                <a:xfrm>
                  <a:off x="4875213" y="2417764"/>
                  <a:ext cx="112713" cy="119063"/>
                </a:xfrm>
                <a:custGeom>
                  <a:avLst/>
                  <a:gdLst>
                    <a:gd name="T0" fmla="*/ 191 w 379"/>
                    <a:gd name="T1" fmla="*/ 88 h 405"/>
                    <a:gd name="T2" fmla="*/ 38 w 379"/>
                    <a:gd name="T3" fmla="*/ 405 h 405"/>
                    <a:gd name="T4" fmla="*/ 379 w 379"/>
                    <a:gd name="T5" fmla="*/ 183 h 405"/>
                    <a:gd name="T6" fmla="*/ 0 w 379"/>
                    <a:gd name="T7" fmla="*/ 0 h 4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9" h="405">
                      <a:moveTo>
                        <a:pt x="191" y="88"/>
                      </a:moveTo>
                      <a:lnTo>
                        <a:pt x="38" y="405"/>
                      </a:lnTo>
                      <a:moveTo>
                        <a:pt x="379" y="183"/>
                      </a:moveTo>
                      <a:cubicBezTo>
                        <a:pt x="255" y="118"/>
                        <a:pt x="128" y="57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0" name="Line 791"/>
                <p:cNvSpPr>
                  <a:spLocks noChangeShapeType="1"/>
                </p:cNvSpPr>
                <p:nvPr/>
              </p:nvSpPr>
              <p:spPr bwMode="auto">
                <a:xfrm flipH="1">
                  <a:off x="6545263" y="3889376"/>
                  <a:ext cx="103188" cy="1428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1" name="Line 792"/>
                <p:cNvSpPr>
                  <a:spLocks noChangeShapeType="1"/>
                </p:cNvSpPr>
                <p:nvPr/>
              </p:nvSpPr>
              <p:spPr bwMode="auto">
                <a:xfrm flipH="1" flipV="1">
                  <a:off x="5005388" y="6540501"/>
                  <a:ext cx="38100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2" name="Freeform 793"/>
                <p:cNvSpPr>
                  <a:spLocks noEditPoints="1"/>
                </p:cNvSpPr>
                <p:nvPr/>
              </p:nvSpPr>
              <p:spPr bwMode="auto">
                <a:xfrm>
                  <a:off x="2965450" y="2419351"/>
                  <a:ext cx="784225" cy="1268413"/>
                </a:xfrm>
                <a:custGeom>
                  <a:avLst/>
                  <a:gdLst>
                    <a:gd name="T0" fmla="*/ 115 w 2652"/>
                    <a:gd name="T1" fmla="*/ 69 h 4286"/>
                    <a:gd name="T2" fmla="*/ 2652 w 2652"/>
                    <a:gd name="T3" fmla="*/ 4286 h 4286"/>
                    <a:gd name="T4" fmla="*/ 232 w 2652"/>
                    <a:gd name="T5" fmla="*/ 0 h 4286"/>
                    <a:gd name="T6" fmla="*/ 0 w 2652"/>
                    <a:gd name="T7" fmla="*/ 140 h 4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52" h="4286">
                      <a:moveTo>
                        <a:pt x="115" y="69"/>
                      </a:moveTo>
                      <a:lnTo>
                        <a:pt x="2652" y="4286"/>
                      </a:lnTo>
                      <a:moveTo>
                        <a:pt x="232" y="0"/>
                      </a:moveTo>
                      <a:cubicBezTo>
                        <a:pt x="154" y="45"/>
                        <a:pt x="76" y="92"/>
                        <a:pt x="0" y="14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3" name="Freeform 794"/>
                <p:cNvSpPr>
                  <a:spLocks noEditPoints="1"/>
                </p:cNvSpPr>
                <p:nvPr/>
              </p:nvSpPr>
              <p:spPr bwMode="auto">
                <a:xfrm>
                  <a:off x="5319713" y="4741864"/>
                  <a:ext cx="1062038" cy="455613"/>
                </a:xfrm>
                <a:custGeom>
                  <a:avLst/>
                  <a:gdLst>
                    <a:gd name="T0" fmla="*/ 3571 w 3594"/>
                    <a:gd name="T1" fmla="*/ 1483 h 1538"/>
                    <a:gd name="T2" fmla="*/ 0 w 3594"/>
                    <a:gd name="T3" fmla="*/ 0 h 1538"/>
                    <a:gd name="T4" fmla="*/ 3548 w 3594"/>
                    <a:gd name="T5" fmla="*/ 1538 h 1538"/>
                    <a:gd name="T6" fmla="*/ 3594 w 3594"/>
                    <a:gd name="T7" fmla="*/ 1427 h 15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94" h="1538">
                      <a:moveTo>
                        <a:pt x="3571" y="1483"/>
                      </a:moveTo>
                      <a:lnTo>
                        <a:pt x="0" y="0"/>
                      </a:lnTo>
                      <a:moveTo>
                        <a:pt x="3548" y="1538"/>
                      </a:moveTo>
                      <a:cubicBezTo>
                        <a:pt x="3564" y="1501"/>
                        <a:pt x="3579" y="1464"/>
                        <a:pt x="3594" y="142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4" name="Line 795"/>
                <p:cNvSpPr>
                  <a:spLocks noChangeShapeType="1"/>
                </p:cNvSpPr>
                <p:nvPr/>
              </p:nvSpPr>
              <p:spPr bwMode="auto">
                <a:xfrm flipV="1">
                  <a:off x="1554163" y="4846639"/>
                  <a:ext cx="100013" cy="254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5" name="Line 796"/>
                <p:cNvSpPr>
                  <a:spLocks noChangeShapeType="1"/>
                </p:cNvSpPr>
                <p:nvPr/>
              </p:nvSpPr>
              <p:spPr bwMode="auto">
                <a:xfrm>
                  <a:off x="3330575" y="1728789"/>
                  <a:ext cx="147638" cy="50006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6" name="Line 797"/>
                <p:cNvSpPr>
                  <a:spLocks noChangeShapeType="1"/>
                </p:cNvSpPr>
                <p:nvPr/>
              </p:nvSpPr>
              <p:spPr bwMode="auto">
                <a:xfrm flipV="1">
                  <a:off x="1657350" y="5151439"/>
                  <a:ext cx="96838" cy="381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7" name="Freeform 798"/>
                <p:cNvSpPr>
                  <a:spLocks noEditPoints="1"/>
                </p:cNvSpPr>
                <p:nvPr/>
              </p:nvSpPr>
              <p:spPr bwMode="auto">
                <a:xfrm>
                  <a:off x="4278313" y="1733551"/>
                  <a:ext cx="34925" cy="106363"/>
                </a:xfrm>
                <a:custGeom>
                  <a:avLst/>
                  <a:gdLst>
                    <a:gd name="T0" fmla="*/ 60 w 120"/>
                    <a:gd name="T1" fmla="*/ 5 h 355"/>
                    <a:gd name="T2" fmla="*/ 29 w 120"/>
                    <a:gd name="T3" fmla="*/ 355 h 355"/>
                    <a:gd name="T4" fmla="*/ 120 w 120"/>
                    <a:gd name="T5" fmla="*/ 11 h 355"/>
                    <a:gd name="T6" fmla="*/ 0 w 120"/>
                    <a:gd name="T7" fmla="*/ 0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355">
                      <a:moveTo>
                        <a:pt x="60" y="5"/>
                      </a:moveTo>
                      <a:lnTo>
                        <a:pt x="29" y="355"/>
                      </a:lnTo>
                      <a:moveTo>
                        <a:pt x="120" y="11"/>
                      </a:moveTo>
                      <a:cubicBezTo>
                        <a:pt x="80" y="7"/>
                        <a:pt x="40" y="3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8" name="Freeform 799"/>
                <p:cNvSpPr>
                  <a:spLocks noEditPoints="1"/>
                </p:cNvSpPr>
                <p:nvPr/>
              </p:nvSpPr>
              <p:spPr bwMode="auto">
                <a:xfrm>
                  <a:off x="1787525" y="4022726"/>
                  <a:ext cx="106363" cy="57150"/>
                </a:xfrm>
                <a:custGeom>
                  <a:avLst/>
                  <a:gdLst>
                    <a:gd name="T0" fmla="*/ 7 w 358"/>
                    <a:gd name="T1" fmla="*/ 97 h 193"/>
                    <a:gd name="T2" fmla="*/ 358 w 358"/>
                    <a:gd name="T3" fmla="*/ 123 h 193"/>
                    <a:gd name="T4" fmla="*/ 15 w 358"/>
                    <a:gd name="T5" fmla="*/ 0 h 193"/>
                    <a:gd name="T6" fmla="*/ 0 w 358"/>
                    <a:gd name="T7" fmla="*/ 193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8" h="193">
                      <a:moveTo>
                        <a:pt x="7" y="97"/>
                      </a:moveTo>
                      <a:lnTo>
                        <a:pt x="358" y="123"/>
                      </a:lnTo>
                      <a:moveTo>
                        <a:pt x="15" y="0"/>
                      </a:moveTo>
                      <a:cubicBezTo>
                        <a:pt x="9" y="65"/>
                        <a:pt x="4" y="129"/>
                        <a:pt x="0" y="19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9" name="Freeform 800"/>
                <p:cNvSpPr>
                  <a:spLocks noEditPoints="1"/>
                </p:cNvSpPr>
                <p:nvPr/>
              </p:nvSpPr>
              <p:spPr bwMode="auto">
                <a:xfrm>
                  <a:off x="3478213" y="2197101"/>
                  <a:ext cx="115888" cy="115888"/>
                </a:xfrm>
                <a:custGeom>
                  <a:avLst/>
                  <a:gdLst>
                    <a:gd name="T0" fmla="*/ 193 w 388"/>
                    <a:gd name="T1" fmla="*/ 49 h 389"/>
                    <a:gd name="T2" fmla="*/ 284 w 388"/>
                    <a:gd name="T3" fmla="*/ 389 h 389"/>
                    <a:gd name="T4" fmla="*/ 388 w 388"/>
                    <a:gd name="T5" fmla="*/ 0 h 389"/>
                    <a:gd name="T6" fmla="*/ 0 w 388"/>
                    <a:gd name="T7" fmla="*/ 103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8" h="389">
                      <a:moveTo>
                        <a:pt x="193" y="49"/>
                      </a:moveTo>
                      <a:lnTo>
                        <a:pt x="284" y="389"/>
                      </a:lnTo>
                      <a:moveTo>
                        <a:pt x="388" y="0"/>
                      </a:moveTo>
                      <a:cubicBezTo>
                        <a:pt x="258" y="31"/>
                        <a:pt x="128" y="65"/>
                        <a:pt x="0" y="10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0" name="Line 801"/>
                <p:cNvSpPr>
                  <a:spLocks noChangeShapeType="1"/>
                </p:cNvSpPr>
                <p:nvPr/>
              </p:nvSpPr>
              <p:spPr bwMode="auto">
                <a:xfrm flipH="1" flipV="1">
                  <a:off x="4768850" y="6621464"/>
                  <a:ext cx="28575" cy="100013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1" name="Freeform 802"/>
                <p:cNvSpPr>
                  <a:spLocks noEditPoints="1"/>
                </p:cNvSpPr>
                <p:nvPr/>
              </p:nvSpPr>
              <p:spPr bwMode="auto">
                <a:xfrm>
                  <a:off x="4411663" y="2381251"/>
                  <a:ext cx="65088" cy="107950"/>
                </a:xfrm>
                <a:custGeom>
                  <a:avLst/>
                  <a:gdLst>
                    <a:gd name="T0" fmla="*/ 109 w 218"/>
                    <a:gd name="T1" fmla="*/ 21 h 365"/>
                    <a:gd name="T2" fmla="*/ 39 w 218"/>
                    <a:gd name="T3" fmla="*/ 365 h 365"/>
                    <a:gd name="T4" fmla="*/ 218 w 218"/>
                    <a:gd name="T5" fmla="*/ 44 h 365"/>
                    <a:gd name="T6" fmla="*/ 0 w 218"/>
                    <a:gd name="T7" fmla="*/ 0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8" h="365">
                      <a:moveTo>
                        <a:pt x="109" y="21"/>
                      </a:moveTo>
                      <a:lnTo>
                        <a:pt x="39" y="365"/>
                      </a:lnTo>
                      <a:moveTo>
                        <a:pt x="218" y="44"/>
                      </a:moveTo>
                      <a:cubicBezTo>
                        <a:pt x="145" y="28"/>
                        <a:pt x="73" y="13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2" name="Line 803"/>
                <p:cNvSpPr>
                  <a:spLocks noChangeShapeType="1"/>
                </p:cNvSpPr>
                <p:nvPr/>
              </p:nvSpPr>
              <p:spPr bwMode="auto">
                <a:xfrm flipH="1" flipV="1">
                  <a:off x="4384675" y="6702426"/>
                  <a:ext cx="12700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3" name="Freeform 804"/>
                <p:cNvSpPr>
                  <a:spLocks noEditPoints="1"/>
                </p:cNvSpPr>
                <p:nvPr/>
              </p:nvSpPr>
              <p:spPr bwMode="auto">
                <a:xfrm>
                  <a:off x="4556125" y="6567489"/>
                  <a:ext cx="39688" cy="104775"/>
                </a:xfrm>
                <a:custGeom>
                  <a:avLst/>
                  <a:gdLst>
                    <a:gd name="T0" fmla="*/ 72 w 131"/>
                    <a:gd name="T1" fmla="*/ 344 h 356"/>
                    <a:gd name="T2" fmla="*/ 0 w 131"/>
                    <a:gd name="T3" fmla="*/ 0 h 356"/>
                    <a:gd name="T4" fmla="*/ 13 w 131"/>
                    <a:gd name="T5" fmla="*/ 356 h 356"/>
                    <a:gd name="T6" fmla="*/ 131 w 131"/>
                    <a:gd name="T7" fmla="*/ 331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356">
                      <a:moveTo>
                        <a:pt x="72" y="344"/>
                      </a:moveTo>
                      <a:lnTo>
                        <a:pt x="0" y="0"/>
                      </a:lnTo>
                      <a:moveTo>
                        <a:pt x="13" y="356"/>
                      </a:moveTo>
                      <a:cubicBezTo>
                        <a:pt x="52" y="348"/>
                        <a:pt x="92" y="340"/>
                        <a:pt x="131" y="33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4" name="Line 805"/>
                <p:cNvSpPr>
                  <a:spLocks noChangeShapeType="1"/>
                </p:cNvSpPr>
                <p:nvPr/>
              </p:nvSpPr>
              <p:spPr bwMode="auto">
                <a:xfrm flipV="1">
                  <a:off x="2982913" y="6492876"/>
                  <a:ext cx="42863" cy="936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5" name="Freeform 806"/>
                <p:cNvSpPr>
                  <a:spLocks noEditPoints="1"/>
                </p:cNvSpPr>
                <p:nvPr/>
              </p:nvSpPr>
              <p:spPr bwMode="auto">
                <a:xfrm>
                  <a:off x="3921125" y="6094414"/>
                  <a:ext cx="96838" cy="314325"/>
                </a:xfrm>
                <a:custGeom>
                  <a:avLst/>
                  <a:gdLst>
                    <a:gd name="T0" fmla="*/ 165 w 330"/>
                    <a:gd name="T1" fmla="*/ 1053 h 1059"/>
                    <a:gd name="T2" fmla="*/ 214 w 330"/>
                    <a:gd name="T3" fmla="*/ 0 h 1059"/>
                    <a:gd name="T4" fmla="*/ 0 w 330"/>
                    <a:gd name="T5" fmla="*/ 1044 h 1059"/>
                    <a:gd name="T6" fmla="*/ 330 w 330"/>
                    <a:gd name="T7" fmla="*/ 1059 h 10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0" h="1059">
                      <a:moveTo>
                        <a:pt x="165" y="1053"/>
                      </a:moveTo>
                      <a:lnTo>
                        <a:pt x="214" y="0"/>
                      </a:lnTo>
                      <a:moveTo>
                        <a:pt x="0" y="1044"/>
                      </a:moveTo>
                      <a:cubicBezTo>
                        <a:pt x="110" y="1051"/>
                        <a:pt x="220" y="1056"/>
                        <a:pt x="330" y="105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6" name="Line 807"/>
                <p:cNvSpPr>
                  <a:spLocks noChangeShapeType="1"/>
                </p:cNvSpPr>
                <p:nvPr/>
              </p:nvSpPr>
              <p:spPr bwMode="auto">
                <a:xfrm>
                  <a:off x="1474788" y="4097339"/>
                  <a:ext cx="104775" cy="4763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>
                <a:off x="237505" y="317441"/>
                <a:ext cx="5243513" cy="5303838"/>
                <a:chOff x="1409700" y="1628776"/>
                <a:chExt cx="5243513" cy="5303838"/>
              </a:xfrm>
            </p:grpSpPr>
            <p:sp>
              <p:nvSpPr>
                <p:cNvPr id="33" name="Line 809"/>
                <p:cNvSpPr>
                  <a:spLocks noChangeShapeType="1"/>
                </p:cNvSpPr>
                <p:nvPr/>
              </p:nvSpPr>
              <p:spPr bwMode="auto">
                <a:xfrm flipV="1">
                  <a:off x="1473200" y="4278314"/>
                  <a:ext cx="207963" cy="476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Line 810"/>
                <p:cNvSpPr>
                  <a:spLocks noChangeShapeType="1"/>
                </p:cNvSpPr>
                <p:nvPr/>
              </p:nvSpPr>
              <p:spPr bwMode="auto">
                <a:xfrm flipV="1">
                  <a:off x="2417763" y="6070601"/>
                  <a:ext cx="131763" cy="1603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Line 811"/>
                <p:cNvSpPr>
                  <a:spLocks noChangeShapeType="1"/>
                </p:cNvSpPr>
                <p:nvPr/>
              </p:nvSpPr>
              <p:spPr bwMode="auto">
                <a:xfrm flipH="1" flipV="1">
                  <a:off x="6088063" y="5694364"/>
                  <a:ext cx="84138" cy="603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Line 812"/>
                <p:cNvSpPr>
                  <a:spLocks noChangeShapeType="1"/>
                </p:cNvSpPr>
                <p:nvPr/>
              </p:nvSpPr>
              <p:spPr bwMode="auto">
                <a:xfrm flipH="1">
                  <a:off x="5475288" y="2073276"/>
                  <a:ext cx="58738" cy="8572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813"/>
                <p:cNvSpPr>
                  <a:spLocks noEditPoints="1"/>
                </p:cNvSpPr>
                <p:nvPr/>
              </p:nvSpPr>
              <p:spPr bwMode="auto">
                <a:xfrm>
                  <a:off x="1992313" y="4102101"/>
                  <a:ext cx="209550" cy="79375"/>
                </a:xfrm>
                <a:custGeom>
                  <a:avLst/>
                  <a:gdLst>
                    <a:gd name="T0" fmla="*/ 4 w 706"/>
                    <a:gd name="T1" fmla="*/ 135 h 270"/>
                    <a:gd name="T2" fmla="*/ 706 w 706"/>
                    <a:gd name="T3" fmla="*/ 163 h 270"/>
                    <a:gd name="T4" fmla="*/ 10 w 706"/>
                    <a:gd name="T5" fmla="*/ 0 h 270"/>
                    <a:gd name="T6" fmla="*/ 0 w 706"/>
                    <a:gd name="T7" fmla="*/ 27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06" h="270">
                      <a:moveTo>
                        <a:pt x="4" y="135"/>
                      </a:moveTo>
                      <a:lnTo>
                        <a:pt x="706" y="163"/>
                      </a:lnTo>
                      <a:moveTo>
                        <a:pt x="10" y="0"/>
                      </a:moveTo>
                      <a:cubicBezTo>
                        <a:pt x="5" y="90"/>
                        <a:pt x="1" y="180"/>
                        <a:pt x="0" y="27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814"/>
                <p:cNvSpPr>
                  <a:spLocks noEditPoints="1"/>
                </p:cNvSpPr>
                <p:nvPr/>
              </p:nvSpPr>
              <p:spPr bwMode="auto">
                <a:xfrm>
                  <a:off x="4459288" y="2284414"/>
                  <a:ext cx="79375" cy="109538"/>
                </a:xfrm>
                <a:custGeom>
                  <a:avLst/>
                  <a:gdLst>
                    <a:gd name="T0" fmla="*/ 136 w 271"/>
                    <a:gd name="T1" fmla="*/ 29 h 372"/>
                    <a:gd name="T2" fmla="*/ 60 w 271"/>
                    <a:gd name="T3" fmla="*/ 372 h 372"/>
                    <a:gd name="T4" fmla="*/ 271 w 271"/>
                    <a:gd name="T5" fmla="*/ 60 h 372"/>
                    <a:gd name="T6" fmla="*/ 0 w 271"/>
                    <a:gd name="T7" fmla="*/ 0 h 3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1" h="372">
                      <a:moveTo>
                        <a:pt x="136" y="29"/>
                      </a:moveTo>
                      <a:lnTo>
                        <a:pt x="60" y="372"/>
                      </a:lnTo>
                      <a:moveTo>
                        <a:pt x="271" y="60"/>
                      </a:moveTo>
                      <a:cubicBezTo>
                        <a:pt x="181" y="38"/>
                        <a:pt x="91" y="18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Line 815"/>
                <p:cNvSpPr>
                  <a:spLocks noChangeShapeType="1"/>
                </p:cNvSpPr>
                <p:nvPr/>
              </p:nvSpPr>
              <p:spPr bwMode="auto">
                <a:xfrm flipH="1">
                  <a:off x="6550025" y="3925889"/>
                  <a:ext cx="103188" cy="12700"/>
                </a:xfrm>
                <a:prstGeom prst="line">
                  <a:avLst/>
                </a:prstGeom>
                <a:noFill/>
                <a:ln w="23813" cap="rnd">
                  <a:solidFill>
                    <a:srgbClr val="7923A3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Line 816"/>
                <p:cNvSpPr>
                  <a:spLocks noChangeShapeType="1"/>
                </p:cNvSpPr>
                <p:nvPr/>
              </p:nvSpPr>
              <p:spPr bwMode="auto">
                <a:xfrm flipH="1">
                  <a:off x="6311900" y="3705226"/>
                  <a:ext cx="306388" cy="619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817"/>
                <p:cNvSpPr>
                  <a:spLocks noEditPoints="1"/>
                </p:cNvSpPr>
                <p:nvPr/>
              </p:nvSpPr>
              <p:spPr bwMode="auto">
                <a:xfrm>
                  <a:off x="5534025" y="5551489"/>
                  <a:ext cx="396875" cy="363538"/>
                </a:xfrm>
                <a:custGeom>
                  <a:avLst/>
                  <a:gdLst>
                    <a:gd name="T0" fmla="*/ 1302 w 1342"/>
                    <a:gd name="T1" fmla="*/ 1181 h 1225"/>
                    <a:gd name="T2" fmla="*/ 0 w 1342"/>
                    <a:gd name="T3" fmla="*/ 0 h 1225"/>
                    <a:gd name="T4" fmla="*/ 1261 w 1342"/>
                    <a:gd name="T5" fmla="*/ 1225 h 1225"/>
                    <a:gd name="T6" fmla="*/ 1342 w 1342"/>
                    <a:gd name="T7" fmla="*/ 1136 h 1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42" h="1225">
                      <a:moveTo>
                        <a:pt x="1302" y="1181"/>
                      </a:moveTo>
                      <a:lnTo>
                        <a:pt x="0" y="0"/>
                      </a:lnTo>
                      <a:moveTo>
                        <a:pt x="1261" y="1225"/>
                      </a:moveTo>
                      <a:cubicBezTo>
                        <a:pt x="1289" y="1196"/>
                        <a:pt x="1316" y="1166"/>
                        <a:pt x="1342" y="113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Line 818"/>
                <p:cNvSpPr>
                  <a:spLocks noChangeShapeType="1"/>
                </p:cNvSpPr>
                <p:nvPr/>
              </p:nvSpPr>
              <p:spPr bwMode="auto">
                <a:xfrm>
                  <a:off x="3878263" y="1628776"/>
                  <a:ext cx="793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Line 819"/>
                <p:cNvSpPr>
                  <a:spLocks noChangeShapeType="1"/>
                </p:cNvSpPr>
                <p:nvPr/>
              </p:nvSpPr>
              <p:spPr bwMode="auto">
                <a:xfrm flipH="1">
                  <a:off x="5230813" y="1919289"/>
                  <a:ext cx="49213" cy="920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820"/>
                <p:cNvSpPr>
                  <a:spLocks noEditPoints="1"/>
                </p:cNvSpPr>
                <p:nvPr/>
              </p:nvSpPr>
              <p:spPr bwMode="auto">
                <a:xfrm>
                  <a:off x="4027488" y="1725614"/>
                  <a:ext cx="36513" cy="415925"/>
                </a:xfrm>
                <a:custGeom>
                  <a:avLst/>
                  <a:gdLst>
                    <a:gd name="T0" fmla="*/ 60 w 121"/>
                    <a:gd name="T1" fmla="*/ 0 h 1406"/>
                    <a:gd name="T2" fmla="*/ 75 w 121"/>
                    <a:gd name="T3" fmla="*/ 1406 h 1406"/>
                    <a:gd name="T4" fmla="*/ 121 w 121"/>
                    <a:gd name="T5" fmla="*/ 0 h 1406"/>
                    <a:gd name="T6" fmla="*/ 0 w 121"/>
                    <a:gd name="T7" fmla="*/ 1 h 1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1" h="1406">
                      <a:moveTo>
                        <a:pt x="60" y="0"/>
                      </a:moveTo>
                      <a:lnTo>
                        <a:pt x="75" y="1406"/>
                      </a:lnTo>
                      <a:moveTo>
                        <a:pt x="121" y="0"/>
                      </a:moveTo>
                      <a:cubicBezTo>
                        <a:pt x="81" y="0"/>
                        <a:pt x="40" y="0"/>
                        <a:pt x="0" y="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Line 821"/>
                <p:cNvSpPr>
                  <a:spLocks noChangeShapeType="1"/>
                </p:cNvSpPr>
                <p:nvPr/>
              </p:nvSpPr>
              <p:spPr bwMode="auto">
                <a:xfrm>
                  <a:off x="2949575" y="1876426"/>
                  <a:ext cx="88900" cy="1873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822"/>
                <p:cNvSpPr>
                  <a:spLocks noEditPoints="1"/>
                </p:cNvSpPr>
                <p:nvPr/>
              </p:nvSpPr>
              <p:spPr bwMode="auto">
                <a:xfrm>
                  <a:off x="3622675" y="1863726"/>
                  <a:ext cx="50800" cy="106363"/>
                </a:xfrm>
                <a:custGeom>
                  <a:avLst/>
                  <a:gdLst>
                    <a:gd name="T0" fmla="*/ 86 w 171"/>
                    <a:gd name="T1" fmla="*/ 15 h 361"/>
                    <a:gd name="T2" fmla="*/ 148 w 171"/>
                    <a:gd name="T3" fmla="*/ 361 h 361"/>
                    <a:gd name="T4" fmla="*/ 171 w 171"/>
                    <a:gd name="T5" fmla="*/ 0 h 361"/>
                    <a:gd name="T6" fmla="*/ 0 w 171"/>
                    <a:gd name="T7" fmla="*/ 31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1" h="361">
                      <a:moveTo>
                        <a:pt x="86" y="15"/>
                      </a:moveTo>
                      <a:lnTo>
                        <a:pt x="148" y="361"/>
                      </a:lnTo>
                      <a:moveTo>
                        <a:pt x="171" y="0"/>
                      </a:moveTo>
                      <a:cubicBezTo>
                        <a:pt x="114" y="10"/>
                        <a:pt x="57" y="20"/>
                        <a:pt x="0" y="31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Line 823"/>
                <p:cNvSpPr>
                  <a:spLocks noChangeShapeType="1"/>
                </p:cNvSpPr>
                <p:nvPr/>
              </p:nvSpPr>
              <p:spPr bwMode="auto">
                <a:xfrm flipH="1" flipV="1">
                  <a:off x="6265863" y="4870451"/>
                  <a:ext cx="298450" cy="873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Line 824"/>
                <p:cNvSpPr>
                  <a:spLocks noChangeShapeType="1"/>
                </p:cNvSpPr>
                <p:nvPr/>
              </p:nvSpPr>
              <p:spPr bwMode="auto">
                <a:xfrm flipH="1" flipV="1">
                  <a:off x="5199063" y="6451601"/>
                  <a:ext cx="47625" cy="920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Line 825"/>
                <p:cNvSpPr>
                  <a:spLocks noChangeShapeType="1"/>
                </p:cNvSpPr>
                <p:nvPr/>
              </p:nvSpPr>
              <p:spPr bwMode="auto">
                <a:xfrm flipH="1">
                  <a:off x="5037138" y="1824039"/>
                  <a:ext cx="41275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Line 826"/>
                <p:cNvSpPr>
                  <a:spLocks noChangeShapeType="1"/>
                </p:cNvSpPr>
                <p:nvPr/>
              </p:nvSpPr>
              <p:spPr bwMode="auto">
                <a:xfrm flipH="1" flipV="1">
                  <a:off x="4419600" y="6697664"/>
                  <a:ext cx="14288" cy="103188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Line 827"/>
                <p:cNvSpPr>
                  <a:spLocks noChangeShapeType="1"/>
                </p:cNvSpPr>
                <p:nvPr/>
              </p:nvSpPr>
              <p:spPr bwMode="auto">
                <a:xfrm flipH="1">
                  <a:off x="6067425" y="2662239"/>
                  <a:ext cx="82550" cy="61913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828"/>
                <p:cNvSpPr>
                  <a:spLocks noEditPoints="1"/>
                </p:cNvSpPr>
                <p:nvPr/>
              </p:nvSpPr>
              <p:spPr bwMode="auto">
                <a:xfrm>
                  <a:off x="3638550" y="1757364"/>
                  <a:ext cx="34925" cy="106363"/>
                </a:xfrm>
                <a:custGeom>
                  <a:avLst/>
                  <a:gdLst>
                    <a:gd name="T0" fmla="*/ 60 w 119"/>
                    <a:gd name="T1" fmla="*/ 10 h 356"/>
                    <a:gd name="T2" fmla="*/ 118 w 119"/>
                    <a:gd name="T3" fmla="*/ 356 h 356"/>
                    <a:gd name="T4" fmla="*/ 119 w 119"/>
                    <a:gd name="T5" fmla="*/ 0 h 356"/>
                    <a:gd name="T6" fmla="*/ 0 w 119"/>
                    <a:gd name="T7" fmla="*/ 2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9" h="356">
                      <a:moveTo>
                        <a:pt x="60" y="10"/>
                      </a:moveTo>
                      <a:lnTo>
                        <a:pt x="118" y="356"/>
                      </a:lnTo>
                      <a:moveTo>
                        <a:pt x="119" y="0"/>
                      </a:moveTo>
                      <a:cubicBezTo>
                        <a:pt x="79" y="6"/>
                        <a:pt x="40" y="13"/>
                        <a:pt x="0" y="2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Line 829"/>
                <p:cNvSpPr>
                  <a:spLocks noChangeShapeType="1"/>
                </p:cNvSpPr>
                <p:nvPr/>
              </p:nvSpPr>
              <p:spPr bwMode="auto">
                <a:xfrm>
                  <a:off x="1476375" y="4059239"/>
                  <a:ext cx="311150" cy="20638"/>
                </a:xfrm>
                <a:prstGeom prst="line">
                  <a:avLst/>
                </a:prstGeom>
                <a:noFill/>
                <a:ln w="23813" cap="rnd">
                  <a:solidFill>
                    <a:srgbClr val="E38345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Line 830"/>
                <p:cNvSpPr>
                  <a:spLocks noChangeShapeType="1"/>
                </p:cNvSpPr>
                <p:nvPr/>
              </p:nvSpPr>
              <p:spPr bwMode="auto">
                <a:xfrm flipV="1">
                  <a:off x="2882900" y="5889626"/>
                  <a:ext cx="331788" cy="6477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831"/>
                <p:cNvSpPr>
                  <a:spLocks noEditPoints="1"/>
                </p:cNvSpPr>
                <p:nvPr/>
              </p:nvSpPr>
              <p:spPr bwMode="auto">
                <a:xfrm>
                  <a:off x="1858963" y="5345114"/>
                  <a:ext cx="100013" cy="65088"/>
                </a:xfrm>
                <a:custGeom>
                  <a:avLst/>
                  <a:gdLst>
                    <a:gd name="T0" fmla="*/ 28 w 339"/>
                    <a:gd name="T1" fmla="*/ 165 h 218"/>
                    <a:gd name="T2" fmla="*/ 339 w 339"/>
                    <a:gd name="T3" fmla="*/ 0 h 218"/>
                    <a:gd name="T4" fmla="*/ 0 w 339"/>
                    <a:gd name="T5" fmla="*/ 111 h 218"/>
                    <a:gd name="T6" fmla="*/ 57 w 339"/>
                    <a:gd name="T7" fmla="*/ 218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218">
                      <a:moveTo>
                        <a:pt x="28" y="165"/>
                      </a:moveTo>
                      <a:lnTo>
                        <a:pt x="339" y="0"/>
                      </a:lnTo>
                      <a:moveTo>
                        <a:pt x="0" y="111"/>
                      </a:moveTo>
                      <a:cubicBezTo>
                        <a:pt x="19" y="147"/>
                        <a:pt x="38" y="183"/>
                        <a:pt x="57" y="21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Line 832"/>
                <p:cNvSpPr>
                  <a:spLocks noChangeShapeType="1"/>
                </p:cNvSpPr>
                <p:nvPr/>
              </p:nvSpPr>
              <p:spPr bwMode="auto">
                <a:xfrm>
                  <a:off x="3365500" y="1719264"/>
                  <a:ext cx="57150" cy="2000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833"/>
                <p:cNvSpPr>
                  <a:spLocks noEditPoints="1"/>
                </p:cNvSpPr>
                <p:nvPr/>
              </p:nvSpPr>
              <p:spPr bwMode="auto">
                <a:xfrm>
                  <a:off x="4149725" y="6510339"/>
                  <a:ext cx="50800" cy="106363"/>
                </a:xfrm>
                <a:custGeom>
                  <a:avLst/>
                  <a:gdLst>
                    <a:gd name="T0" fmla="*/ 87 w 173"/>
                    <a:gd name="T1" fmla="*/ 352 h 355"/>
                    <a:gd name="T2" fmla="*/ 71 w 173"/>
                    <a:gd name="T3" fmla="*/ 0 h 355"/>
                    <a:gd name="T4" fmla="*/ 0 w 173"/>
                    <a:gd name="T5" fmla="*/ 355 h 355"/>
                    <a:gd name="T6" fmla="*/ 173 w 173"/>
                    <a:gd name="T7" fmla="*/ 347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3" h="355">
                      <a:moveTo>
                        <a:pt x="87" y="352"/>
                      </a:moveTo>
                      <a:lnTo>
                        <a:pt x="71" y="0"/>
                      </a:lnTo>
                      <a:moveTo>
                        <a:pt x="0" y="355"/>
                      </a:moveTo>
                      <a:cubicBezTo>
                        <a:pt x="58" y="353"/>
                        <a:pt x="116" y="350"/>
                        <a:pt x="173" y="34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Line 834"/>
                <p:cNvSpPr>
                  <a:spLocks noChangeShapeType="1"/>
                </p:cNvSpPr>
                <p:nvPr/>
              </p:nvSpPr>
              <p:spPr bwMode="auto">
                <a:xfrm flipH="1">
                  <a:off x="6535738" y="3816351"/>
                  <a:ext cx="103188" cy="158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835"/>
                <p:cNvSpPr>
                  <a:spLocks noEditPoints="1"/>
                </p:cNvSpPr>
                <p:nvPr/>
              </p:nvSpPr>
              <p:spPr bwMode="auto">
                <a:xfrm>
                  <a:off x="5278438" y="5211764"/>
                  <a:ext cx="107950" cy="100013"/>
                </a:xfrm>
                <a:custGeom>
                  <a:avLst/>
                  <a:gdLst>
                    <a:gd name="T0" fmla="*/ 273 w 366"/>
                    <a:gd name="T1" fmla="*/ 223 h 338"/>
                    <a:gd name="T2" fmla="*/ 0 w 366"/>
                    <a:gd name="T3" fmla="*/ 0 h 338"/>
                    <a:gd name="T4" fmla="*/ 175 w 366"/>
                    <a:gd name="T5" fmla="*/ 338 h 338"/>
                    <a:gd name="T6" fmla="*/ 366 w 366"/>
                    <a:gd name="T7" fmla="*/ 104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6" h="338">
                      <a:moveTo>
                        <a:pt x="273" y="223"/>
                      </a:moveTo>
                      <a:lnTo>
                        <a:pt x="0" y="0"/>
                      </a:lnTo>
                      <a:moveTo>
                        <a:pt x="175" y="338"/>
                      </a:moveTo>
                      <a:cubicBezTo>
                        <a:pt x="241" y="262"/>
                        <a:pt x="305" y="184"/>
                        <a:pt x="366" y="104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Line 836"/>
                <p:cNvSpPr>
                  <a:spLocks noChangeShapeType="1"/>
                </p:cNvSpPr>
                <p:nvPr/>
              </p:nvSpPr>
              <p:spPr bwMode="auto">
                <a:xfrm>
                  <a:off x="1878013" y="2827339"/>
                  <a:ext cx="176213" cy="11112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837"/>
                <p:cNvSpPr>
                  <a:spLocks noEditPoints="1"/>
                </p:cNvSpPr>
                <p:nvPr/>
              </p:nvSpPr>
              <p:spPr bwMode="auto">
                <a:xfrm>
                  <a:off x="3605213" y="6372226"/>
                  <a:ext cx="63500" cy="207963"/>
                </a:xfrm>
                <a:custGeom>
                  <a:avLst/>
                  <a:gdLst>
                    <a:gd name="T0" fmla="*/ 85 w 214"/>
                    <a:gd name="T1" fmla="*/ 691 h 706"/>
                    <a:gd name="T2" fmla="*/ 214 w 214"/>
                    <a:gd name="T3" fmla="*/ 0 h 706"/>
                    <a:gd name="T4" fmla="*/ 0 w 214"/>
                    <a:gd name="T5" fmla="*/ 674 h 706"/>
                    <a:gd name="T6" fmla="*/ 170 w 214"/>
                    <a:gd name="T7" fmla="*/ 706 h 7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4" h="706">
                      <a:moveTo>
                        <a:pt x="85" y="691"/>
                      </a:moveTo>
                      <a:lnTo>
                        <a:pt x="214" y="0"/>
                      </a:lnTo>
                      <a:moveTo>
                        <a:pt x="0" y="674"/>
                      </a:moveTo>
                      <a:cubicBezTo>
                        <a:pt x="56" y="686"/>
                        <a:pt x="113" y="696"/>
                        <a:pt x="170" y="70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838"/>
                <p:cNvSpPr>
                  <a:spLocks noEditPoints="1"/>
                </p:cNvSpPr>
                <p:nvPr/>
              </p:nvSpPr>
              <p:spPr bwMode="auto">
                <a:xfrm>
                  <a:off x="4079875" y="6092826"/>
                  <a:ext cx="231775" cy="107950"/>
                </a:xfrm>
                <a:custGeom>
                  <a:avLst/>
                  <a:gdLst>
                    <a:gd name="T0" fmla="*/ 392 w 783"/>
                    <a:gd name="T1" fmla="*/ 351 h 364"/>
                    <a:gd name="T2" fmla="*/ 370 w 783"/>
                    <a:gd name="T3" fmla="*/ 0 h 364"/>
                    <a:gd name="T4" fmla="*/ 0 w 783"/>
                    <a:gd name="T5" fmla="*/ 364 h 364"/>
                    <a:gd name="T6" fmla="*/ 783 w 783"/>
                    <a:gd name="T7" fmla="*/ 315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3" h="364">
                      <a:moveTo>
                        <a:pt x="392" y="351"/>
                      </a:moveTo>
                      <a:lnTo>
                        <a:pt x="370" y="0"/>
                      </a:lnTo>
                      <a:moveTo>
                        <a:pt x="0" y="364"/>
                      </a:moveTo>
                      <a:cubicBezTo>
                        <a:pt x="261" y="363"/>
                        <a:pt x="523" y="346"/>
                        <a:pt x="783" y="31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Line 839"/>
                <p:cNvSpPr>
                  <a:spLocks noChangeShapeType="1"/>
                </p:cNvSpPr>
                <p:nvPr/>
              </p:nvSpPr>
              <p:spPr bwMode="auto">
                <a:xfrm flipV="1">
                  <a:off x="1982788" y="5588001"/>
                  <a:ext cx="250825" cy="1857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Line 840"/>
                <p:cNvSpPr>
                  <a:spLocks noChangeShapeType="1"/>
                </p:cNvSpPr>
                <p:nvPr/>
              </p:nvSpPr>
              <p:spPr bwMode="auto">
                <a:xfrm flipH="1">
                  <a:off x="4595813" y="1679576"/>
                  <a:ext cx="22225" cy="101600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841"/>
                <p:cNvSpPr>
                  <a:spLocks noEditPoints="1"/>
                </p:cNvSpPr>
                <p:nvPr/>
              </p:nvSpPr>
              <p:spPr bwMode="auto">
                <a:xfrm>
                  <a:off x="2413000" y="5454651"/>
                  <a:ext cx="111125" cy="101600"/>
                </a:xfrm>
                <a:custGeom>
                  <a:avLst/>
                  <a:gdLst>
                    <a:gd name="T0" fmla="*/ 102 w 377"/>
                    <a:gd name="T1" fmla="*/ 219 h 348"/>
                    <a:gd name="T2" fmla="*/ 377 w 377"/>
                    <a:gd name="T3" fmla="*/ 0 h 348"/>
                    <a:gd name="T4" fmla="*/ 0 w 377"/>
                    <a:gd name="T5" fmla="*/ 87 h 348"/>
                    <a:gd name="T6" fmla="*/ 207 w 377"/>
                    <a:gd name="T7" fmla="*/ 348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7" h="348">
                      <a:moveTo>
                        <a:pt x="102" y="219"/>
                      </a:moveTo>
                      <a:lnTo>
                        <a:pt x="377" y="0"/>
                      </a:lnTo>
                      <a:moveTo>
                        <a:pt x="0" y="87"/>
                      </a:moveTo>
                      <a:cubicBezTo>
                        <a:pt x="67" y="176"/>
                        <a:pt x="136" y="263"/>
                        <a:pt x="207" y="34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842"/>
                <p:cNvSpPr>
                  <a:spLocks noEditPoints="1"/>
                </p:cNvSpPr>
                <p:nvPr/>
              </p:nvSpPr>
              <p:spPr bwMode="auto">
                <a:xfrm>
                  <a:off x="2917825" y="2101851"/>
                  <a:ext cx="71438" cy="104775"/>
                </a:xfrm>
                <a:custGeom>
                  <a:avLst/>
                  <a:gdLst>
                    <a:gd name="T0" fmla="*/ 76 w 242"/>
                    <a:gd name="T1" fmla="*/ 41 h 350"/>
                    <a:gd name="T2" fmla="*/ 242 w 242"/>
                    <a:gd name="T3" fmla="*/ 350 h 350"/>
                    <a:gd name="T4" fmla="*/ 153 w 242"/>
                    <a:gd name="T5" fmla="*/ 0 h 350"/>
                    <a:gd name="T6" fmla="*/ 0 w 242"/>
                    <a:gd name="T7" fmla="*/ 82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2" h="350">
                      <a:moveTo>
                        <a:pt x="76" y="41"/>
                      </a:moveTo>
                      <a:lnTo>
                        <a:pt x="242" y="350"/>
                      </a:lnTo>
                      <a:moveTo>
                        <a:pt x="153" y="0"/>
                      </a:moveTo>
                      <a:cubicBezTo>
                        <a:pt x="101" y="27"/>
                        <a:pt x="50" y="54"/>
                        <a:pt x="0" y="82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Line 843"/>
                <p:cNvSpPr>
                  <a:spLocks noChangeShapeType="1"/>
                </p:cNvSpPr>
                <p:nvPr/>
              </p:nvSpPr>
              <p:spPr bwMode="auto">
                <a:xfrm flipV="1">
                  <a:off x="2147888" y="5834064"/>
                  <a:ext cx="153988" cy="139700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844"/>
                <p:cNvSpPr>
                  <a:spLocks noEditPoints="1"/>
                </p:cNvSpPr>
                <p:nvPr/>
              </p:nvSpPr>
              <p:spPr bwMode="auto">
                <a:xfrm>
                  <a:off x="5345113" y="6248401"/>
                  <a:ext cx="71438" cy="98425"/>
                </a:xfrm>
                <a:custGeom>
                  <a:avLst/>
                  <a:gdLst>
                    <a:gd name="T0" fmla="*/ 188 w 239"/>
                    <a:gd name="T1" fmla="*/ 297 h 329"/>
                    <a:gd name="T2" fmla="*/ 0 w 239"/>
                    <a:gd name="T3" fmla="*/ 0 h 329"/>
                    <a:gd name="T4" fmla="*/ 137 w 239"/>
                    <a:gd name="T5" fmla="*/ 329 h 329"/>
                    <a:gd name="T6" fmla="*/ 239 w 239"/>
                    <a:gd name="T7" fmla="*/ 265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9" h="329">
                      <a:moveTo>
                        <a:pt x="188" y="297"/>
                      </a:moveTo>
                      <a:lnTo>
                        <a:pt x="0" y="0"/>
                      </a:lnTo>
                      <a:moveTo>
                        <a:pt x="137" y="329"/>
                      </a:moveTo>
                      <a:cubicBezTo>
                        <a:pt x="171" y="308"/>
                        <a:pt x="205" y="287"/>
                        <a:pt x="239" y="26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Line 845"/>
                <p:cNvSpPr>
                  <a:spLocks noChangeShapeType="1"/>
                </p:cNvSpPr>
                <p:nvPr/>
              </p:nvSpPr>
              <p:spPr bwMode="auto">
                <a:xfrm>
                  <a:off x="3692525" y="1649414"/>
                  <a:ext cx="46038" cy="307975"/>
                </a:xfrm>
                <a:prstGeom prst="line">
                  <a:avLst/>
                </a:prstGeom>
                <a:noFill/>
                <a:ln w="23813" cap="rnd">
                  <a:solidFill>
                    <a:srgbClr val="61616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846"/>
                <p:cNvSpPr>
                  <a:spLocks noEditPoints="1"/>
                </p:cNvSpPr>
                <p:nvPr/>
              </p:nvSpPr>
              <p:spPr bwMode="auto">
                <a:xfrm>
                  <a:off x="6223000" y="3119439"/>
                  <a:ext cx="101600" cy="61913"/>
                </a:xfrm>
                <a:custGeom>
                  <a:avLst/>
                  <a:gdLst>
                    <a:gd name="T0" fmla="*/ 317 w 343"/>
                    <a:gd name="T1" fmla="*/ 55 h 208"/>
                    <a:gd name="T2" fmla="*/ 0 w 343"/>
                    <a:gd name="T3" fmla="*/ 208 h 208"/>
                    <a:gd name="T4" fmla="*/ 343 w 343"/>
                    <a:gd name="T5" fmla="*/ 109 h 208"/>
                    <a:gd name="T6" fmla="*/ 290 w 343"/>
                    <a:gd name="T7" fmla="*/ 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3" h="208">
                      <a:moveTo>
                        <a:pt x="317" y="55"/>
                      </a:moveTo>
                      <a:lnTo>
                        <a:pt x="0" y="208"/>
                      </a:lnTo>
                      <a:moveTo>
                        <a:pt x="343" y="109"/>
                      </a:moveTo>
                      <a:cubicBezTo>
                        <a:pt x="325" y="73"/>
                        <a:pt x="308" y="37"/>
                        <a:pt x="29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847"/>
                <p:cNvSpPr>
                  <a:spLocks noEditPoints="1"/>
                </p:cNvSpPr>
                <p:nvPr/>
              </p:nvSpPr>
              <p:spPr bwMode="auto">
                <a:xfrm>
                  <a:off x="4981575" y="2351089"/>
                  <a:ext cx="106363" cy="120650"/>
                </a:xfrm>
                <a:custGeom>
                  <a:avLst/>
                  <a:gdLst>
                    <a:gd name="T0" fmla="*/ 182 w 362"/>
                    <a:gd name="T1" fmla="*/ 93 h 404"/>
                    <a:gd name="T2" fmla="*/ 19 w 362"/>
                    <a:gd name="T3" fmla="*/ 404 h 404"/>
                    <a:gd name="T4" fmla="*/ 362 w 362"/>
                    <a:gd name="T5" fmla="*/ 190 h 404"/>
                    <a:gd name="T6" fmla="*/ 0 w 362"/>
                    <a:gd name="T7" fmla="*/ 0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2" h="404">
                      <a:moveTo>
                        <a:pt x="182" y="93"/>
                      </a:moveTo>
                      <a:lnTo>
                        <a:pt x="19" y="404"/>
                      </a:lnTo>
                      <a:moveTo>
                        <a:pt x="362" y="190"/>
                      </a:moveTo>
                      <a:cubicBezTo>
                        <a:pt x="243" y="123"/>
                        <a:pt x="122" y="60"/>
                        <a:pt x="0" y="0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848"/>
                <p:cNvSpPr>
                  <a:spLocks noEditPoints="1"/>
                </p:cNvSpPr>
                <p:nvPr/>
              </p:nvSpPr>
              <p:spPr bwMode="auto">
                <a:xfrm>
                  <a:off x="1681163" y="3470276"/>
                  <a:ext cx="104775" cy="47625"/>
                </a:xfrm>
                <a:custGeom>
                  <a:avLst/>
                  <a:gdLst>
                    <a:gd name="T0" fmla="*/ 17 w 353"/>
                    <a:gd name="T1" fmla="*/ 58 h 161"/>
                    <a:gd name="T2" fmla="*/ 353 w 353"/>
                    <a:gd name="T3" fmla="*/ 161 h 161"/>
                    <a:gd name="T4" fmla="*/ 35 w 353"/>
                    <a:gd name="T5" fmla="*/ 0 h 161"/>
                    <a:gd name="T6" fmla="*/ 0 w 353"/>
                    <a:gd name="T7" fmla="*/ 116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3" h="161">
                      <a:moveTo>
                        <a:pt x="17" y="58"/>
                      </a:moveTo>
                      <a:lnTo>
                        <a:pt x="353" y="161"/>
                      </a:lnTo>
                      <a:moveTo>
                        <a:pt x="35" y="0"/>
                      </a:moveTo>
                      <a:cubicBezTo>
                        <a:pt x="23" y="39"/>
                        <a:pt x="11" y="77"/>
                        <a:pt x="0" y="116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Line 849"/>
                <p:cNvSpPr>
                  <a:spLocks noChangeShapeType="1"/>
                </p:cNvSpPr>
                <p:nvPr/>
              </p:nvSpPr>
              <p:spPr bwMode="auto">
                <a:xfrm flipH="1">
                  <a:off x="6464300" y="3489326"/>
                  <a:ext cx="100013" cy="285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850"/>
                <p:cNvSpPr>
                  <a:spLocks noEditPoints="1"/>
                </p:cNvSpPr>
                <p:nvPr/>
              </p:nvSpPr>
              <p:spPr bwMode="auto">
                <a:xfrm>
                  <a:off x="1616075" y="4668839"/>
                  <a:ext cx="106363" cy="38100"/>
                </a:xfrm>
                <a:custGeom>
                  <a:avLst/>
                  <a:gdLst>
                    <a:gd name="T0" fmla="*/ 11 w 356"/>
                    <a:gd name="T1" fmla="*/ 66 h 125"/>
                    <a:gd name="T2" fmla="*/ 356 w 356"/>
                    <a:gd name="T3" fmla="*/ 0 h 125"/>
                    <a:gd name="T4" fmla="*/ 0 w 356"/>
                    <a:gd name="T5" fmla="*/ 6 h 125"/>
                    <a:gd name="T6" fmla="*/ 22 w 356"/>
                    <a:gd name="T7" fmla="*/ 12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6" h="125">
                      <a:moveTo>
                        <a:pt x="11" y="66"/>
                      </a:moveTo>
                      <a:lnTo>
                        <a:pt x="356" y="0"/>
                      </a:lnTo>
                      <a:moveTo>
                        <a:pt x="0" y="6"/>
                      </a:moveTo>
                      <a:cubicBezTo>
                        <a:pt x="7" y="46"/>
                        <a:pt x="14" y="85"/>
                        <a:pt x="22" y="12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851"/>
                <p:cNvSpPr>
                  <a:spLocks noEditPoints="1"/>
                </p:cNvSpPr>
                <p:nvPr/>
              </p:nvSpPr>
              <p:spPr bwMode="auto">
                <a:xfrm>
                  <a:off x="1654175" y="4837114"/>
                  <a:ext cx="104775" cy="42863"/>
                </a:xfrm>
                <a:custGeom>
                  <a:avLst/>
                  <a:gdLst>
                    <a:gd name="T0" fmla="*/ 15 w 355"/>
                    <a:gd name="T1" fmla="*/ 90 h 148"/>
                    <a:gd name="T2" fmla="*/ 355 w 355"/>
                    <a:gd name="T3" fmla="*/ 0 h 148"/>
                    <a:gd name="T4" fmla="*/ 0 w 355"/>
                    <a:gd name="T5" fmla="*/ 32 h 148"/>
                    <a:gd name="T6" fmla="*/ 31 w 355"/>
                    <a:gd name="T7" fmla="*/ 148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5" h="148">
                      <a:moveTo>
                        <a:pt x="15" y="90"/>
                      </a:moveTo>
                      <a:lnTo>
                        <a:pt x="355" y="0"/>
                      </a:lnTo>
                      <a:moveTo>
                        <a:pt x="0" y="32"/>
                      </a:moveTo>
                      <a:cubicBezTo>
                        <a:pt x="10" y="70"/>
                        <a:pt x="20" y="109"/>
                        <a:pt x="31" y="148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Line 852"/>
                <p:cNvSpPr>
                  <a:spLocks noChangeShapeType="1"/>
                </p:cNvSpPr>
                <p:nvPr/>
              </p:nvSpPr>
              <p:spPr bwMode="auto">
                <a:xfrm flipV="1">
                  <a:off x="1644650" y="5081589"/>
                  <a:ext cx="193675" cy="74613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853"/>
                <p:cNvSpPr>
                  <a:spLocks noEditPoints="1"/>
                </p:cNvSpPr>
                <p:nvPr/>
              </p:nvSpPr>
              <p:spPr bwMode="auto">
                <a:xfrm>
                  <a:off x="6223000" y="5265739"/>
                  <a:ext cx="101600" cy="61913"/>
                </a:xfrm>
                <a:custGeom>
                  <a:avLst/>
                  <a:gdLst>
                    <a:gd name="T0" fmla="*/ 317 w 343"/>
                    <a:gd name="T1" fmla="*/ 153 h 207"/>
                    <a:gd name="T2" fmla="*/ 0 w 343"/>
                    <a:gd name="T3" fmla="*/ 0 h 207"/>
                    <a:gd name="T4" fmla="*/ 290 w 343"/>
                    <a:gd name="T5" fmla="*/ 207 h 207"/>
                    <a:gd name="T6" fmla="*/ 343 w 343"/>
                    <a:gd name="T7" fmla="*/ 9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3" h="207">
                      <a:moveTo>
                        <a:pt x="317" y="153"/>
                      </a:moveTo>
                      <a:lnTo>
                        <a:pt x="0" y="0"/>
                      </a:lnTo>
                      <a:moveTo>
                        <a:pt x="290" y="207"/>
                      </a:moveTo>
                      <a:cubicBezTo>
                        <a:pt x="308" y="171"/>
                        <a:pt x="325" y="135"/>
                        <a:pt x="343" y="99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Line 854"/>
                <p:cNvSpPr>
                  <a:spLocks noChangeShapeType="1"/>
                </p:cNvSpPr>
                <p:nvPr/>
              </p:nvSpPr>
              <p:spPr bwMode="auto">
                <a:xfrm flipV="1">
                  <a:off x="3119438" y="6548439"/>
                  <a:ext cx="38100" cy="96838"/>
                </a:xfrm>
                <a:prstGeom prst="line">
                  <a:avLst/>
                </a:prstGeom>
                <a:noFill/>
                <a:ln w="23813" cap="rnd">
                  <a:solidFill>
                    <a:srgbClr val="F2002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855"/>
                <p:cNvSpPr>
                  <a:spLocks noEditPoints="1"/>
                </p:cNvSpPr>
                <p:nvPr/>
              </p:nvSpPr>
              <p:spPr bwMode="auto">
                <a:xfrm>
                  <a:off x="3173413" y="6035676"/>
                  <a:ext cx="127000" cy="122238"/>
                </a:xfrm>
                <a:custGeom>
                  <a:avLst/>
                  <a:gdLst>
                    <a:gd name="T0" fmla="*/ 215 w 432"/>
                    <a:gd name="T1" fmla="*/ 322 h 413"/>
                    <a:gd name="T2" fmla="*/ 356 w 432"/>
                    <a:gd name="T3" fmla="*/ 0 h 413"/>
                    <a:gd name="T4" fmla="*/ 0 w 432"/>
                    <a:gd name="T5" fmla="*/ 224 h 413"/>
                    <a:gd name="T6" fmla="*/ 432 w 432"/>
                    <a:gd name="T7" fmla="*/ 413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2" h="413">
                      <a:moveTo>
                        <a:pt x="215" y="322"/>
                      </a:moveTo>
                      <a:lnTo>
                        <a:pt x="356" y="0"/>
                      </a:lnTo>
                      <a:moveTo>
                        <a:pt x="0" y="224"/>
                      </a:moveTo>
                      <a:cubicBezTo>
                        <a:pt x="142" y="292"/>
                        <a:pt x="286" y="355"/>
                        <a:pt x="432" y="41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856"/>
                <p:cNvSpPr>
                  <a:spLocks noEditPoints="1"/>
                </p:cNvSpPr>
                <p:nvPr/>
              </p:nvSpPr>
              <p:spPr bwMode="auto">
                <a:xfrm>
                  <a:off x="2576513" y="2324101"/>
                  <a:ext cx="212725" cy="260350"/>
                </a:xfrm>
                <a:custGeom>
                  <a:avLst/>
                  <a:gdLst>
                    <a:gd name="T0" fmla="*/ 68 w 718"/>
                    <a:gd name="T1" fmla="*/ 53 h 883"/>
                    <a:gd name="T2" fmla="*/ 718 w 718"/>
                    <a:gd name="T3" fmla="*/ 883 h 883"/>
                    <a:gd name="T4" fmla="*/ 136 w 718"/>
                    <a:gd name="T5" fmla="*/ 0 h 883"/>
                    <a:gd name="T6" fmla="*/ 0 w 718"/>
                    <a:gd name="T7" fmla="*/ 107 h 8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18" h="883">
                      <a:moveTo>
                        <a:pt x="68" y="53"/>
                      </a:moveTo>
                      <a:lnTo>
                        <a:pt x="718" y="883"/>
                      </a:lnTo>
                      <a:moveTo>
                        <a:pt x="136" y="0"/>
                      </a:moveTo>
                      <a:cubicBezTo>
                        <a:pt x="90" y="35"/>
                        <a:pt x="45" y="70"/>
                        <a:pt x="0" y="107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857"/>
                <p:cNvSpPr>
                  <a:spLocks noEditPoints="1"/>
                </p:cNvSpPr>
                <p:nvPr/>
              </p:nvSpPr>
              <p:spPr bwMode="auto">
                <a:xfrm>
                  <a:off x="5970588" y="4768851"/>
                  <a:ext cx="214313" cy="109538"/>
                </a:xfrm>
                <a:custGeom>
                  <a:avLst/>
                  <a:gdLst>
                    <a:gd name="T0" fmla="*/ 676 w 725"/>
                    <a:gd name="T1" fmla="*/ 193 h 370"/>
                    <a:gd name="T2" fmla="*/ 0 w 725"/>
                    <a:gd name="T3" fmla="*/ 0 h 370"/>
                    <a:gd name="T4" fmla="*/ 623 w 725"/>
                    <a:gd name="T5" fmla="*/ 370 h 370"/>
                    <a:gd name="T6" fmla="*/ 725 w 725"/>
                    <a:gd name="T7" fmla="*/ 15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25" h="370">
                      <a:moveTo>
                        <a:pt x="676" y="193"/>
                      </a:moveTo>
                      <a:lnTo>
                        <a:pt x="0" y="0"/>
                      </a:lnTo>
                      <a:moveTo>
                        <a:pt x="623" y="370"/>
                      </a:moveTo>
                      <a:cubicBezTo>
                        <a:pt x="660" y="253"/>
                        <a:pt x="694" y="134"/>
                        <a:pt x="725" y="1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858"/>
                <p:cNvSpPr>
                  <a:spLocks noEditPoints="1"/>
                </p:cNvSpPr>
                <p:nvPr/>
              </p:nvSpPr>
              <p:spPr bwMode="auto">
                <a:xfrm>
                  <a:off x="5024438" y="6305551"/>
                  <a:ext cx="66675" cy="104775"/>
                </a:xfrm>
                <a:custGeom>
                  <a:avLst/>
                  <a:gdLst>
                    <a:gd name="T0" fmla="*/ 146 w 225"/>
                    <a:gd name="T1" fmla="*/ 320 h 355"/>
                    <a:gd name="T2" fmla="*/ 0 w 225"/>
                    <a:gd name="T3" fmla="*/ 0 h 355"/>
                    <a:gd name="T4" fmla="*/ 67 w 225"/>
                    <a:gd name="T5" fmla="*/ 355 h 355"/>
                    <a:gd name="T6" fmla="*/ 225 w 225"/>
                    <a:gd name="T7" fmla="*/ 283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5" h="355">
                      <a:moveTo>
                        <a:pt x="146" y="320"/>
                      </a:moveTo>
                      <a:lnTo>
                        <a:pt x="0" y="0"/>
                      </a:lnTo>
                      <a:moveTo>
                        <a:pt x="67" y="355"/>
                      </a:moveTo>
                      <a:cubicBezTo>
                        <a:pt x="120" y="332"/>
                        <a:pt x="173" y="308"/>
                        <a:pt x="225" y="283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Line 859"/>
                <p:cNvSpPr>
                  <a:spLocks noChangeShapeType="1"/>
                </p:cNvSpPr>
                <p:nvPr/>
              </p:nvSpPr>
              <p:spPr bwMode="auto">
                <a:xfrm flipH="1" flipV="1">
                  <a:off x="6340475" y="5262564"/>
                  <a:ext cx="93663" cy="42863"/>
                </a:xfrm>
                <a:prstGeom prst="line">
                  <a:avLst/>
                </a:prstGeom>
                <a:noFill/>
                <a:ln w="23813" cap="rnd">
                  <a:solidFill>
                    <a:srgbClr val="F7FF38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Line 860"/>
                <p:cNvSpPr>
                  <a:spLocks noChangeShapeType="1"/>
                </p:cNvSpPr>
                <p:nvPr/>
              </p:nvSpPr>
              <p:spPr bwMode="auto">
                <a:xfrm flipH="1">
                  <a:off x="6069013" y="3175001"/>
                  <a:ext cx="381000" cy="168275"/>
                </a:xfrm>
                <a:prstGeom prst="line">
                  <a:avLst/>
                </a:prstGeom>
                <a:noFill/>
                <a:ln w="23813" cap="rnd">
                  <a:solidFill>
                    <a:srgbClr val="97D75D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861"/>
                <p:cNvSpPr>
                  <a:spLocks noEditPoints="1"/>
                </p:cNvSpPr>
                <p:nvPr/>
              </p:nvSpPr>
              <p:spPr bwMode="auto">
                <a:xfrm>
                  <a:off x="1703388" y="3402014"/>
                  <a:ext cx="103188" cy="50800"/>
                </a:xfrm>
                <a:custGeom>
                  <a:avLst/>
                  <a:gdLst>
                    <a:gd name="T0" fmla="*/ 19 w 352"/>
                    <a:gd name="T1" fmla="*/ 57 h 170"/>
                    <a:gd name="T2" fmla="*/ 352 w 352"/>
                    <a:gd name="T3" fmla="*/ 170 h 170"/>
                    <a:gd name="T4" fmla="*/ 38 w 352"/>
                    <a:gd name="T5" fmla="*/ 0 h 170"/>
                    <a:gd name="T6" fmla="*/ 0 w 352"/>
                    <a:gd name="T7" fmla="*/ 115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2" h="170">
                      <a:moveTo>
                        <a:pt x="19" y="57"/>
                      </a:moveTo>
                      <a:lnTo>
                        <a:pt x="352" y="170"/>
                      </a:lnTo>
                      <a:moveTo>
                        <a:pt x="38" y="0"/>
                      </a:moveTo>
                      <a:cubicBezTo>
                        <a:pt x="25" y="38"/>
                        <a:pt x="12" y="76"/>
                        <a:pt x="0" y="115"/>
                      </a:cubicBez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Freeform 862"/>
                <p:cNvSpPr>
                  <a:spLocks noEditPoints="1"/>
                </p:cNvSpPr>
                <p:nvPr/>
              </p:nvSpPr>
              <p:spPr bwMode="auto">
                <a:xfrm>
                  <a:off x="1463675" y="4751389"/>
                  <a:ext cx="41275" cy="41275"/>
                </a:xfrm>
                <a:custGeom>
                  <a:avLst/>
                  <a:gdLst>
                    <a:gd name="T0" fmla="*/ 137 w 137"/>
                    <a:gd name="T1" fmla="*/ 113 h 137"/>
                    <a:gd name="T2" fmla="*/ 24 w 137"/>
                    <a:gd name="T3" fmla="*/ 137 h 137"/>
                    <a:gd name="T4" fmla="*/ 0 w 137"/>
                    <a:gd name="T5" fmla="*/ 24 h 137"/>
                    <a:gd name="T6" fmla="*/ 113 w 137"/>
                    <a:gd name="T7" fmla="*/ 0 h 137"/>
                    <a:gd name="T8" fmla="*/ 137 w 137"/>
                    <a:gd name="T9" fmla="*/ 113 h 137"/>
                    <a:gd name="T10" fmla="*/ 137 w 137"/>
                    <a:gd name="T11" fmla="*/ 113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7" h="137">
                      <a:moveTo>
                        <a:pt x="137" y="113"/>
                      </a:moveTo>
                      <a:lnTo>
                        <a:pt x="24" y="137"/>
                      </a:lnTo>
                      <a:lnTo>
                        <a:pt x="0" y="24"/>
                      </a:lnTo>
                      <a:lnTo>
                        <a:pt x="113" y="0"/>
                      </a:lnTo>
                      <a:lnTo>
                        <a:pt x="137" y="113"/>
                      </a:lnTo>
                      <a:close/>
                      <a:moveTo>
                        <a:pt x="137" y="113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Freeform 863"/>
                <p:cNvSpPr>
                  <a:spLocks noEditPoints="1"/>
                </p:cNvSpPr>
                <p:nvPr/>
              </p:nvSpPr>
              <p:spPr bwMode="auto">
                <a:xfrm>
                  <a:off x="1423988" y="4492626"/>
                  <a:ext cx="38100" cy="36513"/>
                </a:xfrm>
                <a:custGeom>
                  <a:avLst/>
                  <a:gdLst>
                    <a:gd name="T0" fmla="*/ 126 w 126"/>
                    <a:gd name="T1" fmla="*/ 115 h 127"/>
                    <a:gd name="T2" fmla="*/ 12 w 126"/>
                    <a:gd name="T3" fmla="*/ 127 h 127"/>
                    <a:gd name="T4" fmla="*/ 0 w 126"/>
                    <a:gd name="T5" fmla="*/ 13 h 127"/>
                    <a:gd name="T6" fmla="*/ 114 w 126"/>
                    <a:gd name="T7" fmla="*/ 0 h 127"/>
                    <a:gd name="T8" fmla="*/ 126 w 126"/>
                    <a:gd name="T9" fmla="*/ 115 h 127"/>
                    <a:gd name="T10" fmla="*/ 126 w 126"/>
                    <a:gd name="T11" fmla="*/ 115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6" h="127">
                      <a:moveTo>
                        <a:pt x="126" y="115"/>
                      </a:moveTo>
                      <a:lnTo>
                        <a:pt x="12" y="127"/>
                      </a:lnTo>
                      <a:lnTo>
                        <a:pt x="0" y="13"/>
                      </a:lnTo>
                      <a:lnTo>
                        <a:pt x="114" y="0"/>
                      </a:lnTo>
                      <a:lnTo>
                        <a:pt x="126" y="115"/>
                      </a:lnTo>
                      <a:close/>
                      <a:moveTo>
                        <a:pt x="126" y="115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Freeform 864"/>
                <p:cNvSpPr>
                  <a:spLocks noEditPoints="1"/>
                </p:cNvSpPr>
                <p:nvPr/>
              </p:nvSpPr>
              <p:spPr bwMode="auto">
                <a:xfrm>
                  <a:off x="1411288" y="4303714"/>
                  <a:ext cx="34925" cy="36513"/>
                </a:xfrm>
                <a:custGeom>
                  <a:avLst/>
                  <a:gdLst>
                    <a:gd name="T0" fmla="*/ 119 w 119"/>
                    <a:gd name="T1" fmla="*/ 115 h 119"/>
                    <a:gd name="T2" fmla="*/ 4 w 119"/>
                    <a:gd name="T3" fmla="*/ 119 h 119"/>
                    <a:gd name="T4" fmla="*/ 0 w 119"/>
                    <a:gd name="T5" fmla="*/ 4 h 119"/>
                    <a:gd name="T6" fmla="*/ 115 w 119"/>
                    <a:gd name="T7" fmla="*/ 0 h 119"/>
                    <a:gd name="T8" fmla="*/ 119 w 119"/>
                    <a:gd name="T9" fmla="*/ 115 h 119"/>
                    <a:gd name="T10" fmla="*/ 119 w 119"/>
                    <a:gd name="T11" fmla="*/ 11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9" h="119">
                      <a:moveTo>
                        <a:pt x="119" y="115"/>
                      </a:moveTo>
                      <a:lnTo>
                        <a:pt x="4" y="119"/>
                      </a:lnTo>
                      <a:lnTo>
                        <a:pt x="0" y="4"/>
                      </a:lnTo>
                      <a:lnTo>
                        <a:pt x="115" y="0"/>
                      </a:lnTo>
                      <a:lnTo>
                        <a:pt x="119" y="115"/>
                      </a:lnTo>
                      <a:close/>
                      <a:moveTo>
                        <a:pt x="119" y="115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" name="Freeform 865"/>
                <p:cNvSpPr>
                  <a:spLocks noEditPoints="1"/>
                </p:cNvSpPr>
                <p:nvPr/>
              </p:nvSpPr>
              <p:spPr bwMode="auto">
                <a:xfrm>
                  <a:off x="1409700" y="4191001"/>
                  <a:ext cx="34925" cy="34925"/>
                </a:xfrm>
                <a:custGeom>
                  <a:avLst/>
                  <a:gdLst>
                    <a:gd name="T0" fmla="*/ 115 w 115"/>
                    <a:gd name="T1" fmla="*/ 116 h 116"/>
                    <a:gd name="T2" fmla="*/ 0 w 115"/>
                    <a:gd name="T3" fmla="*/ 115 h 116"/>
                    <a:gd name="T4" fmla="*/ 0 w 115"/>
                    <a:gd name="T5" fmla="*/ 0 h 116"/>
                    <a:gd name="T6" fmla="*/ 115 w 115"/>
                    <a:gd name="T7" fmla="*/ 0 h 116"/>
                    <a:gd name="T8" fmla="*/ 115 w 115"/>
                    <a:gd name="T9" fmla="*/ 116 h 116"/>
                    <a:gd name="T10" fmla="*/ 115 w 115"/>
                    <a:gd name="T11" fmla="*/ 116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5" h="116">
                      <a:moveTo>
                        <a:pt x="115" y="116"/>
                      </a:moveTo>
                      <a:lnTo>
                        <a:pt x="0" y="115"/>
                      </a:lnTo>
                      <a:lnTo>
                        <a:pt x="0" y="0"/>
                      </a:lnTo>
                      <a:lnTo>
                        <a:pt x="115" y="0"/>
                      </a:lnTo>
                      <a:lnTo>
                        <a:pt x="115" y="116"/>
                      </a:lnTo>
                      <a:close/>
                      <a:moveTo>
                        <a:pt x="115" y="116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" name="Freeform 866"/>
                <p:cNvSpPr>
                  <a:spLocks noEditPoints="1"/>
                </p:cNvSpPr>
                <p:nvPr/>
              </p:nvSpPr>
              <p:spPr bwMode="auto">
                <a:xfrm>
                  <a:off x="1428750" y="4529139"/>
                  <a:ext cx="38100" cy="38100"/>
                </a:xfrm>
                <a:custGeom>
                  <a:avLst/>
                  <a:gdLst>
                    <a:gd name="T0" fmla="*/ 128 w 128"/>
                    <a:gd name="T1" fmla="*/ 114 h 128"/>
                    <a:gd name="T2" fmla="*/ 14 w 128"/>
                    <a:gd name="T3" fmla="*/ 128 h 128"/>
                    <a:gd name="T4" fmla="*/ 0 w 128"/>
                    <a:gd name="T5" fmla="*/ 14 h 128"/>
                    <a:gd name="T6" fmla="*/ 114 w 128"/>
                    <a:gd name="T7" fmla="*/ 0 h 128"/>
                    <a:gd name="T8" fmla="*/ 128 w 128"/>
                    <a:gd name="T9" fmla="*/ 114 h 128"/>
                    <a:gd name="T10" fmla="*/ 128 w 128"/>
                    <a:gd name="T11" fmla="*/ 11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8" h="128">
                      <a:moveTo>
                        <a:pt x="128" y="114"/>
                      </a:moveTo>
                      <a:lnTo>
                        <a:pt x="14" y="128"/>
                      </a:lnTo>
                      <a:lnTo>
                        <a:pt x="0" y="14"/>
                      </a:lnTo>
                      <a:lnTo>
                        <a:pt x="114" y="0"/>
                      </a:lnTo>
                      <a:lnTo>
                        <a:pt x="128" y="114"/>
                      </a:lnTo>
                      <a:close/>
                      <a:moveTo>
                        <a:pt x="128" y="114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867"/>
                <p:cNvSpPr>
                  <a:spLocks noEditPoints="1"/>
                </p:cNvSpPr>
                <p:nvPr/>
              </p:nvSpPr>
              <p:spPr bwMode="auto">
                <a:xfrm>
                  <a:off x="1411288" y="4267201"/>
                  <a:ext cx="33338" cy="34925"/>
                </a:xfrm>
                <a:custGeom>
                  <a:avLst/>
                  <a:gdLst>
                    <a:gd name="T0" fmla="*/ 117 w 117"/>
                    <a:gd name="T1" fmla="*/ 115 h 117"/>
                    <a:gd name="T2" fmla="*/ 2 w 117"/>
                    <a:gd name="T3" fmla="*/ 117 h 117"/>
                    <a:gd name="T4" fmla="*/ 0 w 117"/>
                    <a:gd name="T5" fmla="*/ 2 h 117"/>
                    <a:gd name="T6" fmla="*/ 115 w 117"/>
                    <a:gd name="T7" fmla="*/ 0 h 117"/>
                    <a:gd name="T8" fmla="*/ 117 w 117"/>
                    <a:gd name="T9" fmla="*/ 115 h 117"/>
                    <a:gd name="T10" fmla="*/ 117 w 117"/>
                    <a:gd name="T11" fmla="*/ 115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117">
                      <a:moveTo>
                        <a:pt x="117" y="115"/>
                      </a:moveTo>
                      <a:lnTo>
                        <a:pt x="2" y="117"/>
                      </a:lnTo>
                      <a:lnTo>
                        <a:pt x="0" y="2"/>
                      </a:lnTo>
                      <a:lnTo>
                        <a:pt x="115" y="0"/>
                      </a:lnTo>
                      <a:lnTo>
                        <a:pt x="117" y="115"/>
                      </a:lnTo>
                      <a:close/>
                      <a:moveTo>
                        <a:pt x="117" y="115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868"/>
                <p:cNvSpPr>
                  <a:spLocks noEditPoints="1"/>
                </p:cNvSpPr>
                <p:nvPr/>
              </p:nvSpPr>
              <p:spPr bwMode="auto">
                <a:xfrm>
                  <a:off x="1412875" y="4341814"/>
                  <a:ext cx="34925" cy="36513"/>
                </a:xfrm>
                <a:custGeom>
                  <a:avLst/>
                  <a:gdLst>
                    <a:gd name="T0" fmla="*/ 120 w 120"/>
                    <a:gd name="T1" fmla="*/ 114 h 120"/>
                    <a:gd name="T2" fmla="*/ 6 w 120"/>
                    <a:gd name="T3" fmla="*/ 120 h 120"/>
                    <a:gd name="T4" fmla="*/ 0 w 120"/>
                    <a:gd name="T5" fmla="*/ 5 h 120"/>
                    <a:gd name="T6" fmla="*/ 115 w 120"/>
                    <a:gd name="T7" fmla="*/ 0 h 120"/>
                    <a:gd name="T8" fmla="*/ 120 w 120"/>
                    <a:gd name="T9" fmla="*/ 114 h 120"/>
                    <a:gd name="T10" fmla="*/ 120 w 120"/>
                    <a:gd name="T11" fmla="*/ 114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120">
                      <a:moveTo>
                        <a:pt x="120" y="114"/>
                      </a:moveTo>
                      <a:lnTo>
                        <a:pt x="6" y="120"/>
                      </a:lnTo>
                      <a:lnTo>
                        <a:pt x="0" y="5"/>
                      </a:lnTo>
                      <a:lnTo>
                        <a:pt x="115" y="0"/>
                      </a:lnTo>
                      <a:lnTo>
                        <a:pt x="120" y="114"/>
                      </a:lnTo>
                      <a:close/>
                      <a:moveTo>
                        <a:pt x="120" y="114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Freeform 869"/>
                <p:cNvSpPr>
                  <a:spLocks noEditPoints="1"/>
                </p:cNvSpPr>
                <p:nvPr/>
              </p:nvSpPr>
              <p:spPr bwMode="auto">
                <a:xfrm>
                  <a:off x="1438275" y="4603751"/>
                  <a:ext cx="38100" cy="39688"/>
                </a:xfrm>
                <a:custGeom>
                  <a:avLst/>
                  <a:gdLst>
                    <a:gd name="T0" fmla="*/ 131 w 131"/>
                    <a:gd name="T1" fmla="*/ 113 h 131"/>
                    <a:gd name="T2" fmla="*/ 18 w 131"/>
                    <a:gd name="T3" fmla="*/ 131 h 131"/>
                    <a:gd name="T4" fmla="*/ 0 w 131"/>
                    <a:gd name="T5" fmla="*/ 17 h 131"/>
                    <a:gd name="T6" fmla="*/ 114 w 131"/>
                    <a:gd name="T7" fmla="*/ 0 h 131"/>
                    <a:gd name="T8" fmla="*/ 131 w 131"/>
                    <a:gd name="T9" fmla="*/ 113 h 131"/>
                    <a:gd name="T10" fmla="*/ 131 w 131"/>
                    <a:gd name="T11" fmla="*/ 113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1" h="131">
                      <a:moveTo>
                        <a:pt x="131" y="113"/>
                      </a:moveTo>
                      <a:lnTo>
                        <a:pt x="18" y="131"/>
                      </a:lnTo>
                      <a:lnTo>
                        <a:pt x="0" y="17"/>
                      </a:lnTo>
                      <a:lnTo>
                        <a:pt x="114" y="0"/>
                      </a:lnTo>
                      <a:lnTo>
                        <a:pt x="131" y="113"/>
                      </a:lnTo>
                      <a:close/>
                      <a:moveTo>
                        <a:pt x="131" y="113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870"/>
                <p:cNvSpPr>
                  <a:spLocks noEditPoints="1"/>
                </p:cNvSpPr>
                <p:nvPr/>
              </p:nvSpPr>
              <p:spPr bwMode="auto">
                <a:xfrm>
                  <a:off x="1471613" y="4789489"/>
                  <a:ext cx="41275" cy="39688"/>
                </a:xfrm>
                <a:custGeom>
                  <a:avLst/>
                  <a:gdLst>
                    <a:gd name="T0" fmla="*/ 138 w 138"/>
                    <a:gd name="T1" fmla="*/ 113 h 138"/>
                    <a:gd name="T2" fmla="*/ 26 w 138"/>
                    <a:gd name="T3" fmla="*/ 138 h 138"/>
                    <a:gd name="T4" fmla="*/ 0 w 138"/>
                    <a:gd name="T5" fmla="*/ 26 h 138"/>
                    <a:gd name="T6" fmla="*/ 112 w 138"/>
                    <a:gd name="T7" fmla="*/ 0 h 138"/>
                    <a:gd name="T8" fmla="*/ 138 w 138"/>
                    <a:gd name="T9" fmla="*/ 113 h 138"/>
                    <a:gd name="T10" fmla="*/ 138 w 138"/>
                    <a:gd name="T11" fmla="*/ 11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8" h="138">
                      <a:moveTo>
                        <a:pt x="138" y="113"/>
                      </a:moveTo>
                      <a:lnTo>
                        <a:pt x="26" y="138"/>
                      </a:lnTo>
                      <a:lnTo>
                        <a:pt x="0" y="26"/>
                      </a:lnTo>
                      <a:lnTo>
                        <a:pt x="112" y="0"/>
                      </a:lnTo>
                      <a:lnTo>
                        <a:pt x="138" y="113"/>
                      </a:lnTo>
                      <a:close/>
                      <a:moveTo>
                        <a:pt x="138" y="113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871"/>
                <p:cNvSpPr>
                  <a:spLocks noEditPoints="1"/>
                </p:cNvSpPr>
                <p:nvPr/>
              </p:nvSpPr>
              <p:spPr bwMode="auto">
                <a:xfrm>
                  <a:off x="1517650" y="3440114"/>
                  <a:ext cx="42863" cy="42863"/>
                </a:xfrm>
                <a:custGeom>
                  <a:avLst/>
                  <a:gdLst>
                    <a:gd name="T0" fmla="*/ 110 w 143"/>
                    <a:gd name="T1" fmla="*/ 144 h 144"/>
                    <a:gd name="T2" fmla="*/ 0 w 143"/>
                    <a:gd name="T3" fmla="*/ 111 h 144"/>
                    <a:gd name="T4" fmla="*/ 33 w 143"/>
                    <a:gd name="T5" fmla="*/ 0 h 144"/>
                    <a:gd name="T6" fmla="*/ 143 w 143"/>
                    <a:gd name="T7" fmla="*/ 33 h 144"/>
                    <a:gd name="T8" fmla="*/ 110 w 143"/>
                    <a:gd name="T9" fmla="*/ 144 h 144"/>
                    <a:gd name="T10" fmla="*/ 110 w 143"/>
                    <a:gd name="T11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3" h="144">
                      <a:moveTo>
                        <a:pt x="110" y="144"/>
                      </a:moveTo>
                      <a:lnTo>
                        <a:pt x="0" y="111"/>
                      </a:lnTo>
                      <a:lnTo>
                        <a:pt x="33" y="0"/>
                      </a:lnTo>
                      <a:lnTo>
                        <a:pt x="143" y="33"/>
                      </a:lnTo>
                      <a:lnTo>
                        <a:pt x="110" y="144"/>
                      </a:lnTo>
                      <a:close/>
                      <a:moveTo>
                        <a:pt x="110" y="144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872"/>
                <p:cNvSpPr>
                  <a:spLocks noEditPoints="1"/>
                </p:cNvSpPr>
                <p:nvPr/>
              </p:nvSpPr>
              <p:spPr bwMode="auto">
                <a:xfrm>
                  <a:off x="1455738" y="3698876"/>
                  <a:ext cx="39688" cy="39688"/>
                </a:xfrm>
                <a:custGeom>
                  <a:avLst/>
                  <a:gdLst>
                    <a:gd name="T0" fmla="*/ 112 w 135"/>
                    <a:gd name="T1" fmla="*/ 135 h 135"/>
                    <a:gd name="T2" fmla="*/ 0 w 135"/>
                    <a:gd name="T3" fmla="*/ 113 h 135"/>
                    <a:gd name="T4" fmla="*/ 22 w 135"/>
                    <a:gd name="T5" fmla="*/ 0 h 135"/>
                    <a:gd name="T6" fmla="*/ 135 w 135"/>
                    <a:gd name="T7" fmla="*/ 22 h 135"/>
                    <a:gd name="T8" fmla="*/ 112 w 135"/>
                    <a:gd name="T9" fmla="*/ 135 h 135"/>
                    <a:gd name="T10" fmla="*/ 112 w 135"/>
                    <a:gd name="T11" fmla="*/ 135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5" h="135">
                      <a:moveTo>
                        <a:pt x="112" y="135"/>
                      </a:moveTo>
                      <a:lnTo>
                        <a:pt x="0" y="113"/>
                      </a:lnTo>
                      <a:lnTo>
                        <a:pt x="22" y="0"/>
                      </a:lnTo>
                      <a:lnTo>
                        <a:pt x="135" y="22"/>
                      </a:lnTo>
                      <a:lnTo>
                        <a:pt x="112" y="135"/>
                      </a:lnTo>
                      <a:close/>
                      <a:moveTo>
                        <a:pt x="112" y="135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Freeform 873"/>
                <p:cNvSpPr>
                  <a:spLocks noEditPoints="1"/>
                </p:cNvSpPr>
                <p:nvPr/>
              </p:nvSpPr>
              <p:spPr bwMode="auto">
                <a:xfrm>
                  <a:off x="1409700" y="4152901"/>
                  <a:ext cx="34925" cy="34925"/>
                </a:xfrm>
                <a:custGeom>
                  <a:avLst/>
                  <a:gdLst>
                    <a:gd name="T0" fmla="*/ 115 w 118"/>
                    <a:gd name="T1" fmla="*/ 118 h 118"/>
                    <a:gd name="T2" fmla="*/ 0 w 118"/>
                    <a:gd name="T3" fmla="*/ 115 h 118"/>
                    <a:gd name="T4" fmla="*/ 3 w 118"/>
                    <a:gd name="T5" fmla="*/ 0 h 118"/>
                    <a:gd name="T6" fmla="*/ 118 w 118"/>
                    <a:gd name="T7" fmla="*/ 3 h 118"/>
                    <a:gd name="T8" fmla="*/ 115 w 118"/>
                    <a:gd name="T9" fmla="*/ 118 h 118"/>
                    <a:gd name="T10" fmla="*/ 115 w 118"/>
                    <a:gd name="T11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18">
                      <a:moveTo>
                        <a:pt x="115" y="118"/>
                      </a:moveTo>
                      <a:lnTo>
                        <a:pt x="0" y="115"/>
                      </a:lnTo>
                      <a:lnTo>
                        <a:pt x="3" y="0"/>
                      </a:lnTo>
                      <a:lnTo>
                        <a:pt x="118" y="3"/>
                      </a:lnTo>
                      <a:lnTo>
                        <a:pt x="115" y="118"/>
                      </a:lnTo>
                      <a:close/>
                      <a:moveTo>
                        <a:pt x="115" y="118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874"/>
                <p:cNvSpPr>
                  <a:spLocks noEditPoints="1"/>
                </p:cNvSpPr>
                <p:nvPr/>
              </p:nvSpPr>
              <p:spPr bwMode="auto">
                <a:xfrm>
                  <a:off x="1566863" y="5113339"/>
                  <a:ext cx="44450" cy="44450"/>
                </a:xfrm>
                <a:custGeom>
                  <a:avLst/>
                  <a:gdLst>
                    <a:gd name="T0" fmla="*/ 148 w 148"/>
                    <a:gd name="T1" fmla="*/ 108 h 148"/>
                    <a:gd name="T2" fmla="*/ 40 w 148"/>
                    <a:gd name="T3" fmla="*/ 148 h 148"/>
                    <a:gd name="T4" fmla="*/ 0 w 148"/>
                    <a:gd name="T5" fmla="*/ 40 h 148"/>
                    <a:gd name="T6" fmla="*/ 108 w 148"/>
                    <a:gd name="T7" fmla="*/ 0 h 148"/>
                    <a:gd name="T8" fmla="*/ 148 w 148"/>
                    <a:gd name="T9" fmla="*/ 108 h 148"/>
                    <a:gd name="T10" fmla="*/ 148 w 148"/>
                    <a:gd name="T11" fmla="*/ 108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8" h="148">
                      <a:moveTo>
                        <a:pt x="148" y="108"/>
                      </a:moveTo>
                      <a:lnTo>
                        <a:pt x="40" y="148"/>
                      </a:lnTo>
                      <a:lnTo>
                        <a:pt x="0" y="40"/>
                      </a:lnTo>
                      <a:lnTo>
                        <a:pt x="108" y="0"/>
                      </a:lnTo>
                      <a:lnTo>
                        <a:pt x="148" y="108"/>
                      </a:lnTo>
                      <a:close/>
                      <a:moveTo>
                        <a:pt x="148" y="108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875"/>
                <p:cNvSpPr>
                  <a:spLocks noEditPoints="1"/>
                </p:cNvSpPr>
                <p:nvPr/>
              </p:nvSpPr>
              <p:spPr bwMode="auto">
                <a:xfrm>
                  <a:off x="1431925" y="3849689"/>
                  <a:ext cx="38100" cy="38100"/>
                </a:xfrm>
                <a:custGeom>
                  <a:avLst/>
                  <a:gdLst>
                    <a:gd name="T0" fmla="*/ 114 w 130"/>
                    <a:gd name="T1" fmla="*/ 129 h 129"/>
                    <a:gd name="T2" fmla="*/ 0 w 130"/>
                    <a:gd name="T3" fmla="*/ 114 h 129"/>
                    <a:gd name="T4" fmla="*/ 16 w 130"/>
                    <a:gd name="T5" fmla="*/ 0 h 129"/>
                    <a:gd name="T6" fmla="*/ 130 w 130"/>
                    <a:gd name="T7" fmla="*/ 15 h 129"/>
                    <a:gd name="T8" fmla="*/ 114 w 130"/>
                    <a:gd name="T9" fmla="*/ 129 h 129"/>
                    <a:gd name="T10" fmla="*/ 114 w 130"/>
                    <a:gd name="T11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0" h="129">
                      <a:moveTo>
                        <a:pt x="114" y="129"/>
                      </a:moveTo>
                      <a:lnTo>
                        <a:pt x="0" y="114"/>
                      </a:lnTo>
                      <a:lnTo>
                        <a:pt x="16" y="0"/>
                      </a:lnTo>
                      <a:lnTo>
                        <a:pt x="130" y="15"/>
                      </a:lnTo>
                      <a:lnTo>
                        <a:pt x="114" y="129"/>
                      </a:lnTo>
                      <a:close/>
                      <a:moveTo>
                        <a:pt x="114" y="129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" name="Freeform 876"/>
                <p:cNvSpPr>
                  <a:spLocks noEditPoints="1"/>
                </p:cNvSpPr>
                <p:nvPr/>
              </p:nvSpPr>
              <p:spPr bwMode="auto">
                <a:xfrm>
                  <a:off x="1554163" y="5078414"/>
                  <a:ext cx="44450" cy="42863"/>
                </a:xfrm>
                <a:custGeom>
                  <a:avLst/>
                  <a:gdLst>
                    <a:gd name="T0" fmla="*/ 146 w 146"/>
                    <a:gd name="T1" fmla="*/ 109 h 147"/>
                    <a:gd name="T2" fmla="*/ 38 w 146"/>
                    <a:gd name="T3" fmla="*/ 147 h 147"/>
                    <a:gd name="T4" fmla="*/ 0 w 146"/>
                    <a:gd name="T5" fmla="*/ 38 h 147"/>
                    <a:gd name="T6" fmla="*/ 108 w 146"/>
                    <a:gd name="T7" fmla="*/ 0 h 147"/>
                    <a:gd name="T8" fmla="*/ 146 w 146"/>
                    <a:gd name="T9" fmla="*/ 109 h 147"/>
                    <a:gd name="T10" fmla="*/ 146 w 146"/>
                    <a:gd name="T11" fmla="*/ 10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6" h="147">
                      <a:moveTo>
                        <a:pt x="146" y="109"/>
                      </a:moveTo>
                      <a:lnTo>
                        <a:pt x="38" y="147"/>
                      </a:lnTo>
                      <a:lnTo>
                        <a:pt x="0" y="38"/>
                      </a:lnTo>
                      <a:lnTo>
                        <a:pt x="108" y="0"/>
                      </a:lnTo>
                      <a:lnTo>
                        <a:pt x="146" y="109"/>
                      </a:lnTo>
                      <a:close/>
                      <a:moveTo>
                        <a:pt x="146" y="109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877"/>
                <p:cNvSpPr>
                  <a:spLocks noEditPoints="1"/>
                </p:cNvSpPr>
                <p:nvPr/>
              </p:nvSpPr>
              <p:spPr bwMode="auto">
                <a:xfrm>
                  <a:off x="1481138" y="4826001"/>
                  <a:ext cx="41275" cy="41275"/>
                </a:xfrm>
                <a:custGeom>
                  <a:avLst/>
                  <a:gdLst>
                    <a:gd name="T0" fmla="*/ 139 w 139"/>
                    <a:gd name="T1" fmla="*/ 112 h 139"/>
                    <a:gd name="T2" fmla="*/ 27 w 139"/>
                    <a:gd name="T3" fmla="*/ 139 h 139"/>
                    <a:gd name="T4" fmla="*/ 0 w 139"/>
                    <a:gd name="T5" fmla="*/ 27 h 139"/>
                    <a:gd name="T6" fmla="*/ 112 w 139"/>
                    <a:gd name="T7" fmla="*/ 0 h 139"/>
                    <a:gd name="T8" fmla="*/ 139 w 139"/>
                    <a:gd name="T9" fmla="*/ 112 h 139"/>
                    <a:gd name="T10" fmla="*/ 139 w 139"/>
                    <a:gd name="T11" fmla="*/ 112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9" h="139">
                      <a:moveTo>
                        <a:pt x="139" y="112"/>
                      </a:moveTo>
                      <a:lnTo>
                        <a:pt x="27" y="139"/>
                      </a:lnTo>
                      <a:lnTo>
                        <a:pt x="0" y="27"/>
                      </a:lnTo>
                      <a:lnTo>
                        <a:pt x="112" y="0"/>
                      </a:lnTo>
                      <a:lnTo>
                        <a:pt x="139" y="112"/>
                      </a:lnTo>
                      <a:close/>
                      <a:moveTo>
                        <a:pt x="139" y="112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" name="Freeform 878"/>
                <p:cNvSpPr>
                  <a:spLocks noEditPoints="1"/>
                </p:cNvSpPr>
                <p:nvPr/>
              </p:nvSpPr>
              <p:spPr bwMode="auto">
                <a:xfrm>
                  <a:off x="1581150" y="5149851"/>
                  <a:ext cx="42863" cy="42863"/>
                </a:xfrm>
                <a:custGeom>
                  <a:avLst/>
                  <a:gdLst>
                    <a:gd name="T0" fmla="*/ 148 w 148"/>
                    <a:gd name="T1" fmla="*/ 107 h 148"/>
                    <a:gd name="T2" fmla="*/ 41 w 148"/>
                    <a:gd name="T3" fmla="*/ 148 h 148"/>
                    <a:gd name="T4" fmla="*/ 0 w 148"/>
                    <a:gd name="T5" fmla="*/ 41 h 148"/>
                    <a:gd name="T6" fmla="*/ 107 w 148"/>
                    <a:gd name="T7" fmla="*/ 0 h 148"/>
                    <a:gd name="T8" fmla="*/ 148 w 148"/>
                    <a:gd name="T9" fmla="*/ 107 h 148"/>
                    <a:gd name="T10" fmla="*/ 148 w 148"/>
                    <a:gd name="T11" fmla="*/ 107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8" h="148">
                      <a:moveTo>
                        <a:pt x="148" y="107"/>
                      </a:moveTo>
                      <a:lnTo>
                        <a:pt x="41" y="148"/>
                      </a:lnTo>
                      <a:lnTo>
                        <a:pt x="0" y="41"/>
                      </a:lnTo>
                      <a:lnTo>
                        <a:pt x="107" y="0"/>
                      </a:lnTo>
                      <a:lnTo>
                        <a:pt x="148" y="107"/>
                      </a:lnTo>
                      <a:close/>
                      <a:moveTo>
                        <a:pt x="148" y="107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879"/>
                <p:cNvSpPr>
                  <a:spLocks noEditPoints="1"/>
                </p:cNvSpPr>
                <p:nvPr/>
              </p:nvSpPr>
              <p:spPr bwMode="auto">
                <a:xfrm>
                  <a:off x="1444625" y="4641851"/>
                  <a:ext cx="38100" cy="38100"/>
                </a:xfrm>
                <a:custGeom>
                  <a:avLst/>
                  <a:gdLst>
                    <a:gd name="T0" fmla="*/ 132 w 132"/>
                    <a:gd name="T1" fmla="*/ 114 h 133"/>
                    <a:gd name="T2" fmla="*/ 19 w 132"/>
                    <a:gd name="T3" fmla="*/ 133 h 133"/>
                    <a:gd name="T4" fmla="*/ 0 w 132"/>
                    <a:gd name="T5" fmla="*/ 19 h 133"/>
                    <a:gd name="T6" fmla="*/ 113 w 132"/>
                    <a:gd name="T7" fmla="*/ 0 h 133"/>
                    <a:gd name="T8" fmla="*/ 132 w 132"/>
                    <a:gd name="T9" fmla="*/ 114 h 133"/>
                    <a:gd name="T10" fmla="*/ 132 w 132"/>
                    <a:gd name="T11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2" h="133">
                      <a:moveTo>
                        <a:pt x="132" y="114"/>
                      </a:moveTo>
                      <a:lnTo>
                        <a:pt x="19" y="133"/>
                      </a:lnTo>
                      <a:lnTo>
                        <a:pt x="0" y="19"/>
                      </a:lnTo>
                      <a:lnTo>
                        <a:pt x="113" y="0"/>
                      </a:lnTo>
                      <a:lnTo>
                        <a:pt x="132" y="114"/>
                      </a:lnTo>
                      <a:close/>
                      <a:moveTo>
                        <a:pt x="132" y="114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" name="Freeform 880"/>
                <p:cNvSpPr>
                  <a:spLocks noEditPoints="1"/>
                </p:cNvSpPr>
                <p:nvPr/>
              </p:nvSpPr>
              <p:spPr bwMode="auto">
                <a:xfrm>
                  <a:off x="1489075" y="4862514"/>
                  <a:ext cx="42863" cy="41275"/>
                </a:xfrm>
                <a:custGeom>
                  <a:avLst/>
                  <a:gdLst>
                    <a:gd name="T0" fmla="*/ 140 w 140"/>
                    <a:gd name="T1" fmla="*/ 111 h 140"/>
                    <a:gd name="T2" fmla="*/ 29 w 140"/>
                    <a:gd name="T3" fmla="*/ 140 h 140"/>
                    <a:gd name="T4" fmla="*/ 0 w 140"/>
                    <a:gd name="T5" fmla="*/ 28 h 140"/>
                    <a:gd name="T6" fmla="*/ 112 w 140"/>
                    <a:gd name="T7" fmla="*/ 0 h 140"/>
                    <a:gd name="T8" fmla="*/ 140 w 140"/>
                    <a:gd name="T9" fmla="*/ 111 h 140"/>
                    <a:gd name="T10" fmla="*/ 140 w 140"/>
                    <a:gd name="T11" fmla="*/ 111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0" h="140">
                      <a:moveTo>
                        <a:pt x="140" y="111"/>
                      </a:moveTo>
                      <a:lnTo>
                        <a:pt x="29" y="140"/>
                      </a:lnTo>
                      <a:lnTo>
                        <a:pt x="0" y="28"/>
                      </a:lnTo>
                      <a:lnTo>
                        <a:pt x="112" y="0"/>
                      </a:lnTo>
                      <a:lnTo>
                        <a:pt x="140" y="111"/>
                      </a:lnTo>
                      <a:close/>
                      <a:moveTo>
                        <a:pt x="140" y="111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Freeform 881"/>
                <p:cNvSpPr>
                  <a:spLocks noEditPoints="1"/>
                </p:cNvSpPr>
                <p:nvPr/>
              </p:nvSpPr>
              <p:spPr bwMode="auto">
                <a:xfrm>
                  <a:off x="1449388" y="4678364"/>
                  <a:ext cx="39688" cy="39688"/>
                </a:xfrm>
                <a:custGeom>
                  <a:avLst/>
                  <a:gdLst>
                    <a:gd name="T0" fmla="*/ 134 w 134"/>
                    <a:gd name="T1" fmla="*/ 114 h 134"/>
                    <a:gd name="T2" fmla="*/ 21 w 134"/>
                    <a:gd name="T3" fmla="*/ 134 h 134"/>
                    <a:gd name="T4" fmla="*/ 0 w 134"/>
                    <a:gd name="T5" fmla="*/ 21 h 134"/>
                    <a:gd name="T6" fmla="*/ 113 w 134"/>
                    <a:gd name="T7" fmla="*/ 0 h 134"/>
                    <a:gd name="T8" fmla="*/ 134 w 134"/>
                    <a:gd name="T9" fmla="*/ 114 h 134"/>
                    <a:gd name="T10" fmla="*/ 134 w 134"/>
                    <a:gd name="T11" fmla="*/ 11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4" h="134">
                      <a:moveTo>
                        <a:pt x="134" y="114"/>
                      </a:moveTo>
                      <a:lnTo>
                        <a:pt x="21" y="134"/>
                      </a:lnTo>
                      <a:lnTo>
                        <a:pt x="0" y="21"/>
                      </a:lnTo>
                      <a:lnTo>
                        <a:pt x="113" y="0"/>
                      </a:lnTo>
                      <a:lnTo>
                        <a:pt x="134" y="114"/>
                      </a:lnTo>
                      <a:close/>
                      <a:moveTo>
                        <a:pt x="134" y="114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Freeform 882"/>
                <p:cNvSpPr>
                  <a:spLocks noEditPoints="1"/>
                </p:cNvSpPr>
                <p:nvPr/>
              </p:nvSpPr>
              <p:spPr bwMode="auto">
                <a:xfrm>
                  <a:off x="1498600" y="4899026"/>
                  <a:ext cx="42863" cy="41275"/>
                </a:xfrm>
                <a:custGeom>
                  <a:avLst/>
                  <a:gdLst>
                    <a:gd name="T0" fmla="*/ 141 w 141"/>
                    <a:gd name="T1" fmla="*/ 111 h 141"/>
                    <a:gd name="T2" fmla="*/ 31 w 141"/>
                    <a:gd name="T3" fmla="*/ 141 h 141"/>
                    <a:gd name="T4" fmla="*/ 0 w 141"/>
                    <a:gd name="T5" fmla="*/ 30 h 141"/>
                    <a:gd name="T6" fmla="*/ 111 w 141"/>
                    <a:gd name="T7" fmla="*/ 0 h 141"/>
                    <a:gd name="T8" fmla="*/ 141 w 141"/>
                    <a:gd name="T9" fmla="*/ 111 h 141"/>
                    <a:gd name="T10" fmla="*/ 141 w 141"/>
                    <a:gd name="T11" fmla="*/ 11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1" h="141">
                      <a:moveTo>
                        <a:pt x="141" y="111"/>
                      </a:moveTo>
                      <a:lnTo>
                        <a:pt x="31" y="141"/>
                      </a:lnTo>
                      <a:lnTo>
                        <a:pt x="0" y="30"/>
                      </a:lnTo>
                      <a:lnTo>
                        <a:pt x="111" y="0"/>
                      </a:lnTo>
                      <a:lnTo>
                        <a:pt x="141" y="111"/>
                      </a:lnTo>
                      <a:close/>
                      <a:moveTo>
                        <a:pt x="141" y="111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7" name="Freeform 883"/>
                <p:cNvSpPr>
                  <a:spLocks noEditPoints="1"/>
                </p:cNvSpPr>
                <p:nvPr/>
              </p:nvSpPr>
              <p:spPr bwMode="auto">
                <a:xfrm>
                  <a:off x="1414463" y="4379914"/>
                  <a:ext cx="36513" cy="36513"/>
                </a:xfrm>
                <a:custGeom>
                  <a:avLst/>
                  <a:gdLst>
                    <a:gd name="T0" fmla="*/ 123 w 123"/>
                    <a:gd name="T1" fmla="*/ 115 h 123"/>
                    <a:gd name="T2" fmla="*/ 8 w 123"/>
                    <a:gd name="T3" fmla="*/ 123 h 123"/>
                    <a:gd name="T4" fmla="*/ 0 w 123"/>
                    <a:gd name="T5" fmla="*/ 8 h 123"/>
                    <a:gd name="T6" fmla="*/ 115 w 123"/>
                    <a:gd name="T7" fmla="*/ 0 h 123"/>
                    <a:gd name="T8" fmla="*/ 123 w 123"/>
                    <a:gd name="T9" fmla="*/ 115 h 123"/>
                    <a:gd name="T10" fmla="*/ 123 w 123"/>
                    <a:gd name="T11" fmla="*/ 115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3" h="123">
                      <a:moveTo>
                        <a:pt x="123" y="115"/>
                      </a:moveTo>
                      <a:lnTo>
                        <a:pt x="8" y="123"/>
                      </a:lnTo>
                      <a:lnTo>
                        <a:pt x="0" y="8"/>
                      </a:lnTo>
                      <a:lnTo>
                        <a:pt x="115" y="0"/>
                      </a:lnTo>
                      <a:lnTo>
                        <a:pt x="123" y="115"/>
                      </a:lnTo>
                      <a:close/>
                      <a:moveTo>
                        <a:pt x="123" y="115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884"/>
                <p:cNvSpPr>
                  <a:spLocks noEditPoints="1"/>
                </p:cNvSpPr>
                <p:nvPr/>
              </p:nvSpPr>
              <p:spPr bwMode="auto">
                <a:xfrm>
                  <a:off x="1509713" y="4935539"/>
                  <a:ext cx="41275" cy="41275"/>
                </a:xfrm>
                <a:custGeom>
                  <a:avLst/>
                  <a:gdLst>
                    <a:gd name="T0" fmla="*/ 143 w 143"/>
                    <a:gd name="T1" fmla="*/ 111 h 143"/>
                    <a:gd name="T2" fmla="*/ 32 w 143"/>
                    <a:gd name="T3" fmla="*/ 143 h 143"/>
                    <a:gd name="T4" fmla="*/ 0 w 143"/>
                    <a:gd name="T5" fmla="*/ 32 h 143"/>
                    <a:gd name="T6" fmla="*/ 111 w 143"/>
                    <a:gd name="T7" fmla="*/ 0 h 143"/>
                    <a:gd name="T8" fmla="*/ 143 w 143"/>
                    <a:gd name="T9" fmla="*/ 111 h 143"/>
                    <a:gd name="T10" fmla="*/ 143 w 143"/>
                    <a:gd name="T11" fmla="*/ 111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3" h="143">
                      <a:moveTo>
                        <a:pt x="143" y="111"/>
                      </a:moveTo>
                      <a:lnTo>
                        <a:pt x="32" y="143"/>
                      </a:lnTo>
                      <a:lnTo>
                        <a:pt x="0" y="32"/>
                      </a:lnTo>
                      <a:lnTo>
                        <a:pt x="111" y="0"/>
                      </a:lnTo>
                      <a:lnTo>
                        <a:pt x="143" y="111"/>
                      </a:lnTo>
                      <a:close/>
                      <a:moveTo>
                        <a:pt x="143" y="111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885"/>
                <p:cNvSpPr>
                  <a:spLocks noEditPoints="1"/>
                </p:cNvSpPr>
                <p:nvPr/>
              </p:nvSpPr>
              <p:spPr bwMode="auto">
                <a:xfrm>
                  <a:off x="1457325" y="4714876"/>
                  <a:ext cx="39688" cy="41275"/>
                </a:xfrm>
                <a:custGeom>
                  <a:avLst/>
                  <a:gdLst>
                    <a:gd name="T0" fmla="*/ 135 w 135"/>
                    <a:gd name="T1" fmla="*/ 113 h 136"/>
                    <a:gd name="T2" fmla="*/ 23 w 135"/>
                    <a:gd name="T3" fmla="*/ 136 h 136"/>
                    <a:gd name="T4" fmla="*/ 0 w 135"/>
                    <a:gd name="T5" fmla="*/ 23 h 136"/>
                    <a:gd name="T6" fmla="*/ 113 w 135"/>
                    <a:gd name="T7" fmla="*/ 0 h 136"/>
                    <a:gd name="T8" fmla="*/ 135 w 135"/>
                    <a:gd name="T9" fmla="*/ 113 h 136"/>
                    <a:gd name="T10" fmla="*/ 135 w 135"/>
                    <a:gd name="T11" fmla="*/ 113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5" h="136">
                      <a:moveTo>
                        <a:pt x="135" y="113"/>
                      </a:moveTo>
                      <a:lnTo>
                        <a:pt x="23" y="136"/>
                      </a:lnTo>
                      <a:lnTo>
                        <a:pt x="0" y="23"/>
                      </a:lnTo>
                      <a:lnTo>
                        <a:pt x="113" y="0"/>
                      </a:lnTo>
                      <a:lnTo>
                        <a:pt x="135" y="113"/>
                      </a:lnTo>
                      <a:close/>
                      <a:moveTo>
                        <a:pt x="135" y="113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886"/>
                <p:cNvSpPr>
                  <a:spLocks noEditPoints="1"/>
                </p:cNvSpPr>
                <p:nvPr/>
              </p:nvSpPr>
              <p:spPr bwMode="auto">
                <a:xfrm>
                  <a:off x="1416050" y="4000501"/>
                  <a:ext cx="38100" cy="36513"/>
                </a:xfrm>
                <a:custGeom>
                  <a:avLst/>
                  <a:gdLst>
                    <a:gd name="T0" fmla="*/ 115 w 124"/>
                    <a:gd name="T1" fmla="*/ 124 h 124"/>
                    <a:gd name="T2" fmla="*/ 0 w 124"/>
                    <a:gd name="T3" fmla="*/ 115 h 124"/>
                    <a:gd name="T4" fmla="*/ 9 w 124"/>
                    <a:gd name="T5" fmla="*/ 0 h 124"/>
                    <a:gd name="T6" fmla="*/ 124 w 124"/>
                    <a:gd name="T7" fmla="*/ 9 h 124"/>
                    <a:gd name="T8" fmla="*/ 115 w 124"/>
                    <a:gd name="T9" fmla="*/ 124 h 124"/>
                    <a:gd name="T10" fmla="*/ 115 w 124"/>
                    <a:gd name="T11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4" h="124">
                      <a:moveTo>
                        <a:pt x="115" y="124"/>
                      </a:moveTo>
                      <a:lnTo>
                        <a:pt x="0" y="115"/>
                      </a:lnTo>
                      <a:lnTo>
                        <a:pt x="9" y="0"/>
                      </a:lnTo>
                      <a:lnTo>
                        <a:pt x="124" y="9"/>
                      </a:lnTo>
                      <a:lnTo>
                        <a:pt x="115" y="124"/>
                      </a:lnTo>
                      <a:close/>
                      <a:moveTo>
                        <a:pt x="115" y="124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1" name="Freeform 887"/>
                <p:cNvSpPr>
                  <a:spLocks noEditPoints="1"/>
                </p:cNvSpPr>
                <p:nvPr/>
              </p:nvSpPr>
              <p:spPr bwMode="auto">
                <a:xfrm>
                  <a:off x="1414463" y="4038601"/>
                  <a:ext cx="36513" cy="36513"/>
                </a:xfrm>
                <a:custGeom>
                  <a:avLst/>
                  <a:gdLst>
                    <a:gd name="T0" fmla="*/ 115 w 122"/>
                    <a:gd name="T1" fmla="*/ 123 h 123"/>
                    <a:gd name="T2" fmla="*/ 0 w 122"/>
                    <a:gd name="T3" fmla="*/ 115 h 123"/>
                    <a:gd name="T4" fmla="*/ 7 w 122"/>
                    <a:gd name="T5" fmla="*/ 0 h 123"/>
                    <a:gd name="T6" fmla="*/ 122 w 122"/>
                    <a:gd name="T7" fmla="*/ 8 h 123"/>
                    <a:gd name="T8" fmla="*/ 115 w 122"/>
                    <a:gd name="T9" fmla="*/ 123 h 123"/>
                    <a:gd name="T10" fmla="*/ 115 w 122"/>
                    <a:gd name="T11" fmla="*/ 123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2" h="123">
                      <a:moveTo>
                        <a:pt x="115" y="123"/>
                      </a:moveTo>
                      <a:lnTo>
                        <a:pt x="0" y="115"/>
                      </a:lnTo>
                      <a:lnTo>
                        <a:pt x="7" y="0"/>
                      </a:lnTo>
                      <a:lnTo>
                        <a:pt x="122" y="8"/>
                      </a:lnTo>
                      <a:lnTo>
                        <a:pt x="115" y="123"/>
                      </a:lnTo>
                      <a:close/>
                      <a:moveTo>
                        <a:pt x="115" y="123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888"/>
                <p:cNvSpPr>
                  <a:spLocks noEditPoints="1"/>
                </p:cNvSpPr>
                <p:nvPr/>
              </p:nvSpPr>
              <p:spPr bwMode="auto">
                <a:xfrm>
                  <a:off x="1423988" y="3925889"/>
                  <a:ext cx="36513" cy="36513"/>
                </a:xfrm>
                <a:custGeom>
                  <a:avLst/>
                  <a:gdLst>
                    <a:gd name="T0" fmla="*/ 114 w 127"/>
                    <a:gd name="T1" fmla="*/ 127 h 127"/>
                    <a:gd name="T2" fmla="*/ 0 w 127"/>
                    <a:gd name="T3" fmla="*/ 114 h 127"/>
                    <a:gd name="T4" fmla="*/ 12 w 127"/>
                    <a:gd name="T5" fmla="*/ 0 h 127"/>
                    <a:gd name="T6" fmla="*/ 127 w 127"/>
                    <a:gd name="T7" fmla="*/ 12 h 127"/>
                    <a:gd name="T8" fmla="*/ 114 w 127"/>
                    <a:gd name="T9" fmla="*/ 127 h 127"/>
                    <a:gd name="T10" fmla="*/ 114 w 127"/>
                    <a:gd name="T11" fmla="*/ 12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7" h="127">
                      <a:moveTo>
                        <a:pt x="114" y="127"/>
                      </a:moveTo>
                      <a:lnTo>
                        <a:pt x="0" y="114"/>
                      </a:lnTo>
                      <a:lnTo>
                        <a:pt x="12" y="0"/>
                      </a:lnTo>
                      <a:lnTo>
                        <a:pt x="127" y="12"/>
                      </a:lnTo>
                      <a:lnTo>
                        <a:pt x="114" y="127"/>
                      </a:lnTo>
                      <a:close/>
                      <a:moveTo>
                        <a:pt x="114" y="127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3" name="Freeform 889"/>
                <p:cNvSpPr>
                  <a:spLocks noEditPoints="1"/>
                </p:cNvSpPr>
                <p:nvPr/>
              </p:nvSpPr>
              <p:spPr bwMode="auto">
                <a:xfrm>
                  <a:off x="1419225" y="3962401"/>
                  <a:ext cx="38100" cy="38100"/>
                </a:xfrm>
                <a:custGeom>
                  <a:avLst/>
                  <a:gdLst>
                    <a:gd name="T0" fmla="*/ 115 w 125"/>
                    <a:gd name="T1" fmla="*/ 125 h 125"/>
                    <a:gd name="T2" fmla="*/ 0 w 125"/>
                    <a:gd name="T3" fmla="*/ 115 h 125"/>
                    <a:gd name="T4" fmla="*/ 11 w 125"/>
                    <a:gd name="T5" fmla="*/ 0 h 125"/>
                    <a:gd name="T6" fmla="*/ 125 w 125"/>
                    <a:gd name="T7" fmla="*/ 10 h 125"/>
                    <a:gd name="T8" fmla="*/ 115 w 125"/>
                    <a:gd name="T9" fmla="*/ 125 h 125"/>
                    <a:gd name="T10" fmla="*/ 115 w 125"/>
                    <a:gd name="T11" fmla="*/ 12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5" h="125">
                      <a:moveTo>
                        <a:pt x="115" y="125"/>
                      </a:moveTo>
                      <a:lnTo>
                        <a:pt x="0" y="115"/>
                      </a:lnTo>
                      <a:lnTo>
                        <a:pt x="11" y="0"/>
                      </a:lnTo>
                      <a:lnTo>
                        <a:pt x="125" y="10"/>
                      </a:lnTo>
                      <a:lnTo>
                        <a:pt x="115" y="125"/>
                      </a:lnTo>
                      <a:close/>
                      <a:moveTo>
                        <a:pt x="115" y="125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4" name="Freeform 890"/>
                <p:cNvSpPr>
                  <a:spLocks noEditPoints="1"/>
                </p:cNvSpPr>
                <p:nvPr/>
              </p:nvSpPr>
              <p:spPr bwMode="auto">
                <a:xfrm>
                  <a:off x="1528763" y="3405189"/>
                  <a:ext cx="42863" cy="41275"/>
                </a:xfrm>
                <a:custGeom>
                  <a:avLst/>
                  <a:gdLst>
                    <a:gd name="T0" fmla="*/ 109 w 144"/>
                    <a:gd name="T1" fmla="*/ 144 h 144"/>
                    <a:gd name="T2" fmla="*/ 0 w 144"/>
                    <a:gd name="T3" fmla="*/ 109 h 144"/>
                    <a:gd name="T4" fmla="*/ 34 w 144"/>
                    <a:gd name="T5" fmla="*/ 0 h 144"/>
                    <a:gd name="T6" fmla="*/ 144 w 144"/>
                    <a:gd name="T7" fmla="*/ 34 h 144"/>
                    <a:gd name="T8" fmla="*/ 109 w 144"/>
                    <a:gd name="T9" fmla="*/ 144 h 144"/>
                    <a:gd name="T10" fmla="*/ 109 w 144"/>
                    <a:gd name="T11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4" h="144">
                      <a:moveTo>
                        <a:pt x="109" y="144"/>
                      </a:moveTo>
                      <a:lnTo>
                        <a:pt x="0" y="109"/>
                      </a:lnTo>
                      <a:lnTo>
                        <a:pt x="34" y="0"/>
                      </a:lnTo>
                      <a:lnTo>
                        <a:pt x="144" y="34"/>
                      </a:lnTo>
                      <a:lnTo>
                        <a:pt x="109" y="144"/>
                      </a:lnTo>
                      <a:close/>
                      <a:moveTo>
                        <a:pt x="109" y="144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Freeform 891"/>
                <p:cNvSpPr>
                  <a:spLocks noEditPoints="1"/>
                </p:cNvSpPr>
                <p:nvPr/>
              </p:nvSpPr>
              <p:spPr bwMode="auto">
                <a:xfrm>
                  <a:off x="1427163" y="3887789"/>
                  <a:ext cx="38100" cy="38100"/>
                </a:xfrm>
                <a:custGeom>
                  <a:avLst/>
                  <a:gdLst>
                    <a:gd name="T0" fmla="*/ 114 w 128"/>
                    <a:gd name="T1" fmla="*/ 128 h 128"/>
                    <a:gd name="T2" fmla="*/ 0 w 128"/>
                    <a:gd name="T3" fmla="*/ 114 h 128"/>
                    <a:gd name="T4" fmla="*/ 13 w 128"/>
                    <a:gd name="T5" fmla="*/ 0 h 128"/>
                    <a:gd name="T6" fmla="*/ 128 w 128"/>
                    <a:gd name="T7" fmla="*/ 14 h 128"/>
                    <a:gd name="T8" fmla="*/ 114 w 128"/>
                    <a:gd name="T9" fmla="*/ 128 h 128"/>
                    <a:gd name="T10" fmla="*/ 114 w 128"/>
                    <a:gd name="T11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8" h="128">
                      <a:moveTo>
                        <a:pt x="114" y="128"/>
                      </a:moveTo>
                      <a:lnTo>
                        <a:pt x="0" y="114"/>
                      </a:lnTo>
                      <a:lnTo>
                        <a:pt x="13" y="0"/>
                      </a:lnTo>
                      <a:lnTo>
                        <a:pt x="128" y="14"/>
                      </a:lnTo>
                      <a:lnTo>
                        <a:pt x="114" y="128"/>
                      </a:lnTo>
                      <a:close/>
                      <a:moveTo>
                        <a:pt x="114" y="128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Freeform 892"/>
                <p:cNvSpPr>
                  <a:spLocks noEditPoints="1"/>
                </p:cNvSpPr>
                <p:nvPr/>
              </p:nvSpPr>
              <p:spPr bwMode="auto">
                <a:xfrm>
                  <a:off x="1519238" y="4970464"/>
                  <a:ext cx="42863" cy="42863"/>
                </a:xfrm>
                <a:custGeom>
                  <a:avLst/>
                  <a:gdLst>
                    <a:gd name="T0" fmla="*/ 143 w 143"/>
                    <a:gd name="T1" fmla="*/ 111 h 144"/>
                    <a:gd name="T2" fmla="*/ 33 w 143"/>
                    <a:gd name="T3" fmla="*/ 144 h 144"/>
                    <a:gd name="T4" fmla="*/ 0 w 143"/>
                    <a:gd name="T5" fmla="*/ 34 h 144"/>
                    <a:gd name="T6" fmla="*/ 110 w 143"/>
                    <a:gd name="T7" fmla="*/ 0 h 144"/>
                    <a:gd name="T8" fmla="*/ 143 w 143"/>
                    <a:gd name="T9" fmla="*/ 111 h 144"/>
                    <a:gd name="T10" fmla="*/ 143 w 143"/>
                    <a:gd name="T11" fmla="*/ 111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3" h="144">
                      <a:moveTo>
                        <a:pt x="143" y="111"/>
                      </a:moveTo>
                      <a:lnTo>
                        <a:pt x="33" y="144"/>
                      </a:lnTo>
                      <a:lnTo>
                        <a:pt x="0" y="34"/>
                      </a:lnTo>
                      <a:lnTo>
                        <a:pt x="110" y="0"/>
                      </a:lnTo>
                      <a:lnTo>
                        <a:pt x="143" y="111"/>
                      </a:lnTo>
                      <a:close/>
                      <a:moveTo>
                        <a:pt x="143" y="111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" name="Freeform 893"/>
                <p:cNvSpPr>
                  <a:spLocks noEditPoints="1"/>
                </p:cNvSpPr>
                <p:nvPr/>
              </p:nvSpPr>
              <p:spPr bwMode="auto">
                <a:xfrm>
                  <a:off x="1543050" y="5043489"/>
                  <a:ext cx="42863" cy="42863"/>
                </a:xfrm>
                <a:custGeom>
                  <a:avLst/>
                  <a:gdLst>
                    <a:gd name="T0" fmla="*/ 145 w 145"/>
                    <a:gd name="T1" fmla="*/ 109 h 146"/>
                    <a:gd name="T2" fmla="*/ 36 w 145"/>
                    <a:gd name="T3" fmla="*/ 146 h 146"/>
                    <a:gd name="T4" fmla="*/ 0 w 145"/>
                    <a:gd name="T5" fmla="*/ 36 h 146"/>
                    <a:gd name="T6" fmla="*/ 109 w 145"/>
                    <a:gd name="T7" fmla="*/ 0 h 146"/>
                    <a:gd name="T8" fmla="*/ 145 w 145"/>
                    <a:gd name="T9" fmla="*/ 109 h 146"/>
                    <a:gd name="T10" fmla="*/ 145 w 145"/>
                    <a:gd name="T11" fmla="*/ 109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5" h="146">
                      <a:moveTo>
                        <a:pt x="145" y="109"/>
                      </a:moveTo>
                      <a:lnTo>
                        <a:pt x="36" y="146"/>
                      </a:lnTo>
                      <a:lnTo>
                        <a:pt x="0" y="36"/>
                      </a:lnTo>
                      <a:lnTo>
                        <a:pt x="109" y="0"/>
                      </a:lnTo>
                      <a:lnTo>
                        <a:pt x="145" y="109"/>
                      </a:lnTo>
                      <a:close/>
                      <a:moveTo>
                        <a:pt x="145" y="109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Freeform 894"/>
                <p:cNvSpPr>
                  <a:spLocks noEditPoints="1"/>
                </p:cNvSpPr>
                <p:nvPr/>
              </p:nvSpPr>
              <p:spPr bwMode="auto">
                <a:xfrm>
                  <a:off x="1412875" y="4076701"/>
                  <a:ext cx="34925" cy="36513"/>
                </a:xfrm>
                <a:custGeom>
                  <a:avLst/>
                  <a:gdLst>
                    <a:gd name="T0" fmla="*/ 114 w 120"/>
                    <a:gd name="T1" fmla="*/ 120 h 120"/>
                    <a:gd name="T2" fmla="*/ 0 w 120"/>
                    <a:gd name="T3" fmla="*/ 115 h 120"/>
                    <a:gd name="T4" fmla="*/ 5 w 120"/>
                    <a:gd name="T5" fmla="*/ 0 h 120"/>
                    <a:gd name="T6" fmla="*/ 120 w 120"/>
                    <a:gd name="T7" fmla="*/ 6 h 120"/>
                    <a:gd name="T8" fmla="*/ 114 w 120"/>
                    <a:gd name="T9" fmla="*/ 120 h 120"/>
                    <a:gd name="T10" fmla="*/ 114 w 120"/>
                    <a:gd name="T11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0" h="120">
                      <a:moveTo>
                        <a:pt x="114" y="120"/>
                      </a:moveTo>
                      <a:lnTo>
                        <a:pt x="0" y="115"/>
                      </a:lnTo>
                      <a:lnTo>
                        <a:pt x="5" y="0"/>
                      </a:lnTo>
                      <a:lnTo>
                        <a:pt x="120" y="6"/>
                      </a:lnTo>
                      <a:lnTo>
                        <a:pt x="114" y="120"/>
                      </a:lnTo>
                      <a:close/>
                      <a:moveTo>
                        <a:pt x="114" y="120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Freeform 895"/>
                <p:cNvSpPr>
                  <a:spLocks noEditPoints="1"/>
                </p:cNvSpPr>
                <p:nvPr/>
              </p:nvSpPr>
              <p:spPr bwMode="auto">
                <a:xfrm>
                  <a:off x="1462088" y="3662364"/>
                  <a:ext cx="41275" cy="39688"/>
                </a:xfrm>
                <a:custGeom>
                  <a:avLst/>
                  <a:gdLst>
                    <a:gd name="T0" fmla="*/ 113 w 136"/>
                    <a:gd name="T1" fmla="*/ 137 h 137"/>
                    <a:gd name="T2" fmla="*/ 0 w 136"/>
                    <a:gd name="T3" fmla="*/ 113 h 137"/>
                    <a:gd name="T4" fmla="*/ 24 w 136"/>
                    <a:gd name="T5" fmla="*/ 0 h 137"/>
                    <a:gd name="T6" fmla="*/ 136 w 136"/>
                    <a:gd name="T7" fmla="*/ 24 h 137"/>
                    <a:gd name="T8" fmla="*/ 113 w 136"/>
                    <a:gd name="T9" fmla="*/ 137 h 137"/>
                    <a:gd name="T10" fmla="*/ 113 w 136"/>
                    <a:gd name="T11" fmla="*/ 137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6" h="137">
                      <a:moveTo>
                        <a:pt x="113" y="137"/>
                      </a:moveTo>
                      <a:lnTo>
                        <a:pt x="0" y="113"/>
                      </a:lnTo>
                      <a:lnTo>
                        <a:pt x="24" y="0"/>
                      </a:lnTo>
                      <a:lnTo>
                        <a:pt x="136" y="24"/>
                      </a:lnTo>
                      <a:lnTo>
                        <a:pt x="113" y="137"/>
                      </a:lnTo>
                      <a:close/>
                      <a:moveTo>
                        <a:pt x="113" y="137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0" name="Freeform 896"/>
                <p:cNvSpPr>
                  <a:spLocks noEditPoints="1"/>
                </p:cNvSpPr>
                <p:nvPr/>
              </p:nvSpPr>
              <p:spPr bwMode="auto">
                <a:xfrm>
                  <a:off x="1487488" y="3551239"/>
                  <a:ext cx="41275" cy="41275"/>
                </a:xfrm>
                <a:custGeom>
                  <a:avLst/>
                  <a:gdLst>
                    <a:gd name="T0" fmla="*/ 111 w 140"/>
                    <a:gd name="T1" fmla="*/ 140 h 140"/>
                    <a:gd name="T2" fmla="*/ 0 w 140"/>
                    <a:gd name="T3" fmla="*/ 111 h 140"/>
                    <a:gd name="T4" fmla="*/ 28 w 140"/>
                    <a:gd name="T5" fmla="*/ 0 h 140"/>
                    <a:gd name="T6" fmla="*/ 140 w 140"/>
                    <a:gd name="T7" fmla="*/ 28 h 140"/>
                    <a:gd name="T8" fmla="*/ 111 w 140"/>
                    <a:gd name="T9" fmla="*/ 140 h 140"/>
                    <a:gd name="T10" fmla="*/ 111 w 140"/>
                    <a:gd name="T11" fmla="*/ 14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0" h="140">
                      <a:moveTo>
                        <a:pt x="111" y="140"/>
                      </a:moveTo>
                      <a:lnTo>
                        <a:pt x="0" y="111"/>
                      </a:lnTo>
                      <a:lnTo>
                        <a:pt x="28" y="0"/>
                      </a:lnTo>
                      <a:lnTo>
                        <a:pt x="140" y="28"/>
                      </a:lnTo>
                      <a:lnTo>
                        <a:pt x="111" y="140"/>
                      </a:lnTo>
                      <a:close/>
                      <a:moveTo>
                        <a:pt x="111" y="140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1" name="Freeform 897"/>
                <p:cNvSpPr>
                  <a:spLocks noEditPoints="1"/>
                </p:cNvSpPr>
                <p:nvPr/>
              </p:nvSpPr>
              <p:spPr bwMode="auto">
                <a:xfrm>
                  <a:off x="1409700" y="4229101"/>
                  <a:ext cx="34925" cy="34925"/>
                </a:xfrm>
                <a:custGeom>
                  <a:avLst/>
                  <a:gdLst>
                    <a:gd name="T0" fmla="*/ 116 w 116"/>
                    <a:gd name="T1" fmla="*/ 116 h 117"/>
                    <a:gd name="T2" fmla="*/ 1 w 116"/>
                    <a:gd name="T3" fmla="*/ 117 h 117"/>
                    <a:gd name="T4" fmla="*/ 0 w 116"/>
                    <a:gd name="T5" fmla="*/ 2 h 117"/>
                    <a:gd name="T6" fmla="*/ 115 w 116"/>
                    <a:gd name="T7" fmla="*/ 0 h 117"/>
                    <a:gd name="T8" fmla="*/ 116 w 116"/>
                    <a:gd name="T9" fmla="*/ 116 h 117"/>
                    <a:gd name="T10" fmla="*/ 116 w 116"/>
                    <a:gd name="T11" fmla="*/ 116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6" h="117">
                      <a:moveTo>
                        <a:pt x="116" y="116"/>
                      </a:moveTo>
                      <a:lnTo>
                        <a:pt x="1" y="117"/>
                      </a:lnTo>
                      <a:lnTo>
                        <a:pt x="0" y="2"/>
                      </a:lnTo>
                      <a:lnTo>
                        <a:pt x="115" y="0"/>
                      </a:lnTo>
                      <a:lnTo>
                        <a:pt x="116" y="116"/>
                      </a:lnTo>
                      <a:close/>
                      <a:moveTo>
                        <a:pt x="116" y="116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Freeform 898"/>
                <p:cNvSpPr>
                  <a:spLocks noEditPoints="1"/>
                </p:cNvSpPr>
                <p:nvPr/>
              </p:nvSpPr>
              <p:spPr bwMode="auto">
                <a:xfrm>
                  <a:off x="1471613" y="3624264"/>
                  <a:ext cx="39688" cy="41275"/>
                </a:xfrm>
                <a:custGeom>
                  <a:avLst/>
                  <a:gdLst>
                    <a:gd name="T0" fmla="*/ 112 w 137"/>
                    <a:gd name="T1" fmla="*/ 137 h 137"/>
                    <a:gd name="T2" fmla="*/ 0 w 137"/>
                    <a:gd name="T3" fmla="*/ 112 h 137"/>
                    <a:gd name="T4" fmla="*/ 25 w 137"/>
                    <a:gd name="T5" fmla="*/ 0 h 137"/>
                    <a:gd name="T6" fmla="*/ 137 w 137"/>
                    <a:gd name="T7" fmla="*/ 25 h 137"/>
                    <a:gd name="T8" fmla="*/ 112 w 137"/>
                    <a:gd name="T9" fmla="*/ 137 h 137"/>
                    <a:gd name="T10" fmla="*/ 112 w 137"/>
                    <a:gd name="T11" fmla="*/ 137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7" h="137">
                      <a:moveTo>
                        <a:pt x="112" y="137"/>
                      </a:moveTo>
                      <a:lnTo>
                        <a:pt x="0" y="112"/>
                      </a:lnTo>
                      <a:lnTo>
                        <a:pt x="25" y="0"/>
                      </a:lnTo>
                      <a:lnTo>
                        <a:pt x="137" y="25"/>
                      </a:lnTo>
                      <a:lnTo>
                        <a:pt x="112" y="137"/>
                      </a:lnTo>
                      <a:close/>
                      <a:moveTo>
                        <a:pt x="112" y="137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Freeform 899"/>
                <p:cNvSpPr>
                  <a:spLocks noEditPoints="1"/>
                </p:cNvSpPr>
                <p:nvPr/>
              </p:nvSpPr>
              <p:spPr bwMode="auto">
                <a:xfrm>
                  <a:off x="1443038" y="3773489"/>
                  <a:ext cx="38100" cy="39688"/>
                </a:xfrm>
                <a:custGeom>
                  <a:avLst/>
                  <a:gdLst>
                    <a:gd name="T0" fmla="*/ 113 w 132"/>
                    <a:gd name="T1" fmla="*/ 133 h 133"/>
                    <a:gd name="T2" fmla="*/ 0 w 132"/>
                    <a:gd name="T3" fmla="*/ 114 h 133"/>
                    <a:gd name="T4" fmla="*/ 18 w 132"/>
                    <a:gd name="T5" fmla="*/ 0 h 133"/>
                    <a:gd name="T6" fmla="*/ 132 w 132"/>
                    <a:gd name="T7" fmla="*/ 19 h 133"/>
                    <a:gd name="T8" fmla="*/ 113 w 132"/>
                    <a:gd name="T9" fmla="*/ 133 h 133"/>
                    <a:gd name="T10" fmla="*/ 113 w 132"/>
                    <a:gd name="T11" fmla="*/ 133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2" h="133">
                      <a:moveTo>
                        <a:pt x="113" y="133"/>
                      </a:moveTo>
                      <a:lnTo>
                        <a:pt x="0" y="114"/>
                      </a:lnTo>
                      <a:lnTo>
                        <a:pt x="18" y="0"/>
                      </a:lnTo>
                      <a:lnTo>
                        <a:pt x="132" y="19"/>
                      </a:lnTo>
                      <a:lnTo>
                        <a:pt x="113" y="133"/>
                      </a:lnTo>
                      <a:close/>
                      <a:moveTo>
                        <a:pt x="113" y="133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4" name="Freeform 900"/>
                <p:cNvSpPr>
                  <a:spLocks noEditPoints="1"/>
                </p:cNvSpPr>
                <p:nvPr/>
              </p:nvSpPr>
              <p:spPr bwMode="auto">
                <a:xfrm>
                  <a:off x="1417638" y="4416426"/>
                  <a:ext cx="36513" cy="36513"/>
                </a:xfrm>
                <a:custGeom>
                  <a:avLst/>
                  <a:gdLst>
                    <a:gd name="T0" fmla="*/ 124 w 124"/>
                    <a:gd name="T1" fmla="*/ 115 h 124"/>
                    <a:gd name="T2" fmla="*/ 9 w 124"/>
                    <a:gd name="T3" fmla="*/ 124 h 124"/>
                    <a:gd name="T4" fmla="*/ 0 w 124"/>
                    <a:gd name="T5" fmla="*/ 9 h 124"/>
                    <a:gd name="T6" fmla="*/ 115 w 124"/>
                    <a:gd name="T7" fmla="*/ 0 h 124"/>
                    <a:gd name="T8" fmla="*/ 124 w 124"/>
                    <a:gd name="T9" fmla="*/ 115 h 124"/>
                    <a:gd name="T10" fmla="*/ 124 w 124"/>
                    <a:gd name="T11" fmla="*/ 115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4" h="124">
                      <a:moveTo>
                        <a:pt x="124" y="115"/>
                      </a:moveTo>
                      <a:lnTo>
                        <a:pt x="9" y="124"/>
                      </a:lnTo>
                      <a:lnTo>
                        <a:pt x="0" y="9"/>
                      </a:lnTo>
                      <a:lnTo>
                        <a:pt x="115" y="0"/>
                      </a:lnTo>
                      <a:lnTo>
                        <a:pt x="124" y="115"/>
                      </a:lnTo>
                      <a:close/>
                      <a:moveTo>
                        <a:pt x="124" y="115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5" name="Freeform 901"/>
                <p:cNvSpPr>
                  <a:spLocks noEditPoints="1"/>
                </p:cNvSpPr>
                <p:nvPr/>
              </p:nvSpPr>
              <p:spPr bwMode="auto">
                <a:xfrm>
                  <a:off x="1530350" y="5006976"/>
                  <a:ext cx="42863" cy="42863"/>
                </a:xfrm>
                <a:custGeom>
                  <a:avLst/>
                  <a:gdLst>
                    <a:gd name="T0" fmla="*/ 145 w 145"/>
                    <a:gd name="T1" fmla="*/ 110 h 145"/>
                    <a:gd name="T2" fmla="*/ 35 w 145"/>
                    <a:gd name="T3" fmla="*/ 145 h 145"/>
                    <a:gd name="T4" fmla="*/ 0 w 145"/>
                    <a:gd name="T5" fmla="*/ 35 h 145"/>
                    <a:gd name="T6" fmla="*/ 110 w 145"/>
                    <a:gd name="T7" fmla="*/ 0 h 145"/>
                    <a:gd name="T8" fmla="*/ 145 w 145"/>
                    <a:gd name="T9" fmla="*/ 110 h 145"/>
                    <a:gd name="T10" fmla="*/ 145 w 145"/>
                    <a:gd name="T11" fmla="*/ 11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5" h="145">
                      <a:moveTo>
                        <a:pt x="145" y="110"/>
                      </a:moveTo>
                      <a:lnTo>
                        <a:pt x="35" y="145"/>
                      </a:lnTo>
                      <a:lnTo>
                        <a:pt x="0" y="35"/>
                      </a:lnTo>
                      <a:lnTo>
                        <a:pt x="110" y="0"/>
                      </a:lnTo>
                      <a:lnTo>
                        <a:pt x="145" y="110"/>
                      </a:lnTo>
                      <a:close/>
                      <a:moveTo>
                        <a:pt x="145" y="110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6" name="Freeform 902"/>
                <p:cNvSpPr>
                  <a:spLocks noEditPoints="1"/>
                </p:cNvSpPr>
                <p:nvPr/>
              </p:nvSpPr>
              <p:spPr bwMode="auto">
                <a:xfrm>
                  <a:off x="1506538" y="3476626"/>
                  <a:ext cx="42863" cy="42863"/>
                </a:xfrm>
                <a:custGeom>
                  <a:avLst/>
                  <a:gdLst>
                    <a:gd name="T0" fmla="*/ 111 w 142"/>
                    <a:gd name="T1" fmla="*/ 142 h 142"/>
                    <a:gd name="T2" fmla="*/ 0 w 142"/>
                    <a:gd name="T3" fmla="*/ 110 h 142"/>
                    <a:gd name="T4" fmla="*/ 32 w 142"/>
                    <a:gd name="T5" fmla="*/ 0 h 142"/>
                    <a:gd name="T6" fmla="*/ 142 w 142"/>
                    <a:gd name="T7" fmla="*/ 31 h 142"/>
                    <a:gd name="T8" fmla="*/ 111 w 142"/>
                    <a:gd name="T9" fmla="*/ 142 h 142"/>
                    <a:gd name="T10" fmla="*/ 111 w 142"/>
                    <a:gd name="T11" fmla="*/ 142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2" h="142">
                      <a:moveTo>
                        <a:pt x="111" y="142"/>
                      </a:moveTo>
                      <a:lnTo>
                        <a:pt x="0" y="110"/>
                      </a:lnTo>
                      <a:lnTo>
                        <a:pt x="32" y="0"/>
                      </a:lnTo>
                      <a:lnTo>
                        <a:pt x="142" y="31"/>
                      </a:lnTo>
                      <a:lnTo>
                        <a:pt x="111" y="142"/>
                      </a:lnTo>
                      <a:close/>
                      <a:moveTo>
                        <a:pt x="111" y="142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" name="Freeform 903"/>
                <p:cNvSpPr>
                  <a:spLocks noEditPoints="1"/>
                </p:cNvSpPr>
                <p:nvPr/>
              </p:nvSpPr>
              <p:spPr bwMode="auto">
                <a:xfrm>
                  <a:off x="1436688" y="3811589"/>
                  <a:ext cx="38100" cy="38100"/>
                </a:xfrm>
                <a:custGeom>
                  <a:avLst/>
                  <a:gdLst>
                    <a:gd name="T0" fmla="*/ 113 w 130"/>
                    <a:gd name="T1" fmla="*/ 131 h 131"/>
                    <a:gd name="T2" fmla="*/ 0 w 130"/>
                    <a:gd name="T3" fmla="*/ 114 h 131"/>
                    <a:gd name="T4" fmla="*/ 17 w 130"/>
                    <a:gd name="T5" fmla="*/ 0 h 131"/>
                    <a:gd name="T6" fmla="*/ 130 w 130"/>
                    <a:gd name="T7" fmla="*/ 17 h 131"/>
                    <a:gd name="T8" fmla="*/ 113 w 130"/>
                    <a:gd name="T9" fmla="*/ 131 h 131"/>
                    <a:gd name="T10" fmla="*/ 113 w 130"/>
                    <a:gd name="T11" fmla="*/ 131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0" h="131">
                      <a:moveTo>
                        <a:pt x="113" y="131"/>
                      </a:moveTo>
                      <a:lnTo>
                        <a:pt x="0" y="114"/>
                      </a:lnTo>
                      <a:lnTo>
                        <a:pt x="17" y="0"/>
                      </a:lnTo>
                      <a:lnTo>
                        <a:pt x="130" y="17"/>
                      </a:lnTo>
                      <a:lnTo>
                        <a:pt x="113" y="131"/>
                      </a:lnTo>
                      <a:close/>
                      <a:moveTo>
                        <a:pt x="113" y="131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904"/>
                <p:cNvSpPr>
                  <a:spLocks noEditPoints="1"/>
                </p:cNvSpPr>
                <p:nvPr/>
              </p:nvSpPr>
              <p:spPr bwMode="auto">
                <a:xfrm>
                  <a:off x="1411288" y="4114801"/>
                  <a:ext cx="34925" cy="34925"/>
                </a:xfrm>
                <a:custGeom>
                  <a:avLst/>
                  <a:gdLst>
                    <a:gd name="T0" fmla="*/ 115 w 119"/>
                    <a:gd name="T1" fmla="*/ 120 h 120"/>
                    <a:gd name="T2" fmla="*/ 0 w 119"/>
                    <a:gd name="T3" fmla="*/ 116 h 120"/>
                    <a:gd name="T4" fmla="*/ 4 w 119"/>
                    <a:gd name="T5" fmla="*/ 0 h 120"/>
                    <a:gd name="T6" fmla="*/ 119 w 119"/>
                    <a:gd name="T7" fmla="*/ 4 h 120"/>
                    <a:gd name="T8" fmla="*/ 115 w 119"/>
                    <a:gd name="T9" fmla="*/ 120 h 120"/>
                    <a:gd name="T10" fmla="*/ 115 w 119"/>
                    <a:gd name="T11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9" h="120">
                      <a:moveTo>
                        <a:pt x="115" y="120"/>
                      </a:moveTo>
                      <a:lnTo>
                        <a:pt x="0" y="116"/>
                      </a:lnTo>
                      <a:lnTo>
                        <a:pt x="4" y="0"/>
                      </a:lnTo>
                      <a:lnTo>
                        <a:pt x="119" y="4"/>
                      </a:lnTo>
                      <a:lnTo>
                        <a:pt x="115" y="120"/>
                      </a:lnTo>
                      <a:close/>
                      <a:moveTo>
                        <a:pt x="115" y="120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" name="Freeform 905"/>
                <p:cNvSpPr>
                  <a:spLocks noEditPoints="1"/>
                </p:cNvSpPr>
                <p:nvPr/>
              </p:nvSpPr>
              <p:spPr bwMode="auto">
                <a:xfrm>
                  <a:off x="1449388" y="3736976"/>
                  <a:ext cx="39688" cy="39688"/>
                </a:xfrm>
                <a:custGeom>
                  <a:avLst/>
                  <a:gdLst>
                    <a:gd name="T0" fmla="*/ 113 w 133"/>
                    <a:gd name="T1" fmla="*/ 133 h 133"/>
                    <a:gd name="T2" fmla="*/ 0 w 133"/>
                    <a:gd name="T3" fmla="*/ 113 h 133"/>
                    <a:gd name="T4" fmla="*/ 20 w 133"/>
                    <a:gd name="T5" fmla="*/ 0 h 133"/>
                    <a:gd name="T6" fmla="*/ 133 w 133"/>
                    <a:gd name="T7" fmla="*/ 20 h 133"/>
                    <a:gd name="T8" fmla="*/ 113 w 133"/>
                    <a:gd name="T9" fmla="*/ 133 h 133"/>
                    <a:gd name="T10" fmla="*/ 113 w 133"/>
                    <a:gd name="T11" fmla="*/ 133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3" h="133">
                      <a:moveTo>
                        <a:pt x="113" y="133"/>
                      </a:moveTo>
                      <a:lnTo>
                        <a:pt x="0" y="113"/>
                      </a:lnTo>
                      <a:lnTo>
                        <a:pt x="20" y="0"/>
                      </a:lnTo>
                      <a:lnTo>
                        <a:pt x="133" y="20"/>
                      </a:lnTo>
                      <a:lnTo>
                        <a:pt x="113" y="133"/>
                      </a:lnTo>
                      <a:close/>
                      <a:moveTo>
                        <a:pt x="113" y="133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0" name="Freeform 906"/>
                <p:cNvSpPr>
                  <a:spLocks noEditPoints="1"/>
                </p:cNvSpPr>
                <p:nvPr/>
              </p:nvSpPr>
              <p:spPr bwMode="auto">
                <a:xfrm>
                  <a:off x="1539875" y="3368676"/>
                  <a:ext cx="42863" cy="42863"/>
                </a:xfrm>
                <a:custGeom>
                  <a:avLst/>
                  <a:gdLst>
                    <a:gd name="T0" fmla="*/ 109 w 145"/>
                    <a:gd name="T1" fmla="*/ 146 h 146"/>
                    <a:gd name="T2" fmla="*/ 0 w 145"/>
                    <a:gd name="T3" fmla="*/ 110 h 146"/>
                    <a:gd name="T4" fmla="*/ 36 w 145"/>
                    <a:gd name="T5" fmla="*/ 0 h 146"/>
                    <a:gd name="T6" fmla="*/ 145 w 145"/>
                    <a:gd name="T7" fmla="*/ 37 h 146"/>
                    <a:gd name="T8" fmla="*/ 109 w 145"/>
                    <a:gd name="T9" fmla="*/ 146 h 146"/>
                    <a:gd name="T10" fmla="*/ 109 w 145"/>
                    <a:gd name="T1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5" h="146">
                      <a:moveTo>
                        <a:pt x="109" y="146"/>
                      </a:moveTo>
                      <a:lnTo>
                        <a:pt x="0" y="110"/>
                      </a:lnTo>
                      <a:lnTo>
                        <a:pt x="36" y="0"/>
                      </a:lnTo>
                      <a:lnTo>
                        <a:pt x="145" y="37"/>
                      </a:lnTo>
                      <a:lnTo>
                        <a:pt x="109" y="146"/>
                      </a:lnTo>
                      <a:close/>
                      <a:moveTo>
                        <a:pt x="109" y="146"/>
                      </a:moveTo>
                    </a:path>
                  </a:pathLst>
                </a:custGeom>
                <a:solidFill>
                  <a:srgbClr val="2B0084"/>
                </a:solidFill>
                <a:ln w="3175" cap="sq">
                  <a:solidFill>
                    <a:srgbClr val="2B0084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Freeform 907"/>
                <p:cNvSpPr>
                  <a:spLocks noEditPoints="1"/>
                </p:cNvSpPr>
                <p:nvPr/>
              </p:nvSpPr>
              <p:spPr bwMode="auto">
                <a:xfrm>
                  <a:off x="1681163" y="5522914"/>
                  <a:ext cx="47625" cy="47625"/>
                </a:xfrm>
                <a:custGeom>
                  <a:avLst/>
                  <a:gdLst>
                    <a:gd name="T0" fmla="*/ 160 w 160"/>
                    <a:gd name="T1" fmla="*/ 103 h 161"/>
                    <a:gd name="T2" fmla="*/ 57 w 160"/>
                    <a:gd name="T3" fmla="*/ 161 h 161"/>
                    <a:gd name="T4" fmla="*/ 0 w 160"/>
                    <a:gd name="T5" fmla="*/ 57 h 161"/>
                    <a:gd name="T6" fmla="*/ 103 w 160"/>
                    <a:gd name="T7" fmla="*/ 0 h 161"/>
                    <a:gd name="T8" fmla="*/ 160 w 160"/>
                    <a:gd name="T9" fmla="*/ 103 h 161"/>
                    <a:gd name="T10" fmla="*/ 160 w 160"/>
                    <a:gd name="T11" fmla="*/ 103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0" h="161">
                      <a:moveTo>
                        <a:pt x="160" y="103"/>
                      </a:moveTo>
                      <a:lnTo>
                        <a:pt x="57" y="161"/>
                      </a:lnTo>
                      <a:lnTo>
                        <a:pt x="0" y="57"/>
                      </a:lnTo>
                      <a:lnTo>
                        <a:pt x="103" y="0"/>
                      </a:lnTo>
                      <a:lnTo>
                        <a:pt x="160" y="103"/>
                      </a:lnTo>
                      <a:close/>
                      <a:moveTo>
                        <a:pt x="160" y="10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2" name="Freeform 908"/>
                <p:cNvSpPr>
                  <a:spLocks noEditPoints="1"/>
                </p:cNvSpPr>
                <p:nvPr/>
              </p:nvSpPr>
              <p:spPr bwMode="auto">
                <a:xfrm>
                  <a:off x="1627188" y="5419726"/>
                  <a:ext cx="46038" cy="47625"/>
                </a:xfrm>
                <a:custGeom>
                  <a:avLst/>
                  <a:gdLst>
                    <a:gd name="T0" fmla="*/ 158 w 158"/>
                    <a:gd name="T1" fmla="*/ 105 h 158"/>
                    <a:gd name="T2" fmla="*/ 53 w 158"/>
                    <a:gd name="T3" fmla="*/ 158 h 158"/>
                    <a:gd name="T4" fmla="*/ 0 w 158"/>
                    <a:gd name="T5" fmla="*/ 53 h 158"/>
                    <a:gd name="T6" fmla="*/ 105 w 158"/>
                    <a:gd name="T7" fmla="*/ 0 h 158"/>
                    <a:gd name="T8" fmla="*/ 158 w 158"/>
                    <a:gd name="T9" fmla="*/ 105 h 158"/>
                    <a:gd name="T10" fmla="*/ 158 w 158"/>
                    <a:gd name="T11" fmla="*/ 105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8" h="158">
                      <a:moveTo>
                        <a:pt x="158" y="105"/>
                      </a:moveTo>
                      <a:lnTo>
                        <a:pt x="53" y="158"/>
                      </a:lnTo>
                      <a:lnTo>
                        <a:pt x="0" y="53"/>
                      </a:lnTo>
                      <a:lnTo>
                        <a:pt x="105" y="0"/>
                      </a:lnTo>
                      <a:lnTo>
                        <a:pt x="158" y="105"/>
                      </a:lnTo>
                      <a:close/>
                      <a:moveTo>
                        <a:pt x="158" y="105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3" name="Freeform 909"/>
                <p:cNvSpPr>
                  <a:spLocks noEditPoints="1"/>
                </p:cNvSpPr>
                <p:nvPr/>
              </p:nvSpPr>
              <p:spPr bwMode="auto">
                <a:xfrm>
                  <a:off x="3055938" y="1676401"/>
                  <a:ext cx="46038" cy="44450"/>
                </a:xfrm>
                <a:custGeom>
                  <a:avLst/>
                  <a:gdLst>
                    <a:gd name="T0" fmla="*/ 43 w 153"/>
                    <a:gd name="T1" fmla="*/ 153 h 153"/>
                    <a:gd name="T2" fmla="*/ 0 w 153"/>
                    <a:gd name="T3" fmla="*/ 43 h 153"/>
                    <a:gd name="T4" fmla="*/ 110 w 153"/>
                    <a:gd name="T5" fmla="*/ 0 h 153"/>
                    <a:gd name="T6" fmla="*/ 153 w 153"/>
                    <a:gd name="T7" fmla="*/ 109 h 153"/>
                    <a:gd name="T8" fmla="*/ 43 w 153"/>
                    <a:gd name="T9" fmla="*/ 153 h 153"/>
                    <a:gd name="T10" fmla="*/ 43 w 153"/>
                    <a:gd name="T11" fmla="*/ 153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3" h="153">
                      <a:moveTo>
                        <a:pt x="43" y="153"/>
                      </a:moveTo>
                      <a:lnTo>
                        <a:pt x="0" y="43"/>
                      </a:lnTo>
                      <a:lnTo>
                        <a:pt x="110" y="0"/>
                      </a:lnTo>
                      <a:lnTo>
                        <a:pt x="153" y="109"/>
                      </a:lnTo>
                      <a:lnTo>
                        <a:pt x="43" y="153"/>
                      </a:lnTo>
                      <a:close/>
                      <a:moveTo>
                        <a:pt x="43" y="15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4" name="Freeform 910"/>
                <p:cNvSpPr>
                  <a:spLocks noEditPoints="1"/>
                </p:cNvSpPr>
                <p:nvPr/>
              </p:nvSpPr>
              <p:spPr bwMode="auto">
                <a:xfrm>
                  <a:off x="2638425" y="6518276"/>
                  <a:ext cx="47625" cy="47625"/>
                </a:xfrm>
                <a:custGeom>
                  <a:avLst/>
                  <a:gdLst>
                    <a:gd name="T0" fmla="*/ 162 w 162"/>
                    <a:gd name="T1" fmla="*/ 61 h 162"/>
                    <a:gd name="T2" fmla="*/ 101 w 162"/>
                    <a:gd name="T3" fmla="*/ 162 h 162"/>
                    <a:gd name="T4" fmla="*/ 0 w 162"/>
                    <a:gd name="T5" fmla="*/ 101 h 162"/>
                    <a:gd name="T6" fmla="*/ 61 w 162"/>
                    <a:gd name="T7" fmla="*/ 0 h 162"/>
                    <a:gd name="T8" fmla="*/ 162 w 162"/>
                    <a:gd name="T9" fmla="*/ 61 h 162"/>
                    <a:gd name="T10" fmla="*/ 162 w 162"/>
                    <a:gd name="T11" fmla="*/ 61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162">
                      <a:moveTo>
                        <a:pt x="162" y="61"/>
                      </a:moveTo>
                      <a:lnTo>
                        <a:pt x="101" y="162"/>
                      </a:lnTo>
                      <a:lnTo>
                        <a:pt x="0" y="101"/>
                      </a:lnTo>
                      <a:lnTo>
                        <a:pt x="61" y="0"/>
                      </a:lnTo>
                      <a:lnTo>
                        <a:pt x="162" y="61"/>
                      </a:lnTo>
                      <a:close/>
                      <a:moveTo>
                        <a:pt x="162" y="6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5" name="Freeform 911"/>
                <p:cNvSpPr>
                  <a:spLocks noEditPoints="1"/>
                </p:cNvSpPr>
                <p:nvPr/>
              </p:nvSpPr>
              <p:spPr bwMode="auto">
                <a:xfrm>
                  <a:off x="2016125" y="5995989"/>
                  <a:ext cx="49213" cy="49213"/>
                </a:xfrm>
                <a:custGeom>
                  <a:avLst/>
                  <a:gdLst>
                    <a:gd name="T0" fmla="*/ 166 w 166"/>
                    <a:gd name="T1" fmla="*/ 88 h 167"/>
                    <a:gd name="T2" fmla="*/ 78 w 166"/>
                    <a:gd name="T3" fmla="*/ 167 h 167"/>
                    <a:gd name="T4" fmla="*/ 0 w 166"/>
                    <a:gd name="T5" fmla="*/ 78 h 167"/>
                    <a:gd name="T6" fmla="*/ 88 w 166"/>
                    <a:gd name="T7" fmla="*/ 0 h 167"/>
                    <a:gd name="T8" fmla="*/ 166 w 166"/>
                    <a:gd name="T9" fmla="*/ 88 h 167"/>
                    <a:gd name="T10" fmla="*/ 166 w 166"/>
                    <a:gd name="T11" fmla="*/ 88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7">
                      <a:moveTo>
                        <a:pt x="166" y="88"/>
                      </a:moveTo>
                      <a:lnTo>
                        <a:pt x="78" y="167"/>
                      </a:lnTo>
                      <a:lnTo>
                        <a:pt x="0" y="78"/>
                      </a:lnTo>
                      <a:lnTo>
                        <a:pt x="88" y="0"/>
                      </a:lnTo>
                      <a:lnTo>
                        <a:pt x="166" y="88"/>
                      </a:lnTo>
                      <a:close/>
                      <a:moveTo>
                        <a:pt x="166" y="88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6" name="Freeform 912"/>
                <p:cNvSpPr>
                  <a:spLocks noEditPoints="1"/>
                </p:cNvSpPr>
                <p:nvPr/>
              </p:nvSpPr>
              <p:spPr bwMode="auto">
                <a:xfrm>
                  <a:off x="1609725" y="5384801"/>
                  <a:ext cx="46038" cy="47625"/>
                </a:xfrm>
                <a:custGeom>
                  <a:avLst/>
                  <a:gdLst>
                    <a:gd name="T0" fmla="*/ 157 w 157"/>
                    <a:gd name="T1" fmla="*/ 106 h 157"/>
                    <a:gd name="T2" fmla="*/ 51 w 157"/>
                    <a:gd name="T3" fmla="*/ 157 h 157"/>
                    <a:gd name="T4" fmla="*/ 0 w 157"/>
                    <a:gd name="T5" fmla="*/ 51 h 157"/>
                    <a:gd name="T6" fmla="*/ 106 w 157"/>
                    <a:gd name="T7" fmla="*/ 0 h 157"/>
                    <a:gd name="T8" fmla="*/ 157 w 157"/>
                    <a:gd name="T9" fmla="*/ 106 h 157"/>
                    <a:gd name="T10" fmla="*/ 157 w 157"/>
                    <a:gd name="T11" fmla="*/ 106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7" h="157">
                      <a:moveTo>
                        <a:pt x="157" y="106"/>
                      </a:moveTo>
                      <a:lnTo>
                        <a:pt x="51" y="157"/>
                      </a:lnTo>
                      <a:lnTo>
                        <a:pt x="0" y="51"/>
                      </a:lnTo>
                      <a:lnTo>
                        <a:pt x="106" y="0"/>
                      </a:lnTo>
                      <a:lnTo>
                        <a:pt x="157" y="106"/>
                      </a:lnTo>
                      <a:close/>
                      <a:moveTo>
                        <a:pt x="157" y="10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7" name="Freeform 913"/>
                <p:cNvSpPr>
                  <a:spLocks noEditPoints="1"/>
                </p:cNvSpPr>
                <p:nvPr/>
              </p:nvSpPr>
              <p:spPr bwMode="auto">
                <a:xfrm>
                  <a:off x="3092450" y="6740526"/>
                  <a:ext cx="44450" cy="44450"/>
                </a:xfrm>
                <a:custGeom>
                  <a:avLst/>
                  <a:gdLst>
                    <a:gd name="T0" fmla="*/ 152 w 152"/>
                    <a:gd name="T1" fmla="*/ 41 h 152"/>
                    <a:gd name="T2" fmla="*/ 110 w 152"/>
                    <a:gd name="T3" fmla="*/ 152 h 152"/>
                    <a:gd name="T4" fmla="*/ 0 w 152"/>
                    <a:gd name="T5" fmla="*/ 110 h 152"/>
                    <a:gd name="T6" fmla="*/ 41 w 152"/>
                    <a:gd name="T7" fmla="*/ 0 h 152"/>
                    <a:gd name="T8" fmla="*/ 152 w 152"/>
                    <a:gd name="T9" fmla="*/ 41 h 152"/>
                    <a:gd name="T10" fmla="*/ 152 w 152"/>
                    <a:gd name="T11" fmla="*/ 4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2" h="152">
                      <a:moveTo>
                        <a:pt x="152" y="41"/>
                      </a:moveTo>
                      <a:lnTo>
                        <a:pt x="110" y="152"/>
                      </a:lnTo>
                      <a:lnTo>
                        <a:pt x="0" y="110"/>
                      </a:lnTo>
                      <a:lnTo>
                        <a:pt x="41" y="0"/>
                      </a:lnTo>
                      <a:lnTo>
                        <a:pt x="152" y="41"/>
                      </a:lnTo>
                      <a:close/>
                      <a:moveTo>
                        <a:pt x="152" y="4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8" name="Freeform 914"/>
                <p:cNvSpPr>
                  <a:spLocks noEditPoints="1"/>
                </p:cNvSpPr>
                <p:nvPr/>
              </p:nvSpPr>
              <p:spPr bwMode="auto">
                <a:xfrm>
                  <a:off x="2671763" y="6537326"/>
                  <a:ext cx="47625" cy="47625"/>
                </a:xfrm>
                <a:custGeom>
                  <a:avLst/>
                  <a:gdLst>
                    <a:gd name="T0" fmla="*/ 161 w 161"/>
                    <a:gd name="T1" fmla="*/ 60 h 161"/>
                    <a:gd name="T2" fmla="*/ 102 w 161"/>
                    <a:gd name="T3" fmla="*/ 161 h 161"/>
                    <a:gd name="T4" fmla="*/ 0 w 161"/>
                    <a:gd name="T5" fmla="*/ 101 h 161"/>
                    <a:gd name="T6" fmla="*/ 60 w 161"/>
                    <a:gd name="T7" fmla="*/ 0 h 161"/>
                    <a:gd name="T8" fmla="*/ 161 w 161"/>
                    <a:gd name="T9" fmla="*/ 60 h 161"/>
                    <a:gd name="T10" fmla="*/ 161 w 161"/>
                    <a:gd name="T11" fmla="*/ 6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1" h="161">
                      <a:moveTo>
                        <a:pt x="161" y="60"/>
                      </a:moveTo>
                      <a:lnTo>
                        <a:pt x="102" y="161"/>
                      </a:lnTo>
                      <a:lnTo>
                        <a:pt x="0" y="101"/>
                      </a:lnTo>
                      <a:lnTo>
                        <a:pt x="60" y="0"/>
                      </a:lnTo>
                      <a:lnTo>
                        <a:pt x="161" y="60"/>
                      </a:lnTo>
                      <a:close/>
                      <a:moveTo>
                        <a:pt x="161" y="60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9" name="Freeform 915"/>
                <p:cNvSpPr>
                  <a:spLocks noEditPoints="1"/>
                </p:cNvSpPr>
                <p:nvPr/>
              </p:nvSpPr>
              <p:spPr bwMode="auto">
                <a:xfrm>
                  <a:off x="3276600" y="6802439"/>
                  <a:ext cx="44450" cy="42863"/>
                </a:xfrm>
                <a:custGeom>
                  <a:avLst/>
                  <a:gdLst>
                    <a:gd name="T0" fmla="*/ 146 w 146"/>
                    <a:gd name="T1" fmla="*/ 34 h 147"/>
                    <a:gd name="T2" fmla="*/ 113 w 146"/>
                    <a:gd name="T3" fmla="*/ 147 h 147"/>
                    <a:gd name="T4" fmla="*/ 0 w 146"/>
                    <a:gd name="T5" fmla="*/ 113 h 147"/>
                    <a:gd name="T6" fmla="*/ 33 w 146"/>
                    <a:gd name="T7" fmla="*/ 0 h 147"/>
                    <a:gd name="T8" fmla="*/ 146 w 146"/>
                    <a:gd name="T9" fmla="*/ 34 h 147"/>
                    <a:gd name="T10" fmla="*/ 146 w 146"/>
                    <a:gd name="T11" fmla="*/ 3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6" h="147">
                      <a:moveTo>
                        <a:pt x="146" y="34"/>
                      </a:moveTo>
                      <a:lnTo>
                        <a:pt x="113" y="147"/>
                      </a:lnTo>
                      <a:lnTo>
                        <a:pt x="0" y="113"/>
                      </a:lnTo>
                      <a:lnTo>
                        <a:pt x="33" y="0"/>
                      </a:lnTo>
                      <a:lnTo>
                        <a:pt x="146" y="34"/>
                      </a:lnTo>
                      <a:close/>
                      <a:moveTo>
                        <a:pt x="146" y="3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0" name="Freeform 916"/>
                <p:cNvSpPr>
                  <a:spLocks noEditPoints="1"/>
                </p:cNvSpPr>
                <p:nvPr/>
              </p:nvSpPr>
              <p:spPr bwMode="auto">
                <a:xfrm>
                  <a:off x="3240088" y="6791326"/>
                  <a:ext cx="42863" cy="42863"/>
                </a:xfrm>
                <a:custGeom>
                  <a:avLst/>
                  <a:gdLst>
                    <a:gd name="T0" fmla="*/ 147 w 147"/>
                    <a:gd name="T1" fmla="*/ 36 h 148"/>
                    <a:gd name="T2" fmla="*/ 112 w 147"/>
                    <a:gd name="T3" fmla="*/ 148 h 148"/>
                    <a:gd name="T4" fmla="*/ 0 w 147"/>
                    <a:gd name="T5" fmla="*/ 113 h 148"/>
                    <a:gd name="T6" fmla="*/ 35 w 147"/>
                    <a:gd name="T7" fmla="*/ 0 h 148"/>
                    <a:gd name="T8" fmla="*/ 147 w 147"/>
                    <a:gd name="T9" fmla="*/ 36 h 148"/>
                    <a:gd name="T10" fmla="*/ 147 w 147"/>
                    <a:gd name="T11" fmla="*/ 36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" h="148">
                      <a:moveTo>
                        <a:pt x="147" y="36"/>
                      </a:moveTo>
                      <a:lnTo>
                        <a:pt x="112" y="148"/>
                      </a:lnTo>
                      <a:lnTo>
                        <a:pt x="0" y="113"/>
                      </a:lnTo>
                      <a:lnTo>
                        <a:pt x="35" y="0"/>
                      </a:lnTo>
                      <a:lnTo>
                        <a:pt x="147" y="36"/>
                      </a:lnTo>
                      <a:close/>
                      <a:moveTo>
                        <a:pt x="147" y="3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1" name="Freeform 917"/>
                <p:cNvSpPr>
                  <a:spLocks noEditPoints="1"/>
                </p:cNvSpPr>
                <p:nvPr/>
              </p:nvSpPr>
              <p:spPr bwMode="auto">
                <a:xfrm>
                  <a:off x="2382838" y="6340476"/>
                  <a:ext cx="49213" cy="49213"/>
                </a:xfrm>
                <a:custGeom>
                  <a:avLst/>
                  <a:gdLst>
                    <a:gd name="T0" fmla="*/ 165 w 165"/>
                    <a:gd name="T1" fmla="*/ 73 h 166"/>
                    <a:gd name="T2" fmla="*/ 93 w 165"/>
                    <a:gd name="T3" fmla="*/ 166 h 166"/>
                    <a:gd name="T4" fmla="*/ 0 w 165"/>
                    <a:gd name="T5" fmla="*/ 94 h 166"/>
                    <a:gd name="T6" fmla="*/ 72 w 165"/>
                    <a:gd name="T7" fmla="*/ 0 h 166"/>
                    <a:gd name="T8" fmla="*/ 165 w 165"/>
                    <a:gd name="T9" fmla="*/ 73 h 166"/>
                    <a:gd name="T10" fmla="*/ 165 w 165"/>
                    <a:gd name="T11" fmla="*/ 73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5" h="166">
                      <a:moveTo>
                        <a:pt x="165" y="73"/>
                      </a:moveTo>
                      <a:lnTo>
                        <a:pt x="93" y="166"/>
                      </a:lnTo>
                      <a:lnTo>
                        <a:pt x="0" y="94"/>
                      </a:lnTo>
                      <a:lnTo>
                        <a:pt x="72" y="0"/>
                      </a:lnTo>
                      <a:lnTo>
                        <a:pt x="165" y="73"/>
                      </a:lnTo>
                      <a:close/>
                      <a:moveTo>
                        <a:pt x="165" y="7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2" name="Freeform 918"/>
                <p:cNvSpPr>
                  <a:spLocks noEditPoints="1"/>
                </p:cNvSpPr>
                <p:nvPr/>
              </p:nvSpPr>
              <p:spPr bwMode="auto">
                <a:xfrm>
                  <a:off x="1700213" y="2843214"/>
                  <a:ext cx="47625" cy="47625"/>
                </a:xfrm>
                <a:custGeom>
                  <a:avLst/>
                  <a:gdLst>
                    <a:gd name="T0" fmla="*/ 102 w 161"/>
                    <a:gd name="T1" fmla="*/ 161 h 161"/>
                    <a:gd name="T2" fmla="*/ 0 w 161"/>
                    <a:gd name="T3" fmla="*/ 102 h 161"/>
                    <a:gd name="T4" fmla="*/ 59 w 161"/>
                    <a:gd name="T5" fmla="*/ 0 h 161"/>
                    <a:gd name="T6" fmla="*/ 161 w 161"/>
                    <a:gd name="T7" fmla="*/ 59 h 161"/>
                    <a:gd name="T8" fmla="*/ 102 w 161"/>
                    <a:gd name="T9" fmla="*/ 161 h 161"/>
                    <a:gd name="T10" fmla="*/ 102 w 161"/>
                    <a:gd name="T11" fmla="*/ 161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1" h="161">
                      <a:moveTo>
                        <a:pt x="102" y="161"/>
                      </a:moveTo>
                      <a:lnTo>
                        <a:pt x="0" y="102"/>
                      </a:lnTo>
                      <a:lnTo>
                        <a:pt x="59" y="0"/>
                      </a:lnTo>
                      <a:lnTo>
                        <a:pt x="161" y="59"/>
                      </a:lnTo>
                      <a:lnTo>
                        <a:pt x="102" y="161"/>
                      </a:lnTo>
                      <a:close/>
                      <a:moveTo>
                        <a:pt x="102" y="16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3" name="Freeform 919"/>
                <p:cNvSpPr>
                  <a:spLocks noEditPoints="1"/>
                </p:cNvSpPr>
                <p:nvPr/>
              </p:nvSpPr>
              <p:spPr bwMode="auto">
                <a:xfrm>
                  <a:off x="2093913" y="6081714"/>
                  <a:ext cx="50800" cy="49213"/>
                </a:xfrm>
                <a:custGeom>
                  <a:avLst/>
                  <a:gdLst>
                    <a:gd name="T0" fmla="*/ 167 w 167"/>
                    <a:gd name="T1" fmla="*/ 85 h 167"/>
                    <a:gd name="T2" fmla="*/ 82 w 167"/>
                    <a:gd name="T3" fmla="*/ 167 h 167"/>
                    <a:gd name="T4" fmla="*/ 0 w 167"/>
                    <a:gd name="T5" fmla="*/ 82 h 167"/>
                    <a:gd name="T6" fmla="*/ 85 w 167"/>
                    <a:gd name="T7" fmla="*/ 0 h 167"/>
                    <a:gd name="T8" fmla="*/ 167 w 167"/>
                    <a:gd name="T9" fmla="*/ 85 h 167"/>
                    <a:gd name="T10" fmla="*/ 167 w 167"/>
                    <a:gd name="T11" fmla="*/ 85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167">
                      <a:moveTo>
                        <a:pt x="167" y="85"/>
                      </a:moveTo>
                      <a:lnTo>
                        <a:pt x="82" y="167"/>
                      </a:lnTo>
                      <a:lnTo>
                        <a:pt x="0" y="82"/>
                      </a:lnTo>
                      <a:lnTo>
                        <a:pt x="85" y="0"/>
                      </a:lnTo>
                      <a:lnTo>
                        <a:pt x="167" y="85"/>
                      </a:lnTo>
                      <a:close/>
                      <a:moveTo>
                        <a:pt x="167" y="85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4" name="Freeform 920"/>
                <p:cNvSpPr>
                  <a:spLocks noEditPoints="1"/>
                </p:cNvSpPr>
                <p:nvPr/>
              </p:nvSpPr>
              <p:spPr bwMode="auto">
                <a:xfrm>
                  <a:off x="2773363" y="6594476"/>
                  <a:ext cx="47625" cy="47625"/>
                </a:xfrm>
                <a:custGeom>
                  <a:avLst/>
                  <a:gdLst>
                    <a:gd name="T0" fmla="*/ 159 w 159"/>
                    <a:gd name="T1" fmla="*/ 55 h 159"/>
                    <a:gd name="T2" fmla="*/ 104 w 159"/>
                    <a:gd name="T3" fmla="*/ 159 h 159"/>
                    <a:gd name="T4" fmla="*/ 0 w 159"/>
                    <a:gd name="T5" fmla="*/ 104 h 159"/>
                    <a:gd name="T6" fmla="*/ 55 w 159"/>
                    <a:gd name="T7" fmla="*/ 0 h 159"/>
                    <a:gd name="T8" fmla="*/ 159 w 159"/>
                    <a:gd name="T9" fmla="*/ 55 h 159"/>
                    <a:gd name="T10" fmla="*/ 159 w 159"/>
                    <a:gd name="T11" fmla="*/ 55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9" h="159">
                      <a:moveTo>
                        <a:pt x="159" y="55"/>
                      </a:moveTo>
                      <a:lnTo>
                        <a:pt x="104" y="159"/>
                      </a:lnTo>
                      <a:lnTo>
                        <a:pt x="0" y="104"/>
                      </a:lnTo>
                      <a:lnTo>
                        <a:pt x="55" y="0"/>
                      </a:lnTo>
                      <a:lnTo>
                        <a:pt x="159" y="55"/>
                      </a:lnTo>
                      <a:close/>
                      <a:moveTo>
                        <a:pt x="159" y="55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5" name="Freeform 921"/>
                <p:cNvSpPr>
                  <a:spLocks noEditPoints="1"/>
                </p:cNvSpPr>
                <p:nvPr/>
              </p:nvSpPr>
              <p:spPr bwMode="auto">
                <a:xfrm>
                  <a:off x="2149475" y="6137276"/>
                  <a:ext cx="49213" cy="49213"/>
                </a:xfrm>
                <a:custGeom>
                  <a:avLst/>
                  <a:gdLst>
                    <a:gd name="T0" fmla="*/ 166 w 166"/>
                    <a:gd name="T1" fmla="*/ 83 h 167"/>
                    <a:gd name="T2" fmla="*/ 84 w 166"/>
                    <a:gd name="T3" fmla="*/ 167 h 167"/>
                    <a:gd name="T4" fmla="*/ 0 w 166"/>
                    <a:gd name="T5" fmla="*/ 84 h 167"/>
                    <a:gd name="T6" fmla="*/ 82 w 166"/>
                    <a:gd name="T7" fmla="*/ 0 h 167"/>
                    <a:gd name="T8" fmla="*/ 166 w 166"/>
                    <a:gd name="T9" fmla="*/ 83 h 167"/>
                    <a:gd name="T10" fmla="*/ 166 w 166"/>
                    <a:gd name="T11" fmla="*/ 83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7">
                      <a:moveTo>
                        <a:pt x="166" y="83"/>
                      </a:moveTo>
                      <a:lnTo>
                        <a:pt x="84" y="167"/>
                      </a:lnTo>
                      <a:lnTo>
                        <a:pt x="0" y="84"/>
                      </a:lnTo>
                      <a:lnTo>
                        <a:pt x="82" y="0"/>
                      </a:lnTo>
                      <a:lnTo>
                        <a:pt x="166" y="83"/>
                      </a:lnTo>
                      <a:close/>
                      <a:moveTo>
                        <a:pt x="166" y="8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6" name="Freeform 922"/>
                <p:cNvSpPr>
                  <a:spLocks noEditPoints="1"/>
                </p:cNvSpPr>
                <p:nvPr/>
              </p:nvSpPr>
              <p:spPr bwMode="auto">
                <a:xfrm>
                  <a:off x="1719263" y="2809876"/>
                  <a:ext cx="47625" cy="47625"/>
                </a:xfrm>
                <a:custGeom>
                  <a:avLst/>
                  <a:gdLst>
                    <a:gd name="T0" fmla="*/ 102 w 162"/>
                    <a:gd name="T1" fmla="*/ 161 h 161"/>
                    <a:gd name="T2" fmla="*/ 0 w 162"/>
                    <a:gd name="T3" fmla="*/ 101 h 161"/>
                    <a:gd name="T4" fmla="*/ 61 w 162"/>
                    <a:gd name="T5" fmla="*/ 0 h 161"/>
                    <a:gd name="T6" fmla="*/ 162 w 162"/>
                    <a:gd name="T7" fmla="*/ 60 h 161"/>
                    <a:gd name="T8" fmla="*/ 102 w 162"/>
                    <a:gd name="T9" fmla="*/ 161 h 161"/>
                    <a:gd name="T10" fmla="*/ 102 w 162"/>
                    <a:gd name="T11" fmla="*/ 161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161">
                      <a:moveTo>
                        <a:pt x="102" y="161"/>
                      </a:moveTo>
                      <a:lnTo>
                        <a:pt x="0" y="101"/>
                      </a:lnTo>
                      <a:lnTo>
                        <a:pt x="61" y="0"/>
                      </a:lnTo>
                      <a:lnTo>
                        <a:pt x="162" y="60"/>
                      </a:lnTo>
                      <a:lnTo>
                        <a:pt x="102" y="161"/>
                      </a:lnTo>
                      <a:close/>
                      <a:moveTo>
                        <a:pt x="102" y="16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7" name="Freeform 923"/>
                <p:cNvSpPr>
                  <a:spLocks noEditPoints="1"/>
                </p:cNvSpPr>
                <p:nvPr/>
              </p:nvSpPr>
              <p:spPr bwMode="auto">
                <a:xfrm>
                  <a:off x="3465513" y="6851651"/>
                  <a:ext cx="41275" cy="41275"/>
                </a:xfrm>
                <a:custGeom>
                  <a:avLst/>
                  <a:gdLst>
                    <a:gd name="T0" fmla="*/ 141 w 141"/>
                    <a:gd name="T1" fmla="*/ 26 h 141"/>
                    <a:gd name="T2" fmla="*/ 115 w 141"/>
                    <a:gd name="T3" fmla="*/ 141 h 141"/>
                    <a:gd name="T4" fmla="*/ 0 w 141"/>
                    <a:gd name="T5" fmla="*/ 116 h 141"/>
                    <a:gd name="T6" fmla="*/ 25 w 141"/>
                    <a:gd name="T7" fmla="*/ 0 h 141"/>
                    <a:gd name="T8" fmla="*/ 141 w 141"/>
                    <a:gd name="T9" fmla="*/ 26 h 141"/>
                    <a:gd name="T10" fmla="*/ 141 w 141"/>
                    <a:gd name="T11" fmla="*/ 26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1" h="141">
                      <a:moveTo>
                        <a:pt x="141" y="26"/>
                      </a:moveTo>
                      <a:lnTo>
                        <a:pt x="115" y="141"/>
                      </a:lnTo>
                      <a:lnTo>
                        <a:pt x="0" y="116"/>
                      </a:lnTo>
                      <a:lnTo>
                        <a:pt x="25" y="0"/>
                      </a:lnTo>
                      <a:lnTo>
                        <a:pt x="141" y="26"/>
                      </a:lnTo>
                      <a:close/>
                      <a:moveTo>
                        <a:pt x="141" y="2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8" name="Freeform 924"/>
                <p:cNvSpPr>
                  <a:spLocks noEditPoints="1"/>
                </p:cNvSpPr>
                <p:nvPr/>
              </p:nvSpPr>
              <p:spPr bwMode="auto">
                <a:xfrm>
                  <a:off x="2205038" y="6189664"/>
                  <a:ext cx="49213" cy="49213"/>
                </a:xfrm>
                <a:custGeom>
                  <a:avLst/>
                  <a:gdLst>
                    <a:gd name="T0" fmla="*/ 166 w 166"/>
                    <a:gd name="T1" fmla="*/ 80 h 167"/>
                    <a:gd name="T2" fmla="*/ 86 w 166"/>
                    <a:gd name="T3" fmla="*/ 167 h 167"/>
                    <a:gd name="T4" fmla="*/ 0 w 166"/>
                    <a:gd name="T5" fmla="*/ 86 h 167"/>
                    <a:gd name="T6" fmla="*/ 80 w 166"/>
                    <a:gd name="T7" fmla="*/ 0 h 167"/>
                    <a:gd name="T8" fmla="*/ 166 w 166"/>
                    <a:gd name="T9" fmla="*/ 80 h 167"/>
                    <a:gd name="T10" fmla="*/ 166 w 166"/>
                    <a:gd name="T11" fmla="*/ 8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7">
                      <a:moveTo>
                        <a:pt x="166" y="80"/>
                      </a:moveTo>
                      <a:lnTo>
                        <a:pt x="86" y="167"/>
                      </a:lnTo>
                      <a:lnTo>
                        <a:pt x="0" y="86"/>
                      </a:lnTo>
                      <a:lnTo>
                        <a:pt x="80" y="0"/>
                      </a:lnTo>
                      <a:lnTo>
                        <a:pt x="166" y="80"/>
                      </a:lnTo>
                      <a:close/>
                      <a:moveTo>
                        <a:pt x="166" y="80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9" name="Freeform 925"/>
                <p:cNvSpPr>
                  <a:spLocks noEditPoints="1"/>
                </p:cNvSpPr>
                <p:nvPr/>
              </p:nvSpPr>
              <p:spPr bwMode="auto">
                <a:xfrm>
                  <a:off x="3019425" y="6711951"/>
                  <a:ext cx="46038" cy="44450"/>
                </a:xfrm>
                <a:custGeom>
                  <a:avLst/>
                  <a:gdLst>
                    <a:gd name="T0" fmla="*/ 154 w 154"/>
                    <a:gd name="T1" fmla="*/ 44 h 154"/>
                    <a:gd name="T2" fmla="*/ 109 w 154"/>
                    <a:gd name="T3" fmla="*/ 154 h 154"/>
                    <a:gd name="T4" fmla="*/ 0 w 154"/>
                    <a:gd name="T5" fmla="*/ 109 h 154"/>
                    <a:gd name="T6" fmla="*/ 45 w 154"/>
                    <a:gd name="T7" fmla="*/ 0 h 154"/>
                    <a:gd name="T8" fmla="*/ 154 w 154"/>
                    <a:gd name="T9" fmla="*/ 44 h 154"/>
                    <a:gd name="T10" fmla="*/ 154 w 154"/>
                    <a:gd name="T11" fmla="*/ 44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4" h="154">
                      <a:moveTo>
                        <a:pt x="154" y="44"/>
                      </a:moveTo>
                      <a:lnTo>
                        <a:pt x="109" y="154"/>
                      </a:lnTo>
                      <a:lnTo>
                        <a:pt x="0" y="109"/>
                      </a:lnTo>
                      <a:lnTo>
                        <a:pt x="45" y="0"/>
                      </a:lnTo>
                      <a:lnTo>
                        <a:pt x="154" y="44"/>
                      </a:lnTo>
                      <a:close/>
                      <a:moveTo>
                        <a:pt x="154" y="4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0" name="Freeform 926"/>
                <p:cNvSpPr>
                  <a:spLocks noEditPoints="1"/>
                </p:cNvSpPr>
                <p:nvPr/>
              </p:nvSpPr>
              <p:spPr bwMode="auto">
                <a:xfrm>
                  <a:off x="2947988" y="6680201"/>
                  <a:ext cx="46038" cy="46038"/>
                </a:xfrm>
                <a:custGeom>
                  <a:avLst/>
                  <a:gdLst>
                    <a:gd name="T0" fmla="*/ 156 w 156"/>
                    <a:gd name="T1" fmla="*/ 48 h 156"/>
                    <a:gd name="T2" fmla="*/ 108 w 156"/>
                    <a:gd name="T3" fmla="*/ 156 h 156"/>
                    <a:gd name="T4" fmla="*/ 0 w 156"/>
                    <a:gd name="T5" fmla="*/ 108 h 156"/>
                    <a:gd name="T6" fmla="*/ 48 w 156"/>
                    <a:gd name="T7" fmla="*/ 0 h 156"/>
                    <a:gd name="T8" fmla="*/ 156 w 156"/>
                    <a:gd name="T9" fmla="*/ 48 h 156"/>
                    <a:gd name="T10" fmla="*/ 156 w 156"/>
                    <a:gd name="T11" fmla="*/ 48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6" h="156">
                      <a:moveTo>
                        <a:pt x="156" y="48"/>
                      </a:moveTo>
                      <a:lnTo>
                        <a:pt x="108" y="156"/>
                      </a:lnTo>
                      <a:lnTo>
                        <a:pt x="0" y="108"/>
                      </a:lnTo>
                      <a:lnTo>
                        <a:pt x="48" y="0"/>
                      </a:lnTo>
                      <a:lnTo>
                        <a:pt x="156" y="48"/>
                      </a:lnTo>
                      <a:close/>
                      <a:moveTo>
                        <a:pt x="156" y="48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1" name="Freeform 927"/>
                <p:cNvSpPr>
                  <a:spLocks noEditPoints="1"/>
                </p:cNvSpPr>
                <p:nvPr/>
              </p:nvSpPr>
              <p:spPr bwMode="auto">
                <a:xfrm>
                  <a:off x="2068513" y="6053139"/>
                  <a:ext cx="49213" cy="49213"/>
                </a:xfrm>
                <a:custGeom>
                  <a:avLst/>
                  <a:gdLst>
                    <a:gd name="T0" fmla="*/ 167 w 167"/>
                    <a:gd name="T1" fmla="*/ 86 h 167"/>
                    <a:gd name="T2" fmla="*/ 80 w 167"/>
                    <a:gd name="T3" fmla="*/ 167 h 167"/>
                    <a:gd name="T4" fmla="*/ 0 w 167"/>
                    <a:gd name="T5" fmla="*/ 80 h 167"/>
                    <a:gd name="T6" fmla="*/ 86 w 167"/>
                    <a:gd name="T7" fmla="*/ 0 h 167"/>
                    <a:gd name="T8" fmla="*/ 167 w 167"/>
                    <a:gd name="T9" fmla="*/ 86 h 167"/>
                    <a:gd name="T10" fmla="*/ 167 w 167"/>
                    <a:gd name="T11" fmla="*/ 86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167">
                      <a:moveTo>
                        <a:pt x="167" y="86"/>
                      </a:moveTo>
                      <a:lnTo>
                        <a:pt x="80" y="167"/>
                      </a:lnTo>
                      <a:lnTo>
                        <a:pt x="0" y="80"/>
                      </a:lnTo>
                      <a:lnTo>
                        <a:pt x="86" y="0"/>
                      </a:lnTo>
                      <a:lnTo>
                        <a:pt x="167" y="86"/>
                      </a:lnTo>
                      <a:close/>
                      <a:moveTo>
                        <a:pt x="167" y="8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2" name="Freeform 928"/>
                <p:cNvSpPr>
                  <a:spLocks noEditPoints="1"/>
                </p:cNvSpPr>
                <p:nvPr/>
              </p:nvSpPr>
              <p:spPr bwMode="auto">
                <a:xfrm>
                  <a:off x="1941513" y="5907089"/>
                  <a:ext cx="49213" cy="49213"/>
                </a:xfrm>
                <a:custGeom>
                  <a:avLst/>
                  <a:gdLst>
                    <a:gd name="T0" fmla="*/ 166 w 166"/>
                    <a:gd name="T1" fmla="*/ 92 h 166"/>
                    <a:gd name="T2" fmla="*/ 74 w 166"/>
                    <a:gd name="T3" fmla="*/ 166 h 166"/>
                    <a:gd name="T4" fmla="*/ 0 w 166"/>
                    <a:gd name="T5" fmla="*/ 74 h 166"/>
                    <a:gd name="T6" fmla="*/ 92 w 166"/>
                    <a:gd name="T7" fmla="*/ 0 h 166"/>
                    <a:gd name="T8" fmla="*/ 166 w 166"/>
                    <a:gd name="T9" fmla="*/ 92 h 166"/>
                    <a:gd name="T10" fmla="*/ 166 w 166"/>
                    <a:gd name="T11" fmla="*/ 9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6">
                      <a:moveTo>
                        <a:pt x="166" y="92"/>
                      </a:moveTo>
                      <a:lnTo>
                        <a:pt x="74" y="166"/>
                      </a:lnTo>
                      <a:lnTo>
                        <a:pt x="0" y="74"/>
                      </a:lnTo>
                      <a:lnTo>
                        <a:pt x="92" y="0"/>
                      </a:lnTo>
                      <a:lnTo>
                        <a:pt x="166" y="92"/>
                      </a:lnTo>
                      <a:close/>
                      <a:moveTo>
                        <a:pt x="166" y="92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3" name="Freeform 929"/>
                <p:cNvSpPr>
                  <a:spLocks noEditPoints="1"/>
                </p:cNvSpPr>
                <p:nvPr/>
              </p:nvSpPr>
              <p:spPr bwMode="auto">
                <a:xfrm>
                  <a:off x="2843213" y="6630989"/>
                  <a:ext cx="46038" cy="46038"/>
                </a:xfrm>
                <a:custGeom>
                  <a:avLst/>
                  <a:gdLst>
                    <a:gd name="T0" fmla="*/ 158 w 158"/>
                    <a:gd name="T1" fmla="*/ 52 h 158"/>
                    <a:gd name="T2" fmla="*/ 105 w 158"/>
                    <a:gd name="T3" fmla="*/ 158 h 158"/>
                    <a:gd name="T4" fmla="*/ 0 w 158"/>
                    <a:gd name="T5" fmla="*/ 105 h 158"/>
                    <a:gd name="T6" fmla="*/ 52 w 158"/>
                    <a:gd name="T7" fmla="*/ 0 h 158"/>
                    <a:gd name="T8" fmla="*/ 158 w 158"/>
                    <a:gd name="T9" fmla="*/ 52 h 158"/>
                    <a:gd name="T10" fmla="*/ 158 w 158"/>
                    <a:gd name="T11" fmla="*/ 52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8" h="158">
                      <a:moveTo>
                        <a:pt x="158" y="52"/>
                      </a:moveTo>
                      <a:lnTo>
                        <a:pt x="105" y="158"/>
                      </a:lnTo>
                      <a:lnTo>
                        <a:pt x="0" y="105"/>
                      </a:lnTo>
                      <a:lnTo>
                        <a:pt x="52" y="0"/>
                      </a:lnTo>
                      <a:lnTo>
                        <a:pt x="158" y="52"/>
                      </a:lnTo>
                      <a:close/>
                      <a:moveTo>
                        <a:pt x="158" y="52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Freeform 930"/>
                <p:cNvSpPr>
                  <a:spLocks noEditPoints="1"/>
                </p:cNvSpPr>
                <p:nvPr/>
              </p:nvSpPr>
              <p:spPr bwMode="auto">
                <a:xfrm>
                  <a:off x="1739900" y="5622926"/>
                  <a:ext cx="47625" cy="47625"/>
                </a:xfrm>
                <a:custGeom>
                  <a:avLst/>
                  <a:gdLst>
                    <a:gd name="T0" fmla="*/ 162 w 162"/>
                    <a:gd name="T1" fmla="*/ 101 h 163"/>
                    <a:gd name="T2" fmla="*/ 62 w 162"/>
                    <a:gd name="T3" fmla="*/ 163 h 163"/>
                    <a:gd name="T4" fmla="*/ 0 w 162"/>
                    <a:gd name="T5" fmla="*/ 62 h 163"/>
                    <a:gd name="T6" fmla="*/ 100 w 162"/>
                    <a:gd name="T7" fmla="*/ 0 h 163"/>
                    <a:gd name="T8" fmla="*/ 162 w 162"/>
                    <a:gd name="T9" fmla="*/ 101 h 163"/>
                    <a:gd name="T10" fmla="*/ 162 w 162"/>
                    <a:gd name="T11" fmla="*/ 10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163">
                      <a:moveTo>
                        <a:pt x="162" y="101"/>
                      </a:moveTo>
                      <a:lnTo>
                        <a:pt x="62" y="163"/>
                      </a:lnTo>
                      <a:lnTo>
                        <a:pt x="0" y="62"/>
                      </a:lnTo>
                      <a:lnTo>
                        <a:pt x="100" y="0"/>
                      </a:lnTo>
                      <a:lnTo>
                        <a:pt x="162" y="101"/>
                      </a:lnTo>
                      <a:close/>
                      <a:moveTo>
                        <a:pt x="162" y="10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Freeform 931"/>
                <p:cNvSpPr>
                  <a:spLocks noEditPoints="1"/>
                </p:cNvSpPr>
                <p:nvPr/>
              </p:nvSpPr>
              <p:spPr bwMode="auto">
                <a:xfrm>
                  <a:off x="2878138" y="6646864"/>
                  <a:ext cx="46038" cy="47625"/>
                </a:xfrm>
                <a:custGeom>
                  <a:avLst/>
                  <a:gdLst>
                    <a:gd name="T0" fmla="*/ 157 w 157"/>
                    <a:gd name="T1" fmla="*/ 51 h 158"/>
                    <a:gd name="T2" fmla="*/ 106 w 157"/>
                    <a:gd name="T3" fmla="*/ 158 h 158"/>
                    <a:gd name="T4" fmla="*/ 0 w 157"/>
                    <a:gd name="T5" fmla="*/ 107 h 158"/>
                    <a:gd name="T6" fmla="*/ 51 w 157"/>
                    <a:gd name="T7" fmla="*/ 0 h 158"/>
                    <a:gd name="T8" fmla="*/ 157 w 157"/>
                    <a:gd name="T9" fmla="*/ 51 h 158"/>
                    <a:gd name="T10" fmla="*/ 157 w 157"/>
                    <a:gd name="T11" fmla="*/ 51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7" h="158">
                      <a:moveTo>
                        <a:pt x="157" y="51"/>
                      </a:moveTo>
                      <a:lnTo>
                        <a:pt x="106" y="158"/>
                      </a:lnTo>
                      <a:lnTo>
                        <a:pt x="0" y="107"/>
                      </a:lnTo>
                      <a:lnTo>
                        <a:pt x="51" y="0"/>
                      </a:lnTo>
                      <a:lnTo>
                        <a:pt x="157" y="51"/>
                      </a:lnTo>
                      <a:close/>
                      <a:moveTo>
                        <a:pt x="157" y="5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6" name="Freeform 932"/>
                <p:cNvSpPr>
                  <a:spLocks noEditPoints="1"/>
                </p:cNvSpPr>
                <p:nvPr/>
              </p:nvSpPr>
              <p:spPr bwMode="auto">
                <a:xfrm>
                  <a:off x="1916113" y="5876926"/>
                  <a:ext cx="49213" cy="49213"/>
                </a:xfrm>
                <a:custGeom>
                  <a:avLst/>
                  <a:gdLst>
                    <a:gd name="T0" fmla="*/ 166 w 166"/>
                    <a:gd name="T1" fmla="*/ 93 h 166"/>
                    <a:gd name="T2" fmla="*/ 73 w 166"/>
                    <a:gd name="T3" fmla="*/ 166 h 166"/>
                    <a:gd name="T4" fmla="*/ 0 w 166"/>
                    <a:gd name="T5" fmla="*/ 73 h 166"/>
                    <a:gd name="T6" fmla="*/ 93 w 166"/>
                    <a:gd name="T7" fmla="*/ 0 h 166"/>
                    <a:gd name="T8" fmla="*/ 166 w 166"/>
                    <a:gd name="T9" fmla="*/ 93 h 166"/>
                    <a:gd name="T10" fmla="*/ 166 w 166"/>
                    <a:gd name="T11" fmla="*/ 93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6">
                      <a:moveTo>
                        <a:pt x="166" y="93"/>
                      </a:moveTo>
                      <a:lnTo>
                        <a:pt x="73" y="166"/>
                      </a:lnTo>
                      <a:lnTo>
                        <a:pt x="0" y="73"/>
                      </a:lnTo>
                      <a:lnTo>
                        <a:pt x="93" y="0"/>
                      </a:lnTo>
                      <a:lnTo>
                        <a:pt x="166" y="93"/>
                      </a:lnTo>
                      <a:close/>
                      <a:moveTo>
                        <a:pt x="166" y="9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7" name="Freeform 933"/>
                <p:cNvSpPr>
                  <a:spLocks noEditPoints="1"/>
                </p:cNvSpPr>
                <p:nvPr/>
              </p:nvSpPr>
              <p:spPr bwMode="auto">
                <a:xfrm>
                  <a:off x="2292350" y="6267451"/>
                  <a:ext cx="49213" cy="49213"/>
                </a:xfrm>
                <a:custGeom>
                  <a:avLst/>
                  <a:gdLst>
                    <a:gd name="T0" fmla="*/ 166 w 166"/>
                    <a:gd name="T1" fmla="*/ 76 h 166"/>
                    <a:gd name="T2" fmla="*/ 90 w 166"/>
                    <a:gd name="T3" fmla="*/ 166 h 166"/>
                    <a:gd name="T4" fmla="*/ 0 w 166"/>
                    <a:gd name="T5" fmla="*/ 90 h 166"/>
                    <a:gd name="T6" fmla="*/ 76 w 166"/>
                    <a:gd name="T7" fmla="*/ 0 h 166"/>
                    <a:gd name="T8" fmla="*/ 166 w 166"/>
                    <a:gd name="T9" fmla="*/ 76 h 166"/>
                    <a:gd name="T10" fmla="*/ 166 w 166"/>
                    <a:gd name="T11" fmla="*/ 7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6">
                      <a:moveTo>
                        <a:pt x="166" y="76"/>
                      </a:moveTo>
                      <a:lnTo>
                        <a:pt x="90" y="166"/>
                      </a:lnTo>
                      <a:lnTo>
                        <a:pt x="0" y="90"/>
                      </a:lnTo>
                      <a:lnTo>
                        <a:pt x="76" y="0"/>
                      </a:lnTo>
                      <a:lnTo>
                        <a:pt x="166" y="76"/>
                      </a:lnTo>
                      <a:close/>
                      <a:moveTo>
                        <a:pt x="166" y="7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8" name="Freeform 934"/>
                <p:cNvSpPr>
                  <a:spLocks noEditPoints="1"/>
                </p:cNvSpPr>
                <p:nvPr/>
              </p:nvSpPr>
              <p:spPr bwMode="auto">
                <a:xfrm>
                  <a:off x="3579813" y="6875464"/>
                  <a:ext cx="41275" cy="39688"/>
                </a:xfrm>
                <a:custGeom>
                  <a:avLst/>
                  <a:gdLst>
                    <a:gd name="T0" fmla="*/ 136 w 136"/>
                    <a:gd name="T1" fmla="*/ 21 h 137"/>
                    <a:gd name="T2" fmla="*/ 116 w 136"/>
                    <a:gd name="T3" fmla="*/ 137 h 137"/>
                    <a:gd name="T4" fmla="*/ 0 w 136"/>
                    <a:gd name="T5" fmla="*/ 116 h 137"/>
                    <a:gd name="T6" fmla="*/ 20 w 136"/>
                    <a:gd name="T7" fmla="*/ 0 h 137"/>
                    <a:gd name="T8" fmla="*/ 136 w 136"/>
                    <a:gd name="T9" fmla="*/ 21 h 137"/>
                    <a:gd name="T10" fmla="*/ 136 w 136"/>
                    <a:gd name="T11" fmla="*/ 21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6" h="137">
                      <a:moveTo>
                        <a:pt x="136" y="21"/>
                      </a:moveTo>
                      <a:lnTo>
                        <a:pt x="116" y="137"/>
                      </a:lnTo>
                      <a:lnTo>
                        <a:pt x="0" y="116"/>
                      </a:lnTo>
                      <a:lnTo>
                        <a:pt x="20" y="0"/>
                      </a:lnTo>
                      <a:lnTo>
                        <a:pt x="136" y="21"/>
                      </a:lnTo>
                      <a:close/>
                      <a:moveTo>
                        <a:pt x="136" y="2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9" name="Freeform 935"/>
                <p:cNvSpPr>
                  <a:spLocks noEditPoints="1"/>
                </p:cNvSpPr>
                <p:nvPr/>
              </p:nvSpPr>
              <p:spPr bwMode="auto">
                <a:xfrm>
                  <a:off x="1531938" y="5208589"/>
                  <a:ext cx="46038" cy="46038"/>
                </a:xfrm>
                <a:custGeom>
                  <a:avLst/>
                  <a:gdLst>
                    <a:gd name="T0" fmla="*/ 153 w 153"/>
                    <a:gd name="T1" fmla="*/ 110 h 154"/>
                    <a:gd name="T2" fmla="*/ 44 w 153"/>
                    <a:gd name="T3" fmla="*/ 154 h 154"/>
                    <a:gd name="T4" fmla="*/ 0 w 153"/>
                    <a:gd name="T5" fmla="*/ 44 h 154"/>
                    <a:gd name="T6" fmla="*/ 110 w 153"/>
                    <a:gd name="T7" fmla="*/ 0 h 154"/>
                    <a:gd name="T8" fmla="*/ 153 w 153"/>
                    <a:gd name="T9" fmla="*/ 110 h 154"/>
                    <a:gd name="T10" fmla="*/ 153 w 153"/>
                    <a:gd name="T11" fmla="*/ 11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3" h="154">
                      <a:moveTo>
                        <a:pt x="153" y="110"/>
                      </a:moveTo>
                      <a:lnTo>
                        <a:pt x="44" y="154"/>
                      </a:lnTo>
                      <a:lnTo>
                        <a:pt x="0" y="44"/>
                      </a:lnTo>
                      <a:lnTo>
                        <a:pt x="110" y="0"/>
                      </a:lnTo>
                      <a:lnTo>
                        <a:pt x="153" y="110"/>
                      </a:lnTo>
                      <a:close/>
                      <a:moveTo>
                        <a:pt x="153" y="110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0" name="Freeform 936"/>
                <p:cNvSpPr>
                  <a:spLocks noEditPoints="1"/>
                </p:cNvSpPr>
                <p:nvPr/>
              </p:nvSpPr>
              <p:spPr bwMode="auto">
                <a:xfrm>
                  <a:off x="2508250" y="6432551"/>
                  <a:ext cx="49213" cy="49213"/>
                </a:xfrm>
                <a:custGeom>
                  <a:avLst/>
                  <a:gdLst>
                    <a:gd name="T0" fmla="*/ 164 w 164"/>
                    <a:gd name="T1" fmla="*/ 67 h 164"/>
                    <a:gd name="T2" fmla="*/ 97 w 164"/>
                    <a:gd name="T3" fmla="*/ 164 h 164"/>
                    <a:gd name="T4" fmla="*/ 0 w 164"/>
                    <a:gd name="T5" fmla="*/ 97 h 164"/>
                    <a:gd name="T6" fmla="*/ 67 w 164"/>
                    <a:gd name="T7" fmla="*/ 0 h 164"/>
                    <a:gd name="T8" fmla="*/ 164 w 164"/>
                    <a:gd name="T9" fmla="*/ 67 h 164"/>
                    <a:gd name="T10" fmla="*/ 164 w 164"/>
                    <a:gd name="T11" fmla="*/ 67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4" h="164">
                      <a:moveTo>
                        <a:pt x="164" y="67"/>
                      </a:moveTo>
                      <a:lnTo>
                        <a:pt x="97" y="164"/>
                      </a:lnTo>
                      <a:lnTo>
                        <a:pt x="0" y="97"/>
                      </a:lnTo>
                      <a:lnTo>
                        <a:pt x="67" y="0"/>
                      </a:lnTo>
                      <a:lnTo>
                        <a:pt x="164" y="67"/>
                      </a:lnTo>
                      <a:close/>
                      <a:moveTo>
                        <a:pt x="164" y="67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1" name="Freeform 937"/>
                <p:cNvSpPr>
                  <a:spLocks noEditPoints="1"/>
                </p:cNvSpPr>
                <p:nvPr/>
              </p:nvSpPr>
              <p:spPr bwMode="auto">
                <a:xfrm>
                  <a:off x="2913063" y="6664326"/>
                  <a:ext cx="46038" cy="46038"/>
                </a:xfrm>
                <a:custGeom>
                  <a:avLst/>
                  <a:gdLst>
                    <a:gd name="T0" fmla="*/ 157 w 157"/>
                    <a:gd name="T1" fmla="*/ 50 h 157"/>
                    <a:gd name="T2" fmla="*/ 107 w 157"/>
                    <a:gd name="T3" fmla="*/ 157 h 157"/>
                    <a:gd name="T4" fmla="*/ 0 w 157"/>
                    <a:gd name="T5" fmla="*/ 108 h 157"/>
                    <a:gd name="T6" fmla="*/ 49 w 157"/>
                    <a:gd name="T7" fmla="*/ 0 h 157"/>
                    <a:gd name="T8" fmla="*/ 157 w 157"/>
                    <a:gd name="T9" fmla="*/ 50 h 157"/>
                    <a:gd name="T10" fmla="*/ 157 w 157"/>
                    <a:gd name="T11" fmla="*/ 5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7" h="157">
                      <a:moveTo>
                        <a:pt x="157" y="50"/>
                      </a:moveTo>
                      <a:lnTo>
                        <a:pt x="107" y="157"/>
                      </a:lnTo>
                      <a:lnTo>
                        <a:pt x="0" y="108"/>
                      </a:lnTo>
                      <a:lnTo>
                        <a:pt x="49" y="0"/>
                      </a:lnTo>
                      <a:lnTo>
                        <a:pt x="157" y="50"/>
                      </a:lnTo>
                      <a:close/>
                      <a:moveTo>
                        <a:pt x="157" y="50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2" name="Freeform 938"/>
                <p:cNvSpPr>
                  <a:spLocks noEditPoints="1"/>
                </p:cNvSpPr>
                <p:nvPr/>
              </p:nvSpPr>
              <p:spPr bwMode="auto">
                <a:xfrm>
                  <a:off x="1824038" y="5753101"/>
                  <a:ext cx="49213" cy="47625"/>
                </a:xfrm>
                <a:custGeom>
                  <a:avLst/>
                  <a:gdLst>
                    <a:gd name="T0" fmla="*/ 164 w 164"/>
                    <a:gd name="T1" fmla="*/ 96 h 164"/>
                    <a:gd name="T2" fmla="*/ 67 w 164"/>
                    <a:gd name="T3" fmla="*/ 164 h 164"/>
                    <a:gd name="T4" fmla="*/ 0 w 164"/>
                    <a:gd name="T5" fmla="*/ 67 h 164"/>
                    <a:gd name="T6" fmla="*/ 96 w 164"/>
                    <a:gd name="T7" fmla="*/ 0 h 164"/>
                    <a:gd name="T8" fmla="*/ 164 w 164"/>
                    <a:gd name="T9" fmla="*/ 96 h 164"/>
                    <a:gd name="T10" fmla="*/ 164 w 164"/>
                    <a:gd name="T11" fmla="*/ 9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4" h="164">
                      <a:moveTo>
                        <a:pt x="164" y="96"/>
                      </a:moveTo>
                      <a:lnTo>
                        <a:pt x="67" y="164"/>
                      </a:lnTo>
                      <a:lnTo>
                        <a:pt x="0" y="67"/>
                      </a:lnTo>
                      <a:lnTo>
                        <a:pt x="96" y="0"/>
                      </a:lnTo>
                      <a:lnTo>
                        <a:pt x="164" y="96"/>
                      </a:lnTo>
                      <a:close/>
                      <a:moveTo>
                        <a:pt x="164" y="9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3" name="Freeform 939"/>
                <p:cNvSpPr>
                  <a:spLocks noEditPoints="1"/>
                </p:cNvSpPr>
                <p:nvPr/>
              </p:nvSpPr>
              <p:spPr bwMode="auto">
                <a:xfrm>
                  <a:off x="2122488" y="6108701"/>
                  <a:ext cx="49213" cy="49213"/>
                </a:xfrm>
                <a:custGeom>
                  <a:avLst/>
                  <a:gdLst>
                    <a:gd name="T0" fmla="*/ 167 w 167"/>
                    <a:gd name="T1" fmla="*/ 83 h 167"/>
                    <a:gd name="T2" fmla="*/ 83 w 167"/>
                    <a:gd name="T3" fmla="*/ 167 h 167"/>
                    <a:gd name="T4" fmla="*/ 0 w 167"/>
                    <a:gd name="T5" fmla="*/ 83 h 167"/>
                    <a:gd name="T6" fmla="*/ 84 w 167"/>
                    <a:gd name="T7" fmla="*/ 0 h 167"/>
                    <a:gd name="T8" fmla="*/ 167 w 167"/>
                    <a:gd name="T9" fmla="*/ 83 h 167"/>
                    <a:gd name="T10" fmla="*/ 167 w 167"/>
                    <a:gd name="T11" fmla="*/ 83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167">
                      <a:moveTo>
                        <a:pt x="167" y="83"/>
                      </a:moveTo>
                      <a:lnTo>
                        <a:pt x="83" y="167"/>
                      </a:lnTo>
                      <a:lnTo>
                        <a:pt x="0" y="83"/>
                      </a:lnTo>
                      <a:lnTo>
                        <a:pt x="84" y="0"/>
                      </a:lnTo>
                      <a:lnTo>
                        <a:pt x="167" y="83"/>
                      </a:lnTo>
                      <a:close/>
                      <a:moveTo>
                        <a:pt x="167" y="8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4" name="Freeform 940"/>
                <p:cNvSpPr>
                  <a:spLocks noEditPoints="1"/>
                </p:cNvSpPr>
                <p:nvPr/>
              </p:nvSpPr>
              <p:spPr bwMode="auto">
                <a:xfrm>
                  <a:off x="2605088" y="6497639"/>
                  <a:ext cx="49213" cy="47625"/>
                </a:xfrm>
                <a:custGeom>
                  <a:avLst/>
                  <a:gdLst>
                    <a:gd name="T0" fmla="*/ 163 w 163"/>
                    <a:gd name="T1" fmla="*/ 63 h 162"/>
                    <a:gd name="T2" fmla="*/ 100 w 163"/>
                    <a:gd name="T3" fmla="*/ 162 h 162"/>
                    <a:gd name="T4" fmla="*/ 0 w 163"/>
                    <a:gd name="T5" fmla="*/ 100 h 162"/>
                    <a:gd name="T6" fmla="*/ 63 w 163"/>
                    <a:gd name="T7" fmla="*/ 0 h 162"/>
                    <a:gd name="T8" fmla="*/ 163 w 163"/>
                    <a:gd name="T9" fmla="*/ 63 h 162"/>
                    <a:gd name="T10" fmla="*/ 163 w 163"/>
                    <a:gd name="T11" fmla="*/ 63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3" h="162">
                      <a:moveTo>
                        <a:pt x="163" y="63"/>
                      </a:moveTo>
                      <a:lnTo>
                        <a:pt x="100" y="162"/>
                      </a:lnTo>
                      <a:lnTo>
                        <a:pt x="0" y="100"/>
                      </a:lnTo>
                      <a:lnTo>
                        <a:pt x="63" y="0"/>
                      </a:lnTo>
                      <a:lnTo>
                        <a:pt x="163" y="63"/>
                      </a:lnTo>
                      <a:close/>
                      <a:moveTo>
                        <a:pt x="163" y="6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5" name="Freeform 941"/>
                <p:cNvSpPr>
                  <a:spLocks noEditPoints="1"/>
                </p:cNvSpPr>
                <p:nvPr/>
              </p:nvSpPr>
              <p:spPr bwMode="auto">
                <a:xfrm>
                  <a:off x="2984500" y="6696076"/>
                  <a:ext cx="46038" cy="46038"/>
                </a:xfrm>
                <a:custGeom>
                  <a:avLst/>
                  <a:gdLst>
                    <a:gd name="T0" fmla="*/ 154 w 154"/>
                    <a:gd name="T1" fmla="*/ 46 h 154"/>
                    <a:gd name="T2" fmla="*/ 108 w 154"/>
                    <a:gd name="T3" fmla="*/ 154 h 154"/>
                    <a:gd name="T4" fmla="*/ 0 w 154"/>
                    <a:gd name="T5" fmla="*/ 108 h 154"/>
                    <a:gd name="T6" fmla="*/ 46 w 154"/>
                    <a:gd name="T7" fmla="*/ 0 h 154"/>
                    <a:gd name="T8" fmla="*/ 154 w 154"/>
                    <a:gd name="T9" fmla="*/ 46 h 154"/>
                    <a:gd name="T10" fmla="*/ 154 w 154"/>
                    <a:gd name="T11" fmla="*/ 46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4" h="154">
                      <a:moveTo>
                        <a:pt x="154" y="46"/>
                      </a:moveTo>
                      <a:lnTo>
                        <a:pt x="108" y="154"/>
                      </a:lnTo>
                      <a:lnTo>
                        <a:pt x="0" y="108"/>
                      </a:lnTo>
                      <a:lnTo>
                        <a:pt x="46" y="0"/>
                      </a:lnTo>
                      <a:lnTo>
                        <a:pt x="154" y="46"/>
                      </a:lnTo>
                      <a:close/>
                      <a:moveTo>
                        <a:pt x="154" y="4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6" name="Freeform 942"/>
                <p:cNvSpPr>
                  <a:spLocks noEditPoints="1"/>
                </p:cNvSpPr>
                <p:nvPr/>
              </p:nvSpPr>
              <p:spPr bwMode="auto">
                <a:xfrm>
                  <a:off x="2573338" y="6475414"/>
                  <a:ext cx="47625" cy="49213"/>
                </a:xfrm>
                <a:custGeom>
                  <a:avLst/>
                  <a:gdLst>
                    <a:gd name="T0" fmla="*/ 163 w 163"/>
                    <a:gd name="T1" fmla="*/ 64 h 163"/>
                    <a:gd name="T2" fmla="*/ 99 w 163"/>
                    <a:gd name="T3" fmla="*/ 163 h 163"/>
                    <a:gd name="T4" fmla="*/ 0 w 163"/>
                    <a:gd name="T5" fmla="*/ 99 h 163"/>
                    <a:gd name="T6" fmla="*/ 64 w 163"/>
                    <a:gd name="T7" fmla="*/ 0 h 163"/>
                    <a:gd name="T8" fmla="*/ 163 w 163"/>
                    <a:gd name="T9" fmla="*/ 64 h 163"/>
                    <a:gd name="T10" fmla="*/ 163 w 163"/>
                    <a:gd name="T11" fmla="*/ 64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3" h="163">
                      <a:moveTo>
                        <a:pt x="163" y="64"/>
                      </a:moveTo>
                      <a:lnTo>
                        <a:pt x="99" y="163"/>
                      </a:lnTo>
                      <a:lnTo>
                        <a:pt x="0" y="99"/>
                      </a:lnTo>
                      <a:lnTo>
                        <a:pt x="64" y="0"/>
                      </a:lnTo>
                      <a:lnTo>
                        <a:pt x="163" y="64"/>
                      </a:lnTo>
                      <a:close/>
                      <a:moveTo>
                        <a:pt x="163" y="6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7" name="Freeform 943"/>
                <p:cNvSpPr>
                  <a:spLocks noEditPoints="1"/>
                </p:cNvSpPr>
                <p:nvPr/>
              </p:nvSpPr>
              <p:spPr bwMode="auto">
                <a:xfrm>
                  <a:off x="1781175" y="5688014"/>
                  <a:ext cx="47625" cy="49213"/>
                </a:xfrm>
                <a:custGeom>
                  <a:avLst/>
                  <a:gdLst>
                    <a:gd name="T0" fmla="*/ 163 w 163"/>
                    <a:gd name="T1" fmla="*/ 98 h 163"/>
                    <a:gd name="T2" fmla="*/ 65 w 163"/>
                    <a:gd name="T3" fmla="*/ 163 h 163"/>
                    <a:gd name="T4" fmla="*/ 0 w 163"/>
                    <a:gd name="T5" fmla="*/ 65 h 163"/>
                    <a:gd name="T6" fmla="*/ 99 w 163"/>
                    <a:gd name="T7" fmla="*/ 0 h 163"/>
                    <a:gd name="T8" fmla="*/ 163 w 163"/>
                    <a:gd name="T9" fmla="*/ 98 h 163"/>
                    <a:gd name="T10" fmla="*/ 163 w 163"/>
                    <a:gd name="T11" fmla="*/ 98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3" h="163">
                      <a:moveTo>
                        <a:pt x="163" y="98"/>
                      </a:moveTo>
                      <a:lnTo>
                        <a:pt x="65" y="163"/>
                      </a:lnTo>
                      <a:lnTo>
                        <a:pt x="0" y="65"/>
                      </a:lnTo>
                      <a:lnTo>
                        <a:pt x="99" y="0"/>
                      </a:lnTo>
                      <a:lnTo>
                        <a:pt x="163" y="98"/>
                      </a:lnTo>
                      <a:close/>
                      <a:moveTo>
                        <a:pt x="163" y="98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8" name="Freeform 944"/>
                <p:cNvSpPr>
                  <a:spLocks noEditPoints="1"/>
                </p:cNvSpPr>
                <p:nvPr/>
              </p:nvSpPr>
              <p:spPr bwMode="auto">
                <a:xfrm>
                  <a:off x="3503613" y="6859589"/>
                  <a:ext cx="41275" cy="41275"/>
                </a:xfrm>
                <a:custGeom>
                  <a:avLst/>
                  <a:gdLst>
                    <a:gd name="T0" fmla="*/ 139 w 139"/>
                    <a:gd name="T1" fmla="*/ 24 h 140"/>
                    <a:gd name="T2" fmla="*/ 115 w 139"/>
                    <a:gd name="T3" fmla="*/ 140 h 140"/>
                    <a:gd name="T4" fmla="*/ 0 w 139"/>
                    <a:gd name="T5" fmla="*/ 116 h 140"/>
                    <a:gd name="T6" fmla="*/ 24 w 139"/>
                    <a:gd name="T7" fmla="*/ 0 h 140"/>
                    <a:gd name="T8" fmla="*/ 139 w 139"/>
                    <a:gd name="T9" fmla="*/ 24 h 140"/>
                    <a:gd name="T10" fmla="*/ 139 w 139"/>
                    <a:gd name="T11" fmla="*/ 24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9" h="140">
                      <a:moveTo>
                        <a:pt x="139" y="24"/>
                      </a:moveTo>
                      <a:lnTo>
                        <a:pt x="115" y="140"/>
                      </a:lnTo>
                      <a:lnTo>
                        <a:pt x="0" y="116"/>
                      </a:lnTo>
                      <a:lnTo>
                        <a:pt x="24" y="0"/>
                      </a:lnTo>
                      <a:lnTo>
                        <a:pt x="139" y="24"/>
                      </a:lnTo>
                      <a:close/>
                      <a:moveTo>
                        <a:pt x="139" y="2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9" name="Freeform 945"/>
                <p:cNvSpPr>
                  <a:spLocks noEditPoints="1"/>
                </p:cNvSpPr>
                <p:nvPr/>
              </p:nvSpPr>
              <p:spPr bwMode="auto">
                <a:xfrm>
                  <a:off x="3695700" y="6892926"/>
                  <a:ext cx="39688" cy="39688"/>
                </a:xfrm>
                <a:custGeom>
                  <a:avLst/>
                  <a:gdLst>
                    <a:gd name="T0" fmla="*/ 133 w 133"/>
                    <a:gd name="T1" fmla="*/ 16 h 133"/>
                    <a:gd name="T2" fmla="*/ 117 w 133"/>
                    <a:gd name="T3" fmla="*/ 133 h 133"/>
                    <a:gd name="T4" fmla="*/ 0 w 133"/>
                    <a:gd name="T5" fmla="*/ 117 h 133"/>
                    <a:gd name="T6" fmla="*/ 16 w 133"/>
                    <a:gd name="T7" fmla="*/ 0 h 133"/>
                    <a:gd name="T8" fmla="*/ 133 w 133"/>
                    <a:gd name="T9" fmla="*/ 16 h 133"/>
                    <a:gd name="T10" fmla="*/ 133 w 133"/>
                    <a:gd name="T11" fmla="*/ 16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3" h="133">
                      <a:moveTo>
                        <a:pt x="133" y="16"/>
                      </a:moveTo>
                      <a:lnTo>
                        <a:pt x="117" y="133"/>
                      </a:lnTo>
                      <a:lnTo>
                        <a:pt x="0" y="117"/>
                      </a:lnTo>
                      <a:lnTo>
                        <a:pt x="16" y="0"/>
                      </a:lnTo>
                      <a:lnTo>
                        <a:pt x="133" y="16"/>
                      </a:lnTo>
                      <a:close/>
                      <a:moveTo>
                        <a:pt x="133" y="1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0" name="Freeform 946"/>
                <p:cNvSpPr>
                  <a:spLocks noEditPoints="1"/>
                </p:cNvSpPr>
                <p:nvPr/>
              </p:nvSpPr>
              <p:spPr bwMode="auto">
                <a:xfrm>
                  <a:off x="1576388" y="5314951"/>
                  <a:ext cx="47625" cy="46038"/>
                </a:xfrm>
                <a:custGeom>
                  <a:avLst/>
                  <a:gdLst>
                    <a:gd name="T0" fmla="*/ 157 w 157"/>
                    <a:gd name="T1" fmla="*/ 107 h 156"/>
                    <a:gd name="T2" fmla="*/ 49 w 157"/>
                    <a:gd name="T3" fmla="*/ 156 h 156"/>
                    <a:gd name="T4" fmla="*/ 0 w 157"/>
                    <a:gd name="T5" fmla="*/ 48 h 156"/>
                    <a:gd name="T6" fmla="*/ 108 w 157"/>
                    <a:gd name="T7" fmla="*/ 0 h 156"/>
                    <a:gd name="T8" fmla="*/ 157 w 157"/>
                    <a:gd name="T9" fmla="*/ 107 h 156"/>
                    <a:gd name="T10" fmla="*/ 157 w 157"/>
                    <a:gd name="T11" fmla="*/ 107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7" h="156">
                      <a:moveTo>
                        <a:pt x="157" y="107"/>
                      </a:moveTo>
                      <a:lnTo>
                        <a:pt x="49" y="156"/>
                      </a:lnTo>
                      <a:lnTo>
                        <a:pt x="0" y="48"/>
                      </a:lnTo>
                      <a:lnTo>
                        <a:pt x="108" y="0"/>
                      </a:lnTo>
                      <a:lnTo>
                        <a:pt x="157" y="107"/>
                      </a:lnTo>
                      <a:close/>
                      <a:moveTo>
                        <a:pt x="157" y="107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1" name="Freeform 947"/>
                <p:cNvSpPr>
                  <a:spLocks noEditPoints="1"/>
                </p:cNvSpPr>
                <p:nvPr/>
              </p:nvSpPr>
              <p:spPr bwMode="auto">
                <a:xfrm>
                  <a:off x="1644650" y="5454651"/>
                  <a:ext cx="47625" cy="47625"/>
                </a:xfrm>
                <a:custGeom>
                  <a:avLst/>
                  <a:gdLst>
                    <a:gd name="T0" fmla="*/ 159 w 159"/>
                    <a:gd name="T1" fmla="*/ 105 h 159"/>
                    <a:gd name="T2" fmla="*/ 54 w 159"/>
                    <a:gd name="T3" fmla="*/ 159 h 159"/>
                    <a:gd name="T4" fmla="*/ 0 w 159"/>
                    <a:gd name="T5" fmla="*/ 55 h 159"/>
                    <a:gd name="T6" fmla="*/ 105 w 159"/>
                    <a:gd name="T7" fmla="*/ 0 h 159"/>
                    <a:gd name="T8" fmla="*/ 159 w 159"/>
                    <a:gd name="T9" fmla="*/ 105 h 159"/>
                    <a:gd name="T10" fmla="*/ 159 w 159"/>
                    <a:gd name="T11" fmla="*/ 105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9" h="159">
                      <a:moveTo>
                        <a:pt x="159" y="105"/>
                      </a:moveTo>
                      <a:lnTo>
                        <a:pt x="54" y="159"/>
                      </a:lnTo>
                      <a:lnTo>
                        <a:pt x="0" y="55"/>
                      </a:lnTo>
                      <a:lnTo>
                        <a:pt x="105" y="0"/>
                      </a:lnTo>
                      <a:lnTo>
                        <a:pt x="159" y="105"/>
                      </a:lnTo>
                      <a:close/>
                      <a:moveTo>
                        <a:pt x="159" y="105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2" name="Freeform 948"/>
                <p:cNvSpPr>
                  <a:spLocks noEditPoints="1"/>
                </p:cNvSpPr>
                <p:nvPr/>
              </p:nvSpPr>
              <p:spPr bwMode="auto">
                <a:xfrm>
                  <a:off x="3352800" y="6824664"/>
                  <a:ext cx="41275" cy="41275"/>
                </a:xfrm>
                <a:custGeom>
                  <a:avLst/>
                  <a:gdLst>
                    <a:gd name="T0" fmla="*/ 144 w 144"/>
                    <a:gd name="T1" fmla="*/ 30 h 144"/>
                    <a:gd name="T2" fmla="*/ 114 w 144"/>
                    <a:gd name="T3" fmla="*/ 144 h 144"/>
                    <a:gd name="T4" fmla="*/ 0 w 144"/>
                    <a:gd name="T5" fmla="*/ 114 h 144"/>
                    <a:gd name="T6" fmla="*/ 30 w 144"/>
                    <a:gd name="T7" fmla="*/ 0 h 144"/>
                    <a:gd name="T8" fmla="*/ 144 w 144"/>
                    <a:gd name="T9" fmla="*/ 30 h 144"/>
                    <a:gd name="T10" fmla="*/ 144 w 144"/>
                    <a:gd name="T11" fmla="*/ 30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4" h="144">
                      <a:moveTo>
                        <a:pt x="144" y="30"/>
                      </a:moveTo>
                      <a:lnTo>
                        <a:pt x="114" y="144"/>
                      </a:lnTo>
                      <a:lnTo>
                        <a:pt x="0" y="114"/>
                      </a:lnTo>
                      <a:lnTo>
                        <a:pt x="30" y="0"/>
                      </a:lnTo>
                      <a:lnTo>
                        <a:pt x="144" y="30"/>
                      </a:lnTo>
                      <a:close/>
                      <a:moveTo>
                        <a:pt x="144" y="30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3" name="Freeform 949"/>
                <p:cNvSpPr>
                  <a:spLocks noEditPoints="1"/>
                </p:cNvSpPr>
                <p:nvPr/>
              </p:nvSpPr>
              <p:spPr bwMode="auto">
                <a:xfrm>
                  <a:off x="2808288" y="6613526"/>
                  <a:ext cx="47625" cy="46038"/>
                </a:xfrm>
                <a:custGeom>
                  <a:avLst/>
                  <a:gdLst>
                    <a:gd name="T0" fmla="*/ 159 w 159"/>
                    <a:gd name="T1" fmla="*/ 54 h 159"/>
                    <a:gd name="T2" fmla="*/ 105 w 159"/>
                    <a:gd name="T3" fmla="*/ 159 h 159"/>
                    <a:gd name="T4" fmla="*/ 0 w 159"/>
                    <a:gd name="T5" fmla="*/ 105 h 159"/>
                    <a:gd name="T6" fmla="*/ 54 w 159"/>
                    <a:gd name="T7" fmla="*/ 0 h 159"/>
                    <a:gd name="T8" fmla="*/ 159 w 159"/>
                    <a:gd name="T9" fmla="*/ 54 h 159"/>
                    <a:gd name="T10" fmla="*/ 159 w 159"/>
                    <a:gd name="T11" fmla="*/ 54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9" h="159">
                      <a:moveTo>
                        <a:pt x="159" y="54"/>
                      </a:moveTo>
                      <a:lnTo>
                        <a:pt x="105" y="159"/>
                      </a:lnTo>
                      <a:lnTo>
                        <a:pt x="0" y="105"/>
                      </a:lnTo>
                      <a:lnTo>
                        <a:pt x="54" y="0"/>
                      </a:lnTo>
                      <a:lnTo>
                        <a:pt x="159" y="54"/>
                      </a:lnTo>
                      <a:close/>
                      <a:moveTo>
                        <a:pt x="159" y="5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4" name="Freeform 950"/>
                <p:cNvSpPr>
                  <a:spLocks noEditPoints="1"/>
                </p:cNvSpPr>
                <p:nvPr/>
              </p:nvSpPr>
              <p:spPr bwMode="auto">
                <a:xfrm>
                  <a:off x="1892300" y="5846764"/>
                  <a:ext cx="49213" cy="47625"/>
                </a:xfrm>
                <a:custGeom>
                  <a:avLst/>
                  <a:gdLst>
                    <a:gd name="T0" fmla="*/ 165 w 165"/>
                    <a:gd name="T1" fmla="*/ 93 h 165"/>
                    <a:gd name="T2" fmla="*/ 72 w 165"/>
                    <a:gd name="T3" fmla="*/ 165 h 165"/>
                    <a:gd name="T4" fmla="*/ 0 w 165"/>
                    <a:gd name="T5" fmla="*/ 71 h 165"/>
                    <a:gd name="T6" fmla="*/ 94 w 165"/>
                    <a:gd name="T7" fmla="*/ 0 h 165"/>
                    <a:gd name="T8" fmla="*/ 165 w 165"/>
                    <a:gd name="T9" fmla="*/ 93 h 165"/>
                    <a:gd name="T10" fmla="*/ 165 w 165"/>
                    <a:gd name="T11" fmla="*/ 93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5" h="165">
                      <a:moveTo>
                        <a:pt x="165" y="93"/>
                      </a:moveTo>
                      <a:lnTo>
                        <a:pt x="72" y="165"/>
                      </a:lnTo>
                      <a:lnTo>
                        <a:pt x="0" y="71"/>
                      </a:lnTo>
                      <a:lnTo>
                        <a:pt x="94" y="0"/>
                      </a:lnTo>
                      <a:lnTo>
                        <a:pt x="165" y="93"/>
                      </a:lnTo>
                      <a:close/>
                      <a:moveTo>
                        <a:pt x="165" y="9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5" name="Freeform 951"/>
                <p:cNvSpPr>
                  <a:spLocks noEditPoints="1"/>
                </p:cNvSpPr>
                <p:nvPr/>
              </p:nvSpPr>
              <p:spPr bwMode="auto">
                <a:xfrm>
                  <a:off x="2740025" y="6577014"/>
                  <a:ext cx="47625" cy="46038"/>
                </a:xfrm>
                <a:custGeom>
                  <a:avLst/>
                  <a:gdLst>
                    <a:gd name="T0" fmla="*/ 161 w 161"/>
                    <a:gd name="T1" fmla="*/ 57 h 160"/>
                    <a:gd name="T2" fmla="*/ 104 w 161"/>
                    <a:gd name="T3" fmla="*/ 160 h 160"/>
                    <a:gd name="T4" fmla="*/ 0 w 161"/>
                    <a:gd name="T5" fmla="*/ 103 h 160"/>
                    <a:gd name="T6" fmla="*/ 57 w 161"/>
                    <a:gd name="T7" fmla="*/ 0 h 160"/>
                    <a:gd name="T8" fmla="*/ 161 w 161"/>
                    <a:gd name="T9" fmla="*/ 57 h 160"/>
                    <a:gd name="T10" fmla="*/ 161 w 161"/>
                    <a:gd name="T11" fmla="*/ 57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1" h="160">
                      <a:moveTo>
                        <a:pt x="161" y="57"/>
                      </a:moveTo>
                      <a:lnTo>
                        <a:pt x="104" y="160"/>
                      </a:lnTo>
                      <a:lnTo>
                        <a:pt x="0" y="103"/>
                      </a:lnTo>
                      <a:lnTo>
                        <a:pt x="57" y="0"/>
                      </a:lnTo>
                      <a:lnTo>
                        <a:pt x="161" y="57"/>
                      </a:lnTo>
                      <a:close/>
                      <a:moveTo>
                        <a:pt x="161" y="57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6" name="Freeform 952"/>
                <p:cNvSpPr>
                  <a:spLocks noEditPoints="1"/>
                </p:cNvSpPr>
                <p:nvPr/>
              </p:nvSpPr>
              <p:spPr bwMode="auto">
                <a:xfrm>
                  <a:off x="1662113" y="5487989"/>
                  <a:ext cx="47625" cy="47625"/>
                </a:xfrm>
                <a:custGeom>
                  <a:avLst/>
                  <a:gdLst>
                    <a:gd name="T0" fmla="*/ 160 w 160"/>
                    <a:gd name="T1" fmla="*/ 104 h 160"/>
                    <a:gd name="T2" fmla="*/ 56 w 160"/>
                    <a:gd name="T3" fmla="*/ 160 h 160"/>
                    <a:gd name="T4" fmla="*/ 0 w 160"/>
                    <a:gd name="T5" fmla="*/ 56 h 160"/>
                    <a:gd name="T6" fmla="*/ 104 w 160"/>
                    <a:gd name="T7" fmla="*/ 0 h 160"/>
                    <a:gd name="T8" fmla="*/ 160 w 160"/>
                    <a:gd name="T9" fmla="*/ 104 h 160"/>
                    <a:gd name="T10" fmla="*/ 160 w 160"/>
                    <a:gd name="T11" fmla="*/ 104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0" h="160">
                      <a:moveTo>
                        <a:pt x="160" y="104"/>
                      </a:moveTo>
                      <a:lnTo>
                        <a:pt x="56" y="160"/>
                      </a:lnTo>
                      <a:lnTo>
                        <a:pt x="0" y="56"/>
                      </a:lnTo>
                      <a:lnTo>
                        <a:pt x="104" y="0"/>
                      </a:lnTo>
                      <a:lnTo>
                        <a:pt x="160" y="104"/>
                      </a:lnTo>
                      <a:close/>
                      <a:moveTo>
                        <a:pt x="160" y="10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7" name="Freeform 953"/>
                <p:cNvSpPr>
                  <a:spLocks noEditPoints="1"/>
                </p:cNvSpPr>
                <p:nvPr/>
              </p:nvSpPr>
              <p:spPr bwMode="auto">
                <a:xfrm>
                  <a:off x="2041525" y="6024564"/>
                  <a:ext cx="49213" cy="49213"/>
                </a:xfrm>
                <a:custGeom>
                  <a:avLst/>
                  <a:gdLst>
                    <a:gd name="T0" fmla="*/ 167 w 167"/>
                    <a:gd name="T1" fmla="*/ 87 h 166"/>
                    <a:gd name="T2" fmla="*/ 79 w 167"/>
                    <a:gd name="T3" fmla="*/ 166 h 166"/>
                    <a:gd name="T4" fmla="*/ 0 w 167"/>
                    <a:gd name="T5" fmla="*/ 79 h 166"/>
                    <a:gd name="T6" fmla="*/ 87 w 167"/>
                    <a:gd name="T7" fmla="*/ 0 h 166"/>
                    <a:gd name="T8" fmla="*/ 167 w 167"/>
                    <a:gd name="T9" fmla="*/ 87 h 166"/>
                    <a:gd name="T10" fmla="*/ 167 w 167"/>
                    <a:gd name="T11" fmla="*/ 8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166">
                      <a:moveTo>
                        <a:pt x="167" y="87"/>
                      </a:moveTo>
                      <a:lnTo>
                        <a:pt x="79" y="166"/>
                      </a:lnTo>
                      <a:lnTo>
                        <a:pt x="0" y="79"/>
                      </a:lnTo>
                      <a:lnTo>
                        <a:pt x="87" y="0"/>
                      </a:lnTo>
                      <a:lnTo>
                        <a:pt x="167" y="87"/>
                      </a:lnTo>
                      <a:close/>
                      <a:moveTo>
                        <a:pt x="167" y="87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8" name="Freeform 954"/>
                <p:cNvSpPr>
                  <a:spLocks noEditPoints="1"/>
                </p:cNvSpPr>
                <p:nvPr/>
              </p:nvSpPr>
              <p:spPr bwMode="auto">
                <a:xfrm>
                  <a:off x="3541713" y="6867526"/>
                  <a:ext cx="41275" cy="41275"/>
                </a:xfrm>
                <a:custGeom>
                  <a:avLst/>
                  <a:gdLst>
                    <a:gd name="T0" fmla="*/ 138 w 138"/>
                    <a:gd name="T1" fmla="*/ 22 h 138"/>
                    <a:gd name="T2" fmla="*/ 116 w 138"/>
                    <a:gd name="T3" fmla="*/ 138 h 138"/>
                    <a:gd name="T4" fmla="*/ 0 w 138"/>
                    <a:gd name="T5" fmla="*/ 116 h 138"/>
                    <a:gd name="T6" fmla="*/ 22 w 138"/>
                    <a:gd name="T7" fmla="*/ 0 h 138"/>
                    <a:gd name="T8" fmla="*/ 138 w 138"/>
                    <a:gd name="T9" fmla="*/ 22 h 138"/>
                    <a:gd name="T10" fmla="*/ 138 w 138"/>
                    <a:gd name="T11" fmla="*/ 2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8" h="138">
                      <a:moveTo>
                        <a:pt x="138" y="22"/>
                      </a:moveTo>
                      <a:lnTo>
                        <a:pt x="116" y="138"/>
                      </a:lnTo>
                      <a:lnTo>
                        <a:pt x="0" y="116"/>
                      </a:lnTo>
                      <a:lnTo>
                        <a:pt x="22" y="0"/>
                      </a:lnTo>
                      <a:lnTo>
                        <a:pt x="138" y="22"/>
                      </a:lnTo>
                      <a:close/>
                      <a:moveTo>
                        <a:pt x="138" y="22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9" name="Freeform 955"/>
                <p:cNvSpPr>
                  <a:spLocks noEditPoints="1"/>
                </p:cNvSpPr>
                <p:nvPr/>
              </p:nvSpPr>
              <p:spPr bwMode="auto">
                <a:xfrm>
                  <a:off x="1719263" y="5589589"/>
                  <a:ext cx="47625" cy="47625"/>
                </a:xfrm>
                <a:custGeom>
                  <a:avLst/>
                  <a:gdLst>
                    <a:gd name="T0" fmla="*/ 162 w 162"/>
                    <a:gd name="T1" fmla="*/ 102 h 162"/>
                    <a:gd name="T2" fmla="*/ 61 w 162"/>
                    <a:gd name="T3" fmla="*/ 162 h 162"/>
                    <a:gd name="T4" fmla="*/ 0 w 162"/>
                    <a:gd name="T5" fmla="*/ 61 h 162"/>
                    <a:gd name="T6" fmla="*/ 102 w 162"/>
                    <a:gd name="T7" fmla="*/ 0 h 162"/>
                    <a:gd name="T8" fmla="*/ 162 w 162"/>
                    <a:gd name="T9" fmla="*/ 102 h 162"/>
                    <a:gd name="T10" fmla="*/ 162 w 162"/>
                    <a:gd name="T11" fmla="*/ 102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162">
                      <a:moveTo>
                        <a:pt x="162" y="102"/>
                      </a:moveTo>
                      <a:lnTo>
                        <a:pt x="61" y="162"/>
                      </a:lnTo>
                      <a:lnTo>
                        <a:pt x="0" y="61"/>
                      </a:lnTo>
                      <a:lnTo>
                        <a:pt x="102" y="0"/>
                      </a:lnTo>
                      <a:lnTo>
                        <a:pt x="162" y="102"/>
                      </a:lnTo>
                      <a:close/>
                      <a:moveTo>
                        <a:pt x="162" y="102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0" name="Freeform 956"/>
                <p:cNvSpPr>
                  <a:spLocks noEditPoints="1"/>
                </p:cNvSpPr>
                <p:nvPr/>
              </p:nvSpPr>
              <p:spPr bwMode="auto">
                <a:xfrm>
                  <a:off x="1700213" y="5556251"/>
                  <a:ext cx="47625" cy="47625"/>
                </a:xfrm>
                <a:custGeom>
                  <a:avLst/>
                  <a:gdLst>
                    <a:gd name="T0" fmla="*/ 161 w 161"/>
                    <a:gd name="T1" fmla="*/ 102 h 161"/>
                    <a:gd name="T2" fmla="*/ 59 w 161"/>
                    <a:gd name="T3" fmla="*/ 161 h 161"/>
                    <a:gd name="T4" fmla="*/ 0 w 161"/>
                    <a:gd name="T5" fmla="*/ 59 h 161"/>
                    <a:gd name="T6" fmla="*/ 102 w 161"/>
                    <a:gd name="T7" fmla="*/ 0 h 161"/>
                    <a:gd name="T8" fmla="*/ 161 w 161"/>
                    <a:gd name="T9" fmla="*/ 102 h 161"/>
                    <a:gd name="T10" fmla="*/ 161 w 161"/>
                    <a:gd name="T11" fmla="*/ 102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1" h="161">
                      <a:moveTo>
                        <a:pt x="161" y="102"/>
                      </a:moveTo>
                      <a:lnTo>
                        <a:pt x="59" y="161"/>
                      </a:lnTo>
                      <a:lnTo>
                        <a:pt x="0" y="59"/>
                      </a:lnTo>
                      <a:lnTo>
                        <a:pt x="102" y="0"/>
                      </a:lnTo>
                      <a:lnTo>
                        <a:pt x="161" y="102"/>
                      </a:lnTo>
                      <a:close/>
                      <a:moveTo>
                        <a:pt x="161" y="102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1" name="Freeform 957"/>
                <p:cNvSpPr>
                  <a:spLocks noEditPoints="1"/>
                </p:cNvSpPr>
                <p:nvPr/>
              </p:nvSpPr>
              <p:spPr bwMode="auto">
                <a:xfrm>
                  <a:off x="1870075" y="5815014"/>
                  <a:ext cx="47625" cy="49213"/>
                </a:xfrm>
                <a:custGeom>
                  <a:avLst/>
                  <a:gdLst>
                    <a:gd name="T0" fmla="*/ 165 w 165"/>
                    <a:gd name="T1" fmla="*/ 95 h 165"/>
                    <a:gd name="T2" fmla="*/ 71 w 165"/>
                    <a:gd name="T3" fmla="*/ 165 h 165"/>
                    <a:gd name="T4" fmla="*/ 0 w 165"/>
                    <a:gd name="T5" fmla="*/ 70 h 165"/>
                    <a:gd name="T6" fmla="*/ 95 w 165"/>
                    <a:gd name="T7" fmla="*/ 0 h 165"/>
                    <a:gd name="T8" fmla="*/ 165 w 165"/>
                    <a:gd name="T9" fmla="*/ 95 h 165"/>
                    <a:gd name="T10" fmla="*/ 165 w 165"/>
                    <a:gd name="T11" fmla="*/ 9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5" h="165">
                      <a:moveTo>
                        <a:pt x="165" y="95"/>
                      </a:moveTo>
                      <a:lnTo>
                        <a:pt x="71" y="165"/>
                      </a:lnTo>
                      <a:lnTo>
                        <a:pt x="0" y="70"/>
                      </a:lnTo>
                      <a:lnTo>
                        <a:pt x="95" y="0"/>
                      </a:lnTo>
                      <a:lnTo>
                        <a:pt x="165" y="95"/>
                      </a:lnTo>
                      <a:close/>
                      <a:moveTo>
                        <a:pt x="165" y="95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2" name="Freeform 958"/>
                <p:cNvSpPr>
                  <a:spLocks noEditPoints="1"/>
                </p:cNvSpPr>
                <p:nvPr/>
              </p:nvSpPr>
              <p:spPr bwMode="auto">
                <a:xfrm>
                  <a:off x="1846263" y="5783264"/>
                  <a:ext cx="49213" cy="49213"/>
                </a:xfrm>
                <a:custGeom>
                  <a:avLst/>
                  <a:gdLst>
                    <a:gd name="T0" fmla="*/ 165 w 165"/>
                    <a:gd name="T1" fmla="*/ 96 h 165"/>
                    <a:gd name="T2" fmla="*/ 69 w 165"/>
                    <a:gd name="T3" fmla="*/ 165 h 165"/>
                    <a:gd name="T4" fmla="*/ 0 w 165"/>
                    <a:gd name="T5" fmla="*/ 69 h 165"/>
                    <a:gd name="T6" fmla="*/ 96 w 165"/>
                    <a:gd name="T7" fmla="*/ 0 h 165"/>
                    <a:gd name="T8" fmla="*/ 165 w 165"/>
                    <a:gd name="T9" fmla="*/ 96 h 165"/>
                    <a:gd name="T10" fmla="*/ 165 w 165"/>
                    <a:gd name="T11" fmla="*/ 96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5" h="165">
                      <a:moveTo>
                        <a:pt x="165" y="96"/>
                      </a:moveTo>
                      <a:lnTo>
                        <a:pt x="69" y="165"/>
                      </a:lnTo>
                      <a:lnTo>
                        <a:pt x="0" y="69"/>
                      </a:lnTo>
                      <a:lnTo>
                        <a:pt x="96" y="0"/>
                      </a:lnTo>
                      <a:lnTo>
                        <a:pt x="165" y="96"/>
                      </a:lnTo>
                      <a:close/>
                      <a:moveTo>
                        <a:pt x="165" y="96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3" name="Freeform 959"/>
                <p:cNvSpPr>
                  <a:spLocks noEditPoints="1"/>
                </p:cNvSpPr>
                <p:nvPr/>
              </p:nvSpPr>
              <p:spPr bwMode="auto">
                <a:xfrm>
                  <a:off x="3314700" y="6813551"/>
                  <a:ext cx="42863" cy="42863"/>
                </a:xfrm>
                <a:custGeom>
                  <a:avLst/>
                  <a:gdLst>
                    <a:gd name="T0" fmla="*/ 146 w 146"/>
                    <a:gd name="T1" fmla="*/ 32 h 146"/>
                    <a:gd name="T2" fmla="*/ 113 w 146"/>
                    <a:gd name="T3" fmla="*/ 146 h 146"/>
                    <a:gd name="T4" fmla="*/ 0 w 146"/>
                    <a:gd name="T5" fmla="*/ 114 h 146"/>
                    <a:gd name="T6" fmla="*/ 32 w 146"/>
                    <a:gd name="T7" fmla="*/ 0 h 146"/>
                    <a:gd name="T8" fmla="*/ 146 w 146"/>
                    <a:gd name="T9" fmla="*/ 32 h 146"/>
                    <a:gd name="T10" fmla="*/ 146 w 146"/>
                    <a:gd name="T11" fmla="*/ 32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6" h="146">
                      <a:moveTo>
                        <a:pt x="146" y="32"/>
                      </a:moveTo>
                      <a:lnTo>
                        <a:pt x="113" y="146"/>
                      </a:lnTo>
                      <a:lnTo>
                        <a:pt x="0" y="114"/>
                      </a:lnTo>
                      <a:lnTo>
                        <a:pt x="32" y="0"/>
                      </a:lnTo>
                      <a:lnTo>
                        <a:pt x="146" y="32"/>
                      </a:lnTo>
                      <a:close/>
                      <a:moveTo>
                        <a:pt x="146" y="32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4" name="Freeform 960"/>
                <p:cNvSpPr>
                  <a:spLocks noEditPoints="1"/>
                </p:cNvSpPr>
                <p:nvPr/>
              </p:nvSpPr>
              <p:spPr bwMode="auto">
                <a:xfrm>
                  <a:off x="3389313" y="6834189"/>
                  <a:ext cx="42863" cy="41275"/>
                </a:xfrm>
                <a:custGeom>
                  <a:avLst/>
                  <a:gdLst>
                    <a:gd name="T0" fmla="*/ 144 w 144"/>
                    <a:gd name="T1" fmla="*/ 29 h 143"/>
                    <a:gd name="T2" fmla="*/ 115 w 144"/>
                    <a:gd name="T3" fmla="*/ 143 h 143"/>
                    <a:gd name="T4" fmla="*/ 0 w 144"/>
                    <a:gd name="T5" fmla="*/ 114 h 143"/>
                    <a:gd name="T6" fmla="*/ 29 w 144"/>
                    <a:gd name="T7" fmla="*/ 0 h 143"/>
                    <a:gd name="T8" fmla="*/ 144 w 144"/>
                    <a:gd name="T9" fmla="*/ 29 h 143"/>
                    <a:gd name="T10" fmla="*/ 144 w 144"/>
                    <a:gd name="T11" fmla="*/ 29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4" h="143">
                      <a:moveTo>
                        <a:pt x="144" y="29"/>
                      </a:moveTo>
                      <a:lnTo>
                        <a:pt x="115" y="143"/>
                      </a:lnTo>
                      <a:lnTo>
                        <a:pt x="0" y="114"/>
                      </a:lnTo>
                      <a:lnTo>
                        <a:pt x="29" y="0"/>
                      </a:lnTo>
                      <a:lnTo>
                        <a:pt x="144" y="29"/>
                      </a:lnTo>
                      <a:close/>
                      <a:moveTo>
                        <a:pt x="144" y="29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5" name="Freeform 961"/>
                <p:cNvSpPr>
                  <a:spLocks noEditPoints="1"/>
                </p:cNvSpPr>
                <p:nvPr/>
              </p:nvSpPr>
              <p:spPr bwMode="auto">
                <a:xfrm>
                  <a:off x="2352675" y="6316664"/>
                  <a:ext cx="49213" cy="49213"/>
                </a:xfrm>
                <a:custGeom>
                  <a:avLst/>
                  <a:gdLst>
                    <a:gd name="T0" fmla="*/ 165 w 165"/>
                    <a:gd name="T1" fmla="*/ 74 h 166"/>
                    <a:gd name="T2" fmla="*/ 92 w 165"/>
                    <a:gd name="T3" fmla="*/ 166 h 166"/>
                    <a:gd name="T4" fmla="*/ 0 w 165"/>
                    <a:gd name="T5" fmla="*/ 92 h 166"/>
                    <a:gd name="T6" fmla="*/ 73 w 165"/>
                    <a:gd name="T7" fmla="*/ 0 h 166"/>
                    <a:gd name="T8" fmla="*/ 165 w 165"/>
                    <a:gd name="T9" fmla="*/ 74 h 166"/>
                    <a:gd name="T10" fmla="*/ 165 w 165"/>
                    <a:gd name="T11" fmla="*/ 74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5" h="166">
                      <a:moveTo>
                        <a:pt x="165" y="74"/>
                      </a:moveTo>
                      <a:lnTo>
                        <a:pt x="92" y="166"/>
                      </a:lnTo>
                      <a:lnTo>
                        <a:pt x="0" y="92"/>
                      </a:lnTo>
                      <a:lnTo>
                        <a:pt x="73" y="0"/>
                      </a:lnTo>
                      <a:lnTo>
                        <a:pt x="165" y="74"/>
                      </a:lnTo>
                      <a:close/>
                      <a:moveTo>
                        <a:pt x="165" y="7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6" name="Freeform 962"/>
                <p:cNvSpPr>
                  <a:spLocks noEditPoints="1"/>
                </p:cNvSpPr>
                <p:nvPr/>
              </p:nvSpPr>
              <p:spPr bwMode="auto">
                <a:xfrm>
                  <a:off x="1593850" y="5349876"/>
                  <a:ext cx="46038" cy="47625"/>
                </a:xfrm>
                <a:custGeom>
                  <a:avLst/>
                  <a:gdLst>
                    <a:gd name="T0" fmla="*/ 157 w 157"/>
                    <a:gd name="T1" fmla="*/ 107 h 157"/>
                    <a:gd name="T2" fmla="*/ 50 w 157"/>
                    <a:gd name="T3" fmla="*/ 157 h 157"/>
                    <a:gd name="T4" fmla="*/ 0 w 157"/>
                    <a:gd name="T5" fmla="*/ 50 h 157"/>
                    <a:gd name="T6" fmla="*/ 107 w 157"/>
                    <a:gd name="T7" fmla="*/ 0 h 157"/>
                    <a:gd name="T8" fmla="*/ 157 w 157"/>
                    <a:gd name="T9" fmla="*/ 107 h 157"/>
                    <a:gd name="T10" fmla="*/ 157 w 157"/>
                    <a:gd name="T11" fmla="*/ 10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7" h="157">
                      <a:moveTo>
                        <a:pt x="157" y="107"/>
                      </a:moveTo>
                      <a:lnTo>
                        <a:pt x="50" y="157"/>
                      </a:lnTo>
                      <a:lnTo>
                        <a:pt x="0" y="50"/>
                      </a:lnTo>
                      <a:lnTo>
                        <a:pt x="107" y="0"/>
                      </a:lnTo>
                      <a:lnTo>
                        <a:pt x="157" y="107"/>
                      </a:lnTo>
                      <a:close/>
                      <a:moveTo>
                        <a:pt x="157" y="107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7" name="Freeform 963"/>
                <p:cNvSpPr>
                  <a:spLocks noEditPoints="1"/>
                </p:cNvSpPr>
                <p:nvPr/>
              </p:nvSpPr>
              <p:spPr bwMode="auto">
                <a:xfrm>
                  <a:off x="3128963" y="6753226"/>
                  <a:ext cx="44450" cy="44450"/>
                </a:xfrm>
                <a:custGeom>
                  <a:avLst/>
                  <a:gdLst>
                    <a:gd name="T0" fmla="*/ 151 w 151"/>
                    <a:gd name="T1" fmla="*/ 41 h 151"/>
                    <a:gd name="T2" fmla="*/ 111 w 151"/>
                    <a:gd name="T3" fmla="*/ 151 h 151"/>
                    <a:gd name="T4" fmla="*/ 0 w 151"/>
                    <a:gd name="T5" fmla="*/ 112 h 151"/>
                    <a:gd name="T6" fmla="*/ 40 w 151"/>
                    <a:gd name="T7" fmla="*/ 0 h 151"/>
                    <a:gd name="T8" fmla="*/ 151 w 151"/>
                    <a:gd name="T9" fmla="*/ 41 h 151"/>
                    <a:gd name="T10" fmla="*/ 151 w 151"/>
                    <a:gd name="T11" fmla="*/ 4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151">
                      <a:moveTo>
                        <a:pt x="151" y="41"/>
                      </a:moveTo>
                      <a:lnTo>
                        <a:pt x="111" y="151"/>
                      </a:lnTo>
                      <a:lnTo>
                        <a:pt x="0" y="112"/>
                      </a:lnTo>
                      <a:lnTo>
                        <a:pt x="40" y="0"/>
                      </a:lnTo>
                      <a:lnTo>
                        <a:pt x="151" y="41"/>
                      </a:lnTo>
                      <a:close/>
                      <a:moveTo>
                        <a:pt x="151" y="4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8" name="Freeform 964"/>
                <p:cNvSpPr>
                  <a:spLocks noEditPoints="1"/>
                </p:cNvSpPr>
                <p:nvPr/>
              </p:nvSpPr>
              <p:spPr bwMode="auto">
                <a:xfrm>
                  <a:off x="2540000" y="6454776"/>
                  <a:ext cx="49213" cy="47625"/>
                </a:xfrm>
                <a:custGeom>
                  <a:avLst/>
                  <a:gdLst>
                    <a:gd name="T0" fmla="*/ 164 w 164"/>
                    <a:gd name="T1" fmla="*/ 65 h 163"/>
                    <a:gd name="T2" fmla="*/ 98 w 164"/>
                    <a:gd name="T3" fmla="*/ 163 h 163"/>
                    <a:gd name="T4" fmla="*/ 0 w 164"/>
                    <a:gd name="T5" fmla="*/ 98 h 163"/>
                    <a:gd name="T6" fmla="*/ 65 w 164"/>
                    <a:gd name="T7" fmla="*/ 0 h 163"/>
                    <a:gd name="T8" fmla="*/ 164 w 164"/>
                    <a:gd name="T9" fmla="*/ 65 h 163"/>
                    <a:gd name="T10" fmla="*/ 164 w 164"/>
                    <a:gd name="T11" fmla="*/ 65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4" h="163">
                      <a:moveTo>
                        <a:pt x="164" y="65"/>
                      </a:moveTo>
                      <a:lnTo>
                        <a:pt x="98" y="163"/>
                      </a:lnTo>
                      <a:lnTo>
                        <a:pt x="0" y="98"/>
                      </a:lnTo>
                      <a:lnTo>
                        <a:pt x="65" y="0"/>
                      </a:lnTo>
                      <a:lnTo>
                        <a:pt x="164" y="65"/>
                      </a:lnTo>
                      <a:close/>
                      <a:moveTo>
                        <a:pt x="164" y="65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9" name="Freeform 965"/>
                <p:cNvSpPr>
                  <a:spLocks noEditPoints="1"/>
                </p:cNvSpPr>
                <p:nvPr/>
              </p:nvSpPr>
              <p:spPr bwMode="auto">
                <a:xfrm>
                  <a:off x="1965325" y="5937251"/>
                  <a:ext cx="49213" cy="49213"/>
                </a:xfrm>
                <a:custGeom>
                  <a:avLst/>
                  <a:gdLst>
                    <a:gd name="T0" fmla="*/ 166 w 166"/>
                    <a:gd name="T1" fmla="*/ 91 h 167"/>
                    <a:gd name="T2" fmla="*/ 75 w 166"/>
                    <a:gd name="T3" fmla="*/ 167 h 167"/>
                    <a:gd name="T4" fmla="*/ 0 w 166"/>
                    <a:gd name="T5" fmla="*/ 76 h 167"/>
                    <a:gd name="T6" fmla="*/ 91 w 166"/>
                    <a:gd name="T7" fmla="*/ 0 h 167"/>
                    <a:gd name="T8" fmla="*/ 166 w 166"/>
                    <a:gd name="T9" fmla="*/ 91 h 167"/>
                    <a:gd name="T10" fmla="*/ 166 w 166"/>
                    <a:gd name="T11" fmla="*/ 91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7">
                      <a:moveTo>
                        <a:pt x="166" y="91"/>
                      </a:moveTo>
                      <a:lnTo>
                        <a:pt x="75" y="167"/>
                      </a:lnTo>
                      <a:lnTo>
                        <a:pt x="0" y="76"/>
                      </a:lnTo>
                      <a:lnTo>
                        <a:pt x="91" y="0"/>
                      </a:lnTo>
                      <a:lnTo>
                        <a:pt x="166" y="91"/>
                      </a:lnTo>
                      <a:close/>
                      <a:moveTo>
                        <a:pt x="166" y="91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0" name="Freeform 966"/>
                <p:cNvSpPr>
                  <a:spLocks noEditPoints="1"/>
                </p:cNvSpPr>
                <p:nvPr/>
              </p:nvSpPr>
              <p:spPr bwMode="auto">
                <a:xfrm>
                  <a:off x="1760538" y="5656264"/>
                  <a:ext cx="47625" cy="47625"/>
                </a:xfrm>
                <a:custGeom>
                  <a:avLst/>
                  <a:gdLst>
                    <a:gd name="T0" fmla="*/ 163 w 163"/>
                    <a:gd name="T1" fmla="*/ 100 h 163"/>
                    <a:gd name="T2" fmla="*/ 64 w 163"/>
                    <a:gd name="T3" fmla="*/ 163 h 163"/>
                    <a:gd name="T4" fmla="*/ 0 w 163"/>
                    <a:gd name="T5" fmla="*/ 63 h 163"/>
                    <a:gd name="T6" fmla="*/ 100 w 163"/>
                    <a:gd name="T7" fmla="*/ 0 h 163"/>
                    <a:gd name="T8" fmla="*/ 163 w 163"/>
                    <a:gd name="T9" fmla="*/ 100 h 163"/>
                    <a:gd name="T10" fmla="*/ 163 w 163"/>
                    <a:gd name="T11" fmla="*/ 10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3" h="163">
                      <a:moveTo>
                        <a:pt x="163" y="100"/>
                      </a:moveTo>
                      <a:lnTo>
                        <a:pt x="64" y="163"/>
                      </a:lnTo>
                      <a:lnTo>
                        <a:pt x="0" y="63"/>
                      </a:lnTo>
                      <a:lnTo>
                        <a:pt x="100" y="0"/>
                      </a:lnTo>
                      <a:lnTo>
                        <a:pt x="163" y="100"/>
                      </a:lnTo>
                      <a:close/>
                      <a:moveTo>
                        <a:pt x="163" y="100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1" name="Freeform 967"/>
                <p:cNvSpPr>
                  <a:spLocks noEditPoints="1"/>
                </p:cNvSpPr>
                <p:nvPr/>
              </p:nvSpPr>
              <p:spPr bwMode="auto">
                <a:xfrm>
                  <a:off x="3617913" y="6881814"/>
                  <a:ext cx="41275" cy="39688"/>
                </a:xfrm>
                <a:custGeom>
                  <a:avLst/>
                  <a:gdLst>
                    <a:gd name="T0" fmla="*/ 136 w 136"/>
                    <a:gd name="T1" fmla="*/ 18 h 135"/>
                    <a:gd name="T2" fmla="*/ 117 w 136"/>
                    <a:gd name="T3" fmla="*/ 135 h 135"/>
                    <a:gd name="T4" fmla="*/ 0 w 136"/>
                    <a:gd name="T5" fmla="*/ 116 h 135"/>
                    <a:gd name="T6" fmla="*/ 19 w 136"/>
                    <a:gd name="T7" fmla="*/ 0 h 135"/>
                    <a:gd name="T8" fmla="*/ 136 w 136"/>
                    <a:gd name="T9" fmla="*/ 18 h 135"/>
                    <a:gd name="T10" fmla="*/ 136 w 136"/>
                    <a:gd name="T11" fmla="*/ 18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6" h="135">
                      <a:moveTo>
                        <a:pt x="136" y="18"/>
                      </a:moveTo>
                      <a:lnTo>
                        <a:pt x="117" y="135"/>
                      </a:lnTo>
                      <a:lnTo>
                        <a:pt x="0" y="116"/>
                      </a:lnTo>
                      <a:lnTo>
                        <a:pt x="19" y="0"/>
                      </a:lnTo>
                      <a:lnTo>
                        <a:pt x="136" y="18"/>
                      </a:lnTo>
                      <a:close/>
                      <a:moveTo>
                        <a:pt x="136" y="18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2" name="Freeform 968"/>
                <p:cNvSpPr>
                  <a:spLocks noEditPoints="1"/>
                </p:cNvSpPr>
                <p:nvPr/>
              </p:nvSpPr>
              <p:spPr bwMode="auto">
                <a:xfrm>
                  <a:off x="3055938" y="6726239"/>
                  <a:ext cx="46038" cy="44450"/>
                </a:xfrm>
                <a:custGeom>
                  <a:avLst/>
                  <a:gdLst>
                    <a:gd name="T0" fmla="*/ 153 w 153"/>
                    <a:gd name="T1" fmla="*/ 43 h 153"/>
                    <a:gd name="T2" fmla="*/ 110 w 153"/>
                    <a:gd name="T3" fmla="*/ 153 h 153"/>
                    <a:gd name="T4" fmla="*/ 0 w 153"/>
                    <a:gd name="T5" fmla="*/ 110 h 153"/>
                    <a:gd name="T6" fmla="*/ 43 w 153"/>
                    <a:gd name="T7" fmla="*/ 0 h 153"/>
                    <a:gd name="T8" fmla="*/ 153 w 153"/>
                    <a:gd name="T9" fmla="*/ 43 h 153"/>
                    <a:gd name="T10" fmla="*/ 153 w 153"/>
                    <a:gd name="T11" fmla="*/ 43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3" h="153">
                      <a:moveTo>
                        <a:pt x="153" y="43"/>
                      </a:moveTo>
                      <a:lnTo>
                        <a:pt x="110" y="153"/>
                      </a:lnTo>
                      <a:lnTo>
                        <a:pt x="0" y="110"/>
                      </a:lnTo>
                      <a:lnTo>
                        <a:pt x="43" y="0"/>
                      </a:lnTo>
                      <a:lnTo>
                        <a:pt x="153" y="43"/>
                      </a:lnTo>
                      <a:close/>
                      <a:moveTo>
                        <a:pt x="153" y="43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3" name="Freeform 969"/>
                <p:cNvSpPr>
                  <a:spLocks noEditPoints="1"/>
                </p:cNvSpPr>
                <p:nvPr/>
              </p:nvSpPr>
              <p:spPr bwMode="auto">
                <a:xfrm>
                  <a:off x="1803400" y="5719764"/>
                  <a:ext cx="47625" cy="49213"/>
                </a:xfrm>
                <a:custGeom>
                  <a:avLst/>
                  <a:gdLst>
                    <a:gd name="T0" fmla="*/ 163 w 163"/>
                    <a:gd name="T1" fmla="*/ 97 h 163"/>
                    <a:gd name="T2" fmla="*/ 66 w 163"/>
                    <a:gd name="T3" fmla="*/ 163 h 163"/>
                    <a:gd name="T4" fmla="*/ 0 w 163"/>
                    <a:gd name="T5" fmla="*/ 66 h 163"/>
                    <a:gd name="T6" fmla="*/ 97 w 163"/>
                    <a:gd name="T7" fmla="*/ 0 h 163"/>
                    <a:gd name="T8" fmla="*/ 163 w 163"/>
                    <a:gd name="T9" fmla="*/ 97 h 163"/>
                    <a:gd name="T10" fmla="*/ 163 w 163"/>
                    <a:gd name="T11" fmla="*/ 97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3" h="163">
                      <a:moveTo>
                        <a:pt x="163" y="97"/>
                      </a:moveTo>
                      <a:lnTo>
                        <a:pt x="66" y="163"/>
                      </a:lnTo>
                      <a:lnTo>
                        <a:pt x="0" y="66"/>
                      </a:lnTo>
                      <a:lnTo>
                        <a:pt x="97" y="0"/>
                      </a:lnTo>
                      <a:lnTo>
                        <a:pt x="163" y="97"/>
                      </a:lnTo>
                      <a:close/>
                      <a:moveTo>
                        <a:pt x="163" y="97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4" name="Freeform 970"/>
                <p:cNvSpPr>
                  <a:spLocks noEditPoints="1"/>
                </p:cNvSpPr>
                <p:nvPr/>
              </p:nvSpPr>
              <p:spPr bwMode="auto">
                <a:xfrm>
                  <a:off x="1824038" y="2646364"/>
                  <a:ext cx="49213" cy="47625"/>
                </a:xfrm>
                <a:custGeom>
                  <a:avLst/>
                  <a:gdLst>
                    <a:gd name="T0" fmla="*/ 96 w 164"/>
                    <a:gd name="T1" fmla="*/ 164 h 164"/>
                    <a:gd name="T2" fmla="*/ 0 w 164"/>
                    <a:gd name="T3" fmla="*/ 97 h 164"/>
                    <a:gd name="T4" fmla="*/ 67 w 164"/>
                    <a:gd name="T5" fmla="*/ 0 h 164"/>
                    <a:gd name="T6" fmla="*/ 164 w 164"/>
                    <a:gd name="T7" fmla="*/ 67 h 164"/>
                    <a:gd name="T8" fmla="*/ 96 w 164"/>
                    <a:gd name="T9" fmla="*/ 164 h 164"/>
                    <a:gd name="T10" fmla="*/ 96 w 164"/>
                    <a:gd name="T11" fmla="*/ 164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4" h="164">
                      <a:moveTo>
                        <a:pt x="96" y="164"/>
                      </a:moveTo>
                      <a:lnTo>
                        <a:pt x="0" y="97"/>
                      </a:lnTo>
                      <a:lnTo>
                        <a:pt x="67" y="0"/>
                      </a:lnTo>
                      <a:lnTo>
                        <a:pt x="164" y="67"/>
                      </a:lnTo>
                      <a:lnTo>
                        <a:pt x="96" y="164"/>
                      </a:lnTo>
                      <a:close/>
                      <a:moveTo>
                        <a:pt x="96" y="164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5" name="Freeform 971"/>
                <p:cNvSpPr>
                  <a:spLocks noEditPoints="1"/>
                </p:cNvSpPr>
                <p:nvPr/>
              </p:nvSpPr>
              <p:spPr bwMode="auto">
                <a:xfrm>
                  <a:off x="2705100" y="6557964"/>
                  <a:ext cx="47625" cy="47625"/>
                </a:xfrm>
                <a:custGeom>
                  <a:avLst/>
                  <a:gdLst>
                    <a:gd name="T0" fmla="*/ 160 w 160"/>
                    <a:gd name="T1" fmla="*/ 58 h 161"/>
                    <a:gd name="T2" fmla="*/ 102 w 160"/>
                    <a:gd name="T3" fmla="*/ 161 h 161"/>
                    <a:gd name="T4" fmla="*/ 0 w 160"/>
                    <a:gd name="T5" fmla="*/ 102 h 161"/>
                    <a:gd name="T6" fmla="*/ 58 w 160"/>
                    <a:gd name="T7" fmla="*/ 0 h 161"/>
                    <a:gd name="T8" fmla="*/ 160 w 160"/>
                    <a:gd name="T9" fmla="*/ 58 h 161"/>
                    <a:gd name="T10" fmla="*/ 160 w 160"/>
                    <a:gd name="T11" fmla="*/ 58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0" h="161">
                      <a:moveTo>
                        <a:pt x="160" y="58"/>
                      </a:moveTo>
                      <a:lnTo>
                        <a:pt x="102" y="161"/>
                      </a:lnTo>
                      <a:lnTo>
                        <a:pt x="0" y="102"/>
                      </a:lnTo>
                      <a:lnTo>
                        <a:pt x="58" y="0"/>
                      </a:lnTo>
                      <a:lnTo>
                        <a:pt x="160" y="58"/>
                      </a:lnTo>
                      <a:close/>
                      <a:moveTo>
                        <a:pt x="160" y="58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6" name="Freeform 972"/>
                <p:cNvSpPr>
                  <a:spLocks noEditPoints="1"/>
                </p:cNvSpPr>
                <p:nvPr/>
              </p:nvSpPr>
              <p:spPr bwMode="auto">
                <a:xfrm>
                  <a:off x="1562100" y="5280026"/>
                  <a:ext cx="46038" cy="46038"/>
                </a:xfrm>
                <a:custGeom>
                  <a:avLst/>
                  <a:gdLst>
                    <a:gd name="T0" fmla="*/ 155 w 155"/>
                    <a:gd name="T1" fmla="*/ 109 h 156"/>
                    <a:gd name="T2" fmla="*/ 47 w 155"/>
                    <a:gd name="T3" fmla="*/ 156 h 156"/>
                    <a:gd name="T4" fmla="*/ 0 w 155"/>
                    <a:gd name="T5" fmla="*/ 47 h 156"/>
                    <a:gd name="T6" fmla="*/ 108 w 155"/>
                    <a:gd name="T7" fmla="*/ 0 h 156"/>
                    <a:gd name="T8" fmla="*/ 155 w 155"/>
                    <a:gd name="T9" fmla="*/ 109 h 156"/>
                    <a:gd name="T10" fmla="*/ 155 w 155"/>
                    <a:gd name="T11" fmla="*/ 109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5" h="156">
                      <a:moveTo>
                        <a:pt x="155" y="109"/>
                      </a:moveTo>
                      <a:lnTo>
                        <a:pt x="47" y="156"/>
                      </a:lnTo>
                      <a:lnTo>
                        <a:pt x="0" y="47"/>
                      </a:lnTo>
                      <a:lnTo>
                        <a:pt x="108" y="0"/>
                      </a:lnTo>
                      <a:lnTo>
                        <a:pt x="155" y="109"/>
                      </a:lnTo>
                      <a:close/>
                      <a:moveTo>
                        <a:pt x="155" y="109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7" name="Freeform 973"/>
                <p:cNvSpPr>
                  <a:spLocks noEditPoints="1"/>
                </p:cNvSpPr>
                <p:nvPr/>
              </p:nvSpPr>
              <p:spPr bwMode="auto">
                <a:xfrm>
                  <a:off x="1990725" y="5965826"/>
                  <a:ext cx="49213" cy="50800"/>
                </a:xfrm>
                <a:custGeom>
                  <a:avLst/>
                  <a:gdLst>
                    <a:gd name="T0" fmla="*/ 166 w 166"/>
                    <a:gd name="T1" fmla="*/ 90 h 167"/>
                    <a:gd name="T2" fmla="*/ 76 w 166"/>
                    <a:gd name="T3" fmla="*/ 167 h 167"/>
                    <a:gd name="T4" fmla="*/ 0 w 166"/>
                    <a:gd name="T5" fmla="*/ 77 h 167"/>
                    <a:gd name="T6" fmla="*/ 89 w 166"/>
                    <a:gd name="T7" fmla="*/ 0 h 167"/>
                    <a:gd name="T8" fmla="*/ 166 w 166"/>
                    <a:gd name="T9" fmla="*/ 90 h 167"/>
                    <a:gd name="T10" fmla="*/ 166 w 166"/>
                    <a:gd name="T11" fmla="*/ 9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7">
                      <a:moveTo>
                        <a:pt x="166" y="90"/>
                      </a:moveTo>
                      <a:lnTo>
                        <a:pt x="76" y="167"/>
                      </a:lnTo>
                      <a:lnTo>
                        <a:pt x="0" y="77"/>
                      </a:lnTo>
                      <a:lnTo>
                        <a:pt x="89" y="0"/>
                      </a:lnTo>
                      <a:lnTo>
                        <a:pt x="166" y="90"/>
                      </a:lnTo>
                      <a:close/>
                      <a:moveTo>
                        <a:pt x="166" y="90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8" name="Freeform 974"/>
                <p:cNvSpPr>
                  <a:spLocks noEditPoints="1"/>
                </p:cNvSpPr>
                <p:nvPr/>
              </p:nvSpPr>
              <p:spPr bwMode="auto">
                <a:xfrm>
                  <a:off x="1546225" y="5243514"/>
                  <a:ext cx="46038" cy="46038"/>
                </a:xfrm>
                <a:custGeom>
                  <a:avLst/>
                  <a:gdLst>
                    <a:gd name="T0" fmla="*/ 154 w 154"/>
                    <a:gd name="T1" fmla="*/ 109 h 155"/>
                    <a:gd name="T2" fmla="*/ 45 w 154"/>
                    <a:gd name="T3" fmla="*/ 155 h 155"/>
                    <a:gd name="T4" fmla="*/ 0 w 154"/>
                    <a:gd name="T5" fmla="*/ 46 h 155"/>
                    <a:gd name="T6" fmla="*/ 109 w 154"/>
                    <a:gd name="T7" fmla="*/ 0 h 155"/>
                    <a:gd name="T8" fmla="*/ 154 w 154"/>
                    <a:gd name="T9" fmla="*/ 109 h 155"/>
                    <a:gd name="T10" fmla="*/ 154 w 154"/>
                    <a:gd name="T11" fmla="*/ 10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4" h="155">
                      <a:moveTo>
                        <a:pt x="154" y="109"/>
                      </a:moveTo>
                      <a:lnTo>
                        <a:pt x="45" y="155"/>
                      </a:lnTo>
                      <a:lnTo>
                        <a:pt x="0" y="46"/>
                      </a:lnTo>
                      <a:lnTo>
                        <a:pt x="109" y="0"/>
                      </a:lnTo>
                      <a:lnTo>
                        <a:pt x="154" y="109"/>
                      </a:lnTo>
                      <a:close/>
                      <a:moveTo>
                        <a:pt x="154" y="109"/>
                      </a:moveTo>
                    </a:path>
                  </a:pathLst>
                </a:custGeom>
                <a:solidFill>
                  <a:srgbClr val="5BFFD8"/>
                </a:solidFill>
                <a:ln w="3175" cap="sq">
                  <a:solidFill>
                    <a:srgbClr val="5BFFD8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9" name="Freeform 975"/>
                <p:cNvSpPr>
                  <a:spLocks noEditPoints="1"/>
                </p:cNvSpPr>
                <p:nvPr/>
              </p:nvSpPr>
              <p:spPr bwMode="auto">
                <a:xfrm>
                  <a:off x="1514475" y="5341939"/>
                  <a:ext cx="47625" cy="47625"/>
                </a:xfrm>
                <a:custGeom>
                  <a:avLst/>
                  <a:gdLst>
                    <a:gd name="T0" fmla="*/ 160 w 160"/>
                    <a:gd name="T1" fmla="*/ 110 h 160"/>
                    <a:gd name="T2" fmla="*/ 50 w 160"/>
                    <a:gd name="T3" fmla="*/ 160 h 160"/>
                    <a:gd name="T4" fmla="*/ 0 w 160"/>
                    <a:gd name="T5" fmla="*/ 50 h 160"/>
                    <a:gd name="T6" fmla="*/ 110 w 160"/>
                    <a:gd name="T7" fmla="*/ 0 h 160"/>
                    <a:gd name="T8" fmla="*/ 160 w 160"/>
                    <a:gd name="T9" fmla="*/ 110 h 160"/>
                    <a:gd name="T10" fmla="*/ 160 w 160"/>
                    <a:gd name="T11" fmla="*/ 110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0" h="160">
                      <a:moveTo>
                        <a:pt x="160" y="110"/>
                      </a:moveTo>
                      <a:lnTo>
                        <a:pt x="50" y="160"/>
                      </a:lnTo>
                      <a:lnTo>
                        <a:pt x="0" y="50"/>
                      </a:lnTo>
                      <a:lnTo>
                        <a:pt x="110" y="0"/>
                      </a:lnTo>
                      <a:lnTo>
                        <a:pt x="160" y="110"/>
                      </a:lnTo>
                      <a:close/>
                      <a:moveTo>
                        <a:pt x="160" y="110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0" name="Freeform 976"/>
                <p:cNvSpPr>
                  <a:spLocks noEditPoints="1"/>
                </p:cNvSpPr>
                <p:nvPr/>
              </p:nvSpPr>
              <p:spPr bwMode="auto">
                <a:xfrm>
                  <a:off x="1814513" y="5854701"/>
                  <a:ext cx="50800" cy="50800"/>
                </a:xfrm>
                <a:custGeom>
                  <a:avLst/>
                  <a:gdLst>
                    <a:gd name="T0" fmla="*/ 169 w 169"/>
                    <a:gd name="T1" fmla="*/ 97 h 169"/>
                    <a:gd name="T2" fmla="*/ 72 w 169"/>
                    <a:gd name="T3" fmla="*/ 169 h 169"/>
                    <a:gd name="T4" fmla="*/ 0 w 169"/>
                    <a:gd name="T5" fmla="*/ 72 h 169"/>
                    <a:gd name="T6" fmla="*/ 97 w 169"/>
                    <a:gd name="T7" fmla="*/ 0 h 169"/>
                    <a:gd name="T8" fmla="*/ 169 w 169"/>
                    <a:gd name="T9" fmla="*/ 97 h 169"/>
                    <a:gd name="T10" fmla="*/ 169 w 169"/>
                    <a:gd name="T11" fmla="*/ 97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9" h="169">
                      <a:moveTo>
                        <a:pt x="169" y="97"/>
                      </a:moveTo>
                      <a:lnTo>
                        <a:pt x="72" y="169"/>
                      </a:lnTo>
                      <a:lnTo>
                        <a:pt x="0" y="72"/>
                      </a:lnTo>
                      <a:lnTo>
                        <a:pt x="97" y="0"/>
                      </a:lnTo>
                      <a:lnTo>
                        <a:pt x="169" y="97"/>
                      </a:lnTo>
                      <a:close/>
                      <a:moveTo>
                        <a:pt x="169" y="97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1" name="Freeform 977"/>
                <p:cNvSpPr>
                  <a:spLocks noEditPoints="1"/>
                </p:cNvSpPr>
                <p:nvPr/>
              </p:nvSpPr>
              <p:spPr bwMode="auto">
                <a:xfrm>
                  <a:off x="1746250" y="5757864"/>
                  <a:ext cx="49213" cy="49213"/>
                </a:xfrm>
                <a:custGeom>
                  <a:avLst/>
                  <a:gdLst>
                    <a:gd name="T0" fmla="*/ 168 w 168"/>
                    <a:gd name="T1" fmla="*/ 100 h 168"/>
                    <a:gd name="T2" fmla="*/ 68 w 168"/>
                    <a:gd name="T3" fmla="*/ 168 h 168"/>
                    <a:gd name="T4" fmla="*/ 0 w 168"/>
                    <a:gd name="T5" fmla="*/ 68 h 168"/>
                    <a:gd name="T6" fmla="*/ 100 w 168"/>
                    <a:gd name="T7" fmla="*/ 0 h 168"/>
                    <a:gd name="T8" fmla="*/ 168 w 168"/>
                    <a:gd name="T9" fmla="*/ 100 h 168"/>
                    <a:gd name="T10" fmla="*/ 168 w 168"/>
                    <a:gd name="T11" fmla="*/ 10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8" h="168">
                      <a:moveTo>
                        <a:pt x="168" y="100"/>
                      </a:moveTo>
                      <a:lnTo>
                        <a:pt x="68" y="168"/>
                      </a:lnTo>
                      <a:lnTo>
                        <a:pt x="0" y="68"/>
                      </a:lnTo>
                      <a:lnTo>
                        <a:pt x="100" y="0"/>
                      </a:lnTo>
                      <a:lnTo>
                        <a:pt x="168" y="100"/>
                      </a:lnTo>
                      <a:close/>
                      <a:moveTo>
                        <a:pt x="168" y="100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2" name="Freeform 978"/>
                <p:cNvSpPr>
                  <a:spLocks noEditPoints="1"/>
                </p:cNvSpPr>
                <p:nvPr/>
              </p:nvSpPr>
              <p:spPr bwMode="auto">
                <a:xfrm>
                  <a:off x="1790700" y="5822951"/>
                  <a:ext cx="50800" cy="49213"/>
                </a:xfrm>
                <a:custGeom>
                  <a:avLst/>
                  <a:gdLst>
                    <a:gd name="T0" fmla="*/ 168 w 168"/>
                    <a:gd name="T1" fmla="*/ 98 h 169"/>
                    <a:gd name="T2" fmla="*/ 70 w 168"/>
                    <a:gd name="T3" fmla="*/ 169 h 169"/>
                    <a:gd name="T4" fmla="*/ 0 w 168"/>
                    <a:gd name="T5" fmla="*/ 70 h 169"/>
                    <a:gd name="T6" fmla="*/ 98 w 168"/>
                    <a:gd name="T7" fmla="*/ 0 h 169"/>
                    <a:gd name="T8" fmla="*/ 168 w 168"/>
                    <a:gd name="T9" fmla="*/ 98 h 169"/>
                    <a:gd name="T10" fmla="*/ 168 w 168"/>
                    <a:gd name="T11" fmla="*/ 98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8" h="169">
                      <a:moveTo>
                        <a:pt x="168" y="98"/>
                      </a:moveTo>
                      <a:lnTo>
                        <a:pt x="70" y="169"/>
                      </a:lnTo>
                      <a:lnTo>
                        <a:pt x="0" y="70"/>
                      </a:lnTo>
                      <a:lnTo>
                        <a:pt x="98" y="0"/>
                      </a:lnTo>
                      <a:lnTo>
                        <a:pt x="168" y="98"/>
                      </a:lnTo>
                      <a:close/>
                      <a:moveTo>
                        <a:pt x="168" y="98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3" name="Freeform 979"/>
                <p:cNvSpPr>
                  <a:spLocks noEditPoints="1"/>
                </p:cNvSpPr>
                <p:nvPr/>
              </p:nvSpPr>
              <p:spPr bwMode="auto">
                <a:xfrm>
                  <a:off x="1601788" y="5519739"/>
                  <a:ext cx="49213" cy="49213"/>
                </a:xfrm>
                <a:custGeom>
                  <a:avLst/>
                  <a:gdLst>
                    <a:gd name="T0" fmla="*/ 164 w 164"/>
                    <a:gd name="T1" fmla="*/ 106 h 164"/>
                    <a:gd name="T2" fmla="*/ 57 w 164"/>
                    <a:gd name="T3" fmla="*/ 164 h 164"/>
                    <a:gd name="T4" fmla="*/ 0 w 164"/>
                    <a:gd name="T5" fmla="*/ 57 h 164"/>
                    <a:gd name="T6" fmla="*/ 106 w 164"/>
                    <a:gd name="T7" fmla="*/ 0 h 164"/>
                    <a:gd name="T8" fmla="*/ 164 w 164"/>
                    <a:gd name="T9" fmla="*/ 106 h 164"/>
                    <a:gd name="T10" fmla="*/ 164 w 164"/>
                    <a:gd name="T11" fmla="*/ 10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4" h="164">
                      <a:moveTo>
                        <a:pt x="164" y="106"/>
                      </a:moveTo>
                      <a:lnTo>
                        <a:pt x="57" y="164"/>
                      </a:lnTo>
                      <a:lnTo>
                        <a:pt x="0" y="57"/>
                      </a:lnTo>
                      <a:lnTo>
                        <a:pt x="106" y="0"/>
                      </a:lnTo>
                      <a:lnTo>
                        <a:pt x="164" y="106"/>
                      </a:lnTo>
                      <a:close/>
                      <a:moveTo>
                        <a:pt x="164" y="106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4" name="Freeform 980"/>
                <p:cNvSpPr>
                  <a:spLocks noEditPoints="1"/>
                </p:cNvSpPr>
                <p:nvPr/>
              </p:nvSpPr>
              <p:spPr bwMode="auto">
                <a:xfrm>
                  <a:off x="1862138" y="5918201"/>
                  <a:ext cx="50800" cy="50800"/>
                </a:xfrm>
                <a:custGeom>
                  <a:avLst/>
                  <a:gdLst>
                    <a:gd name="T0" fmla="*/ 170 w 170"/>
                    <a:gd name="T1" fmla="*/ 95 h 170"/>
                    <a:gd name="T2" fmla="*/ 75 w 170"/>
                    <a:gd name="T3" fmla="*/ 170 h 170"/>
                    <a:gd name="T4" fmla="*/ 0 w 170"/>
                    <a:gd name="T5" fmla="*/ 75 h 170"/>
                    <a:gd name="T6" fmla="*/ 96 w 170"/>
                    <a:gd name="T7" fmla="*/ 0 h 170"/>
                    <a:gd name="T8" fmla="*/ 170 w 170"/>
                    <a:gd name="T9" fmla="*/ 95 h 170"/>
                    <a:gd name="T10" fmla="*/ 170 w 170"/>
                    <a:gd name="T11" fmla="*/ 95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0" h="170">
                      <a:moveTo>
                        <a:pt x="170" y="95"/>
                      </a:moveTo>
                      <a:lnTo>
                        <a:pt x="75" y="170"/>
                      </a:lnTo>
                      <a:lnTo>
                        <a:pt x="0" y="75"/>
                      </a:lnTo>
                      <a:lnTo>
                        <a:pt x="96" y="0"/>
                      </a:lnTo>
                      <a:lnTo>
                        <a:pt x="170" y="95"/>
                      </a:lnTo>
                      <a:close/>
                      <a:moveTo>
                        <a:pt x="170" y="95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5" name="Freeform 981"/>
                <p:cNvSpPr>
                  <a:spLocks noEditPoints="1"/>
                </p:cNvSpPr>
                <p:nvPr/>
              </p:nvSpPr>
              <p:spPr bwMode="auto">
                <a:xfrm>
                  <a:off x="1938338" y="6010276"/>
                  <a:ext cx="50800" cy="50800"/>
                </a:xfrm>
                <a:custGeom>
                  <a:avLst/>
                  <a:gdLst>
                    <a:gd name="T0" fmla="*/ 171 w 171"/>
                    <a:gd name="T1" fmla="*/ 92 h 171"/>
                    <a:gd name="T2" fmla="*/ 79 w 171"/>
                    <a:gd name="T3" fmla="*/ 171 h 171"/>
                    <a:gd name="T4" fmla="*/ 0 w 171"/>
                    <a:gd name="T5" fmla="*/ 79 h 171"/>
                    <a:gd name="T6" fmla="*/ 92 w 171"/>
                    <a:gd name="T7" fmla="*/ 0 h 171"/>
                    <a:gd name="T8" fmla="*/ 171 w 171"/>
                    <a:gd name="T9" fmla="*/ 92 h 171"/>
                    <a:gd name="T10" fmla="*/ 171 w 171"/>
                    <a:gd name="T11" fmla="*/ 92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1">
                      <a:moveTo>
                        <a:pt x="171" y="92"/>
                      </a:moveTo>
                      <a:lnTo>
                        <a:pt x="79" y="171"/>
                      </a:lnTo>
                      <a:lnTo>
                        <a:pt x="0" y="79"/>
                      </a:lnTo>
                      <a:lnTo>
                        <a:pt x="92" y="0"/>
                      </a:lnTo>
                      <a:lnTo>
                        <a:pt x="171" y="92"/>
                      </a:lnTo>
                      <a:close/>
                      <a:moveTo>
                        <a:pt x="171" y="92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Freeform 982"/>
                <p:cNvSpPr>
                  <a:spLocks noEditPoints="1"/>
                </p:cNvSpPr>
                <p:nvPr/>
              </p:nvSpPr>
              <p:spPr bwMode="auto">
                <a:xfrm>
                  <a:off x="1887538" y="5948364"/>
                  <a:ext cx="50800" cy="50800"/>
                </a:xfrm>
                <a:custGeom>
                  <a:avLst/>
                  <a:gdLst>
                    <a:gd name="T0" fmla="*/ 170 w 170"/>
                    <a:gd name="T1" fmla="*/ 94 h 170"/>
                    <a:gd name="T2" fmla="*/ 76 w 170"/>
                    <a:gd name="T3" fmla="*/ 170 h 170"/>
                    <a:gd name="T4" fmla="*/ 0 w 170"/>
                    <a:gd name="T5" fmla="*/ 76 h 170"/>
                    <a:gd name="T6" fmla="*/ 94 w 170"/>
                    <a:gd name="T7" fmla="*/ 0 h 170"/>
                    <a:gd name="T8" fmla="*/ 170 w 170"/>
                    <a:gd name="T9" fmla="*/ 94 h 170"/>
                    <a:gd name="T10" fmla="*/ 170 w 170"/>
                    <a:gd name="T11" fmla="*/ 94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0" h="170">
                      <a:moveTo>
                        <a:pt x="170" y="94"/>
                      </a:moveTo>
                      <a:lnTo>
                        <a:pt x="76" y="170"/>
                      </a:lnTo>
                      <a:lnTo>
                        <a:pt x="0" y="76"/>
                      </a:lnTo>
                      <a:lnTo>
                        <a:pt x="94" y="0"/>
                      </a:lnTo>
                      <a:lnTo>
                        <a:pt x="170" y="94"/>
                      </a:lnTo>
                      <a:close/>
                      <a:moveTo>
                        <a:pt x="170" y="94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Freeform 983"/>
                <p:cNvSpPr>
                  <a:spLocks noEditPoints="1"/>
                </p:cNvSpPr>
                <p:nvPr/>
              </p:nvSpPr>
              <p:spPr bwMode="auto">
                <a:xfrm>
                  <a:off x="1681163" y="5657851"/>
                  <a:ext cx="49213" cy="49213"/>
                </a:xfrm>
                <a:custGeom>
                  <a:avLst/>
                  <a:gdLst>
                    <a:gd name="T0" fmla="*/ 167 w 167"/>
                    <a:gd name="T1" fmla="*/ 103 h 166"/>
                    <a:gd name="T2" fmla="*/ 64 w 167"/>
                    <a:gd name="T3" fmla="*/ 166 h 166"/>
                    <a:gd name="T4" fmla="*/ 0 w 167"/>
                    <a:gd name="T5" fmla="*/ 64 h 166"/>
                    <a:gd name="T6" fmla="*/ 103 w 167"/>
                    <a:gd name="T7" fmla="*/ 0 h 166"/>
                    <a:gd name="T8" fmla="*/ 167 w 167"/>
                    <a:gd name="T9" fmla="*/ 103 h 166"/>
                    <a:gd name="T10" fmla="*/ 167 w 167"/>
                    <a:gd name="T11" fmla="*/ 103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166">
                      <a:moveTo>
                        <a:pt x="167" y="103"/>
                      </a:moveTo>
                      <a:lnTo>
                        <a:pt x="64" y="166"/>
                      </a:lnTo>
                      <a:lnTo>
                        <a:pt x="0" y="64"/>
                      </a:lnTo>
                      <a:lnTo>
                        <a:pt x="103" y="0"/>
                      </a:lnTo>
                      <a:lnTo>
                        <a:pt x="167" y="103"/>
                      </a:lnTo>
                      <a:close/>
                      <a:moveTo>
                        <a:pt x="167" y="103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Freeform 984"/>
                <p:cNvSpPr>
                  <a:spLocks noEditPoints="1"/>
                </p:cNvSpPr>
                <p:nvPr/>
              </p:nvSpPr>
              <p:spPr bwMode="auto">
                <a:xfrm>
                  <a:off x="1660525" y="5622926"/>
                  <a:ext cx="49213" cy="49213"/>
                </a:xfrm>
                <a:custGeom>
                  <a:avLst/>
                  <a:gdLst>
                    <a:gd name="T0" fmla="*/ 166 w 166"/>
                    <a:gd name="T1" fmla="*/ 104 h 166"/>
                    <a:gd name="T2" fmla="*/ 62 w 166"/>
                    <a:gd name="T3" fmla="*/ 166 h 166"/>
                    <a:gd name="T4" fmla="*/ 0 w 166"/>
                    <a:gd name="T5" fmla="*/ 62 h 166"/>
                    <a:gd name="T6" fmla="*/ 104 w 166"/>
                    <a:gd name="T7" fmla="*/ 0 h 166"/>
                    <a:gd name="T8" fmla="*/ 166 w 166"/>
                    <a:gd name="T9" fmla="*/ 104 h 166"/>
                    <a:gd name="T10" fmla="*/ 166 w 166"/>
                    <a:gd name="T11" fmla="*/ 104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66">
                      <a:moveTo>
                        <a:pt x="166" y="104"/>
                      </a:moveTo>
                      <a:lnTo>
                        <a:pt x="62" y="166"/>
                      </a:lnTo>
                      <a:lnTo>
                        <a:pt x="0" y="62"/>
                      </a:lnTo>
                      <a:lnTo>
                        <a:pt x="104" y="0"/>
                      </a:lnTo>
                      <a:lnTo>
                        <a:pt x="166" y="104"/>
                      </a:lnTo>
                      <a:close/>
                      <a:moveTo>
                        <a:pt x="166" y="104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9" name="Freeform 985"/>
                <p:cNvSpPr>
                  <a:spLocks noEditPoints="1"/>
                </p:cNvSpPr>
                <p:nvPr/>
              </p:nvSpPr>
              <p:spPr bwMode="auto">
                <a:xfrm>
                  <a:off x="1641475" y="5589589"/>
                  <a:ext cx="47625" cy="49213"/>
                </a:xfrm>
                <a:custGeom>
                  <a:avLst/>
                  <a:gdLst>
                    <a:gd name="T0" fmla="*/ 165 w 165"/>
                    <a:gd name="T1" fmla="*/ 105 h 165"/>
                    <a:gd name="T2" fmla="*/ 61 w 165"/>
                    <a:gd name="T3" fmla="*/ 165 h 165"/>
                    <a:gd name="T4" fmla="*/ 0 w 165"/>
                    <a:gd name="T5" fmla="*/ 60 h 165"/>
                    <a:gd name="T6" fmla="*/ 105 w 165"/>
                    <a:gd name="T7" fmla="*/ 0 h 165"/>
                    <a:gd name="T8" fmla="*/ 165 w 165"/>
                    <a:gd name="T9" fmla="*/ 105 h 165"/>
                    <a:gd name="T10" fmla="*/ 165 w 165"/>
                    <a:gd name="T11" fmla="*/ 10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5" h="165">
                      <a:moveTo>
                        <a:pt x="165" y="105"/>
                      </a:moveTo>
                      <a:lnTo>
                        <a:pt x="61" y="165"/>
                      </a:lnTo>
                      <a:lnTo>
                        <a:pt x="0" y="60"/>
                      </a:lnTo>
                      <a:lnTo>
                        <a:pt x="105" y="0"/>
                      </a:lnTo>
                      <a:lnTo>
                        <a:pt x="165" y="105"/>
                      </a:lnTo>
                      <a:close/>
                      <a:moveTo>
                        <a:pt x="165" y="105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0" name="Freeform 986"/>
                <p:cNvSpPr>
                  <a:spLocks noEditPoints="1"/>
                </p:cNvSpPr>
                <p:nvPr/>
              </p:nvSpPr>
              <p:spPr bwMode="auto">
                <a:xfrm>
                  <a:off x="1584325" y="5484814"/>
                  <a:ext cx="47625" cy="49213"/>
                </a:xfrm>
                <a:custGeom>
                  <a:avLst/>
                  <a:gdLst>
                    <a:gd name="T0" fmla="*/ 163 w 163"/>
                    <a:gd name="T1" fmla="*/ 107 h 163"/>
                    <a:gd name="T2" fmla="*/ 56 w 163"/>
                    <a:gd name="T3" fmla="*/ 163 h 163"/>
                    <a:gd name="T4" fmla="*/ 0 w 163"/>
                    <a:gd name="T5" fmla="*/ 56 h 163"/>
                    <a:gd name="T6" fmla="*/ 107 w 163"/>
                    <a:gd name="T7" fmla="*/ 0 h 163"/>
                    <a:gd name="T8" fmla="*/ 163 w 163"/>
                    <a:gd name="T9" fmla="*/ 107 h 163"/>
                    <a:gd name="T10" fmla="*/ 163 w 163"/>
                    <a:gd name="T11" fmla="*/ 107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3" h="163">
                      <a:moveTo>
                        <a:pt x="163" y="107"/>
                      </a:moveTo>
                      <a:lnTo>
                        <a:pt x="56" y="163"/>
                      </a:lnTo>
                      <a:lnTo>
                        <a:pt x="0" y="56"/>
                      </a:lnTo>
                      <a:lnTo>
                        <a:pt x="107" y="0"/>
                      </a:lnTo>
                      <a:lnTo>
                        <a:pt x="163" y="107"/>
                      </a:lnTo>
                      <a:close/>
                      <a:moveTo>
                        <a:pt x="163" y="107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1" name="Freeform 987"/>
                <p:cNvSpPr>
                  <a:spLocks noEditPoints="1"/>
                </p:cNvSpPr>
                <p:nvPr/>
              </p:nvSpPr>
              <p:spPr bwMode="auto">
                <a:xfrm>
                  <a:off x="1531938" y="5378451"/>
                  <a:ext cx="47625" cy="47625"/>
                </a:xfrm>
                <a:custGeom>
                  <a:avLst/>
                  <a:gdLst>
                    <a:gd name="T0" fmla="*/ 161 w 161"/>
                    <a:gd name="T1" fmla="*/ 109 h 160"/>
                    <a:gd name="T2" fmla="*/ 51 w 161"/>
                    <a:gd name="T3" fmla="*/ 160 h 160"/>
                    <a:gd name="T4" fmla="*/ 0 w 161"/>
                    <a:gd name="T5" fmla="*/ 51 h 160"/>
                    <a:gd name="T6" fmla="*/ 109 w 161"/>
                    <a:gd name="T7" fmla="*/ 0 h 160"/>
                    <a:gd name="T8" fmla="*/ 161 w 161"/>
                    <a:gd name="T9" fmla="*/ 109 h 160"/>
                    <a:gd name="T10" fmla="*/ 161 w 161"/>
                    <a:gd name="T11" fmla="*/ 109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1" h="160">
                      <a:moveTo>
                        <a:pt x="161" y="109"/>
                      </a:moveTo>
                      <a:lnTo>
                        <a:pt x="51" y="160"/>
                      </a:lnTo>
                      <a:lnTo>
                        <a:pt x="0" y="51"/>
                      </a:lnTo>
                      <a:lnTo>
                        <a:pt x="109" y="0"/>
                      </a:lnTo>
                      <a:lnTo>
                        <a:pt x="161" y="109"/>
                      </a:lnTo>
                      <a:close/>
                      <a:moveTo>
                        <a:pt x="161" y="109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2" name="Freeform 988"/>
                <p:cNvSpPr>
                  <a:spLocks noEditPoints="1"/>
                </p:cNvSpPr>
                <p:nvPr/>
              </p:nvSpPr>
              <p:spPr bwMode="auto">
                <a:xfrm>
                  <a:off x="2468563" y="1909764"/>
                  <a:ext cx="50800" cy="49213"/>
                </a:xfrm>
                <a:custGeom>
                  <a:avLst/>
                  <a:gdLst>
                    <a:gd name="T0" fmla="*/ 69 w 168"/>
                    <a:gd name="T1" fmla="*/ 169 h 169"/>
                    <a:gd name="T2" fmla="*/ 0 w 168"/>
                    <a:gd name="T3" fmla="*/ 69 h 169"/>
                    <a:gd name="T4" fmla="*/ 100 w 168"/>
                    <a:gd name="T5" fmla="*/ 0 h 169"/>
                    <a:gd name="T6" fmla="*/ 168 w 168"/>
                    <a:gd name="T7" fmla="*/ 100 h 169"/>
                    <a:gd name="T8" fmla="*/ 69 w 168"/>
                    <a:gd name="T9" fmla="*/ 169 h 169"/>
                    <a:gd name="T10" fmla="*/ 69 w 168"/>
                    <a:gd name="T11" fmla="*/ 169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8" h="169">
                      <a:moveTo>
                        <a:pt x="69" y="169"/>
                      </a:moveTo>
                      <a:lnTo>
                        <a:pt x="0" y="69"/>
                      </a:lnTo>
                      <a:lnTo>
                        <a:pt x="100" y="0"/>
                      </a:lnTo>
                      <a:lnTo>
                        <a:pt x="168" y="100"/>
                      </a:lnTo>
                      <a:lnTo>
                        <a:pt x="69" y="169"/>
                      </a:lnTo>
                      <a:close/>
                      <a:moveTo>
                        <a:pt x="69" y="169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3" name="Freeform 989"/>
                <p:cNvSpPr>
                  <a:spLocks noEditPoints="1"/>
                </p:cNvSpPr>
                <p:nvPr/>
              </p:nvSpPr>
              <p:spPr bwMode="auto">
                <a:xfrm>
                  <a:off x="1468438" y="5232401"/>
                  <a:ext cx="46038" cy="47625"/>
                </a:xfrm>
                <a:custGeom>
                  <a:avLst/>
                  <a:gdLst>
                    <a:gd name="T0" fmla="*/ 157 w 157"/>
                    <a:gd name="T1" fmla="*/ 113 h 158"/>
                    <a:gd name="T2" fmla="*/ 45 w 157"/>
                    <a:gd name="T3" fmla="*/ 158 h 158"/>
                    <a:gd name="T4" fmla="*/ 0 w 157"/>
                    <a:gd name="T5" fmla="*/ 45 h 158"/>
                    <a:gd name="T6" fmla="*/ 112 w 157"/>
                    <a:gd name="T7" fmla="*/ 0 h 158"/>
                    <a:gd name="T8" fmla="*/ 157 w 157"/>
                    <a:gd name="T9" fmla="*/ 113 h 158"/>
                    <a:gd name="T10" fmla="*/ 157 w 157"/>
                    <a:gd name="T11" fmla="*/ 113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7" h="158">
                      <a:moveTo>
                        <a:pt x="157" y="113"/>
                      </a:moveTo>
                      <a:lnTo>
                        <a:pt x="45" y="158"/>
                      </a:lnTo>
                      <a:lnTo>
                        <a:pt x="0" y="45"/>
                      </a:lnTo>
                      <a:lnTo>
                        <a:pt x="112" y="0"/>
                      </a:lnTo>
                      <a:lnTo>
                        <a:pt x="157" y="113"/>
                      </a:lnTo>
                      <a:close/>
                      <a:moveTo>
                        <a:pt x="157" y="113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4" name="Freeform 990"/>
                <p:cNvSpPr>
                  <a:spLocks noEditPoints="1"/>
                </p:cNvSpPr>
                <p:nvPr/>
              </p:nvSpPr>
              <p:spPr bwMode="auto">
                <a:xfrm>
                  <a:off x="1768475" y="5789614"/>
                  <a:ext cx="49213" cy="50800"/>
                </a:xfrm>
                <a:custGeom>
                  <a:avLst/>
                  <a:gdLst>
                    <a:gd name="T0" fmla="*/ 169 w 169"/>
                    <a:gd name="T1" fmla="*/ 99 h 169"/>
                    <a:gd name="T2" fmla="*/ 69 w 169"/>
                    <a:gd name="T3" fmla="*/ 169 h 169"/>
                    <a:gd name="T4" fmla="*/ 0 w 169"/>
                    <a:gd name="T5" fmla="*/ 70 h 169"/>
                    <a:gd name="T6" fmla="*/ 99 w 169"/>
                    <a:gd name="T7" fmla="*/ 0 h 169"/>
                    <a:gd name="T8" fmla="*/ 169 w 169"/>
                    <a:gd name="T9" fmla="*/ 99 h 169"/>
                    <a:gd name="T10" fmla="*/ 169 w 169"/>
                    <a:gd name="T11" fmla="*/ 99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9" h="169">
                      <a:moveTo>
                        <a:pt x="169" y="99"/>
                      </a:moveTo>
                      <a:lnTo>
                        <a:pt x="69" y="169"/>
                      </a:lnTo>
                      <a:lnTo>
                        <a:pt x="0" y="70"/>
                      </a:lnTo>
                      <a:lnTo>
                        <a:pt x="99" y="0"/>
                      </a:lnTo>
                      <a:lnTo>
                        <a:pt x="169" y="99"/>
                      </a:lnTo>
                      <a:close/>
                      <a:moveTo>
                        <a:pt x="169" y="99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5" name="Freeform 991"/>
                <p:cNvSpPr>
                  <a:spLocks noEditPoints="1"/>
                </p:cNvSpPr>
                <p:nvPr/>
              </p:nvSpPr>
              <p:spPr bwMode="auto">
                <a:xfrm>
                  <a:off x="1912938" y="5980114"/>
                  <a:ext cx="50800" cy="50800"/>
                </a:xfrm>
                <a:custGeom>
                  <a:avLst/>
                  <a:gdLst>
                    <a:gd name="T0" fmla="*/ 171 w 171"/>
                    <a:gd name="T1" fmla="*/ 93 h 170"/>
                    <a:gd name="T2" fmla="*/ 78 w 171"/>
                    <a:gd name="T3" fmla="*/ 170 h 170"/>
                    <a:gd name="T4" fmla="*/ 0 w 171"/>
                    <a:gd name="T5" fmla="*/ 77 h 170"/>
                    <a:gd name="T6" fmla="*/ 93 w 171"/>
                    <a:gd name="T7" fmla="*/ 0 h 170"/>
                    <a:gd name="T8" fmla="*/ 171 w 171"/>
                    <a:gd name="T9" fmla="*/ 93 h 170"/>
                    <a:gd name="T10" fmla="*/ 171 w 171"/>
                    <a:gd name="T11" fmla="*/ 93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0">
                      <a:moveTo>
                        <a:pt x="171" y="93"/>
                      </a:moveTo>
                      <a:lnTo>
                        <a:pt x="78" y="170"/>
                      </a:lnTo>
                      <a:lnTo>
                        <a:pt x="0" y="77"/>
                      </a:lnTo>
                      <a:lnTo>
                        <a:pt x="93" y="0"/>
                      </a:lnTo>
                      <a:lnTo>
                        <a:pt x="171" y="93"/>
                      </a:lnTo>
                      <a:close/>
                      <a:moveTo>
                        <a:pt x="171" y="93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6" name="Freeform 992"/>
                <p:cNvSpPr>
                  <a:spLocks noEditPoints="1"/>
                </p:cNvSpPr>
                <p:nvPr/>
              </p:nvSpPr>
              <p:spPr bwMode="auto">
                <a:xfrm>
                  <a:off x="1963738" y="6040439"/>
                  <a:ext cx="50800" cy="50800"/>
                </a:xfrm>
                <a:custGeom>
                  <a:avLst/>
                  <a:gdLst>
                    <a:gd name="T0" fmla="*/ 171 w 171"/>
                    <a:gd name="T1" fmla="*/ 91 h 171"/>
                    <a:gd name="T2" fmla="*/ 80 w 171"/>
                    <a:gd name="T3" fmla="*/ 171 h 171"/>
                    <a:gd name="T4" fmla="*/ 0 w 171"/>
                    <a:gd name="T5" fmla="*/ 81 h 171"/>
                    <a:gd name="T6" fmla="*/ 91 w 171"/>
                    <a:gd name="T7" fmla="*/ 0 h 171"/>
                    <a:gd name="T8" fmla="*/ 171 w 171"/>
                    <a:gd name="T9" fmla="*/ 91 h 171"/>
                    <a:gd name="T10" fmla="*/ 171 w 171"/>
                    <a:gd name="T11" fmla="*/ 9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1">
                      <a:moveTo>
                        <a:pt x="171" y="91"/>
                      </a:moveTo>
                      <a:lnTo>
                        <a:pt x="80" y="171"/>
                      </a:lnTo>
                      <a:lnTo>
                        <a:pt x="0" y="81"/>
                      </a:lnTo>
                      <a:lnTo>
                        <a:pt x="91" y="0"/>
                      </a:lnTo>
                      <a:lnTo>
                        <a:pt x="171" y="91"/>
                      </a:lnTo>
                      <a:close/>
                      <a:moveTo>
                        <a:pt x="171" y="91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7" name="Freeform 993"/>
                <p:cNvSpPr>
                  <a:spLocks noEditPoints="1"/>
                </p:cNvSpPr>
                <p:nvPr/>
              </p:nvSpPr>
              <p:spPr bwMode="auto">
                <a:xfrm>
                  <a:off x="1484313" y="5270501"/>
                  <a:ext cx="46038" cy="46038"/>
                </a:xfrm>
                <a:custGeom>
                  <a:avLst/>
                  <a:gdLst>
                    <a:gd name="T0" fmla="*/ 158 w 158"/>
                    <a:gd name="T1" fmla="*/ 112 h 159"/>
                    <a:gd name="T2" fmla="*/ 47 w 158"/>
                    <a:gd name="T3" fmla="*/ 159 h 159"/>
                    <a:gd name="T4" fmla="*/ 0 w 158"/>
                    <a:gd name="T5" fmla="*/ 47 h 159"/>
                    <a:gd name="T6" fmla="*/ 112 w 158"/>
                    <a:gd name="T7" fmla="*/ 0 h 159"/>
                    <a:gd name="T8" fmla="*/ 158 w 158"/>
                    <a:gd name="T9" fmla="*/ 112 h 159"/>
                    <a:gd name="T10" fmla="*/ 158 w 158"/>
                    <a:gd name="T11" fmla="*/ 112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8" h="159">
                      <a:moveTo>
                        <a:pt x="158" y="112"/>
                      </a:moveTo>
                      <a:lnTo>
                        <a:pt x="47" y="159"/>
                      </a:lnTo>
                      <a:lnTo>
                        <a:pt x="0" y="47"/>
                      </a:lnTo>
                      <a:lnTo>
                        <a:pt x="112" y="0"/>
                      </a:lnTo>
                      <a:lnTo>
                        <a:pt x="158" y="112"/>
                      </a:lnTo>
                      <a:close/>
                      <a:moveTo>
                        <a:pt x="158" y="112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8" name="Freeform 994"/>
                <p:cNvSpPr>
                  <a:spLocks noEditPoints="1"/>
                </p:cNvSpPr>
                <p:nvPr/>
              </p:nvSpPr>
              <p:spPr bwMode="auto">
                <a:xfrm>
                  <a:off x="1990725" y="6069014"/>
                  <a:ext cx="50800" cy="50800"/>
                </a:xfrm>
                <a:custGeom>
                  <a:avLst/>
                  <a:gdLst>
                    <a:gd name="T0" fmla="*/ 171 w 171"/>
                    <a:gd name="T1" fmla="*/ 90 h 171"/>
                    <a:gd name="T2" fmla="*/ 81 w 171"/>
                    <a:gd name="T3" fmla="*/ 171 h 171"/>
                    <a:gd name="T4" fmla="*/ 0 w 171"/>
                    <a:gd name="T5" fmla="*/ 82 h 171"/>
                    <a:gd name="T6" fmla="*/ 89 w 171"/>
                    <a:gd name="T7" fmla="*/ 0 h 171"/>
                    <a:gd name="T8" fmla="*/ 171 w 171"/>
                    <a:gd name="T9" fmla="*/ 90 h 171"/>
                    <a:gd name="T10" fmla="*/ 171 w 171"/>
                    <a:gd name="T11" fmla="*/ 9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1">
                      <a:moveTo>
                        <a:pt x="171" y="90"/>
                      </a:moveTo>
                      <a:lnTo>
                        <a:pt x="81" y="171"/>
                      </a:lnTo>
                      <a:lnTo>
                        <a:pt x="0" y="82"/>
                      </a:lnTo>
                      <a:lnTo>
                        <a:pt x="89" y="0"/>
                      </a:lnTo>
                      <a:lnTo>
                        <a:pt x="171" y="90"/>
                      </a:lnTo>
                      <a:close/>
                      <a:moveTo>
                        <a:pt x="171" y="90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9" name="Freeform 995"/>
                <p:cNvSpPr>
                  <a:spLocks noEditPoints="1"/>
                </p:cNvSpPr>
                <p:nvPr/>
              </p:nvSpPr>
              <p:spPr bwMode="auto">
                <a:xfrm>
                  <a:off x="2073275" y="6156326"/>
                  <a:ext cx="50800" cy="50800"/>
                </a:xfrm>
                <a:custGeom>
                  <a:avLst/>
                  <a:gdLst>
                    <a:gd name="T0" fmla="*/ 171 w 171"/>
                    <a:gd name="T1" fmla="*/ 85 h 171"/>
                    <a:gd name="T2" fmla="*/ 86 w 171"/>
                    <a:gd name="T3" fmla="*/ 171 h 171"/>
                    <a:gd name="T4" fmla="*/ 0 w 171"/>
                    <a:gd name="T5" fmla="*/ 85 h 171"/>
                    <a:gd name="T6" fmla="*/ 86 w 171"/>
                    <a:gd name="T7" fmla="*/ 0 h 171"/>
                    <a:gd name="T8" fmla="*/ 171 w 171"/>
                    <a:gd name="T9" fmla="*/ 85 h 171"/>
                    <a:gd name="T10" fmla="*/ 171 w 171"/>
                    <a:gd name="T11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1">
                      <a:moveTo>
                        <a:pt x="171" y="85"/>
                      </a:moveTo>
                      <a:lnTo>
                        <a:pt x="86" y="171"/>
                      </a:lnTo>
                      <a:lnTo>
                        <a:pt x="0" y="85"/>
                      </a:lnTo>
                      <a:lnTo>
                        <a:pt x="86" y="0"/>
                      </a:lnTo>
                      <a:lnTo>
                        <a:pt x="171" y="85"/>
                      </a:lnTo>
                      <a:close/>
                      <a:moveTo>
                        <a:pt x="171" y="85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0" name="Freeform 996"/>
                <p:cNvSpPr>
                  <a:spLocks noEditPoints="1"/>
                </p:cNvSpPr>
                <p:nvPr/>
              </p:nvSpPr>
              <p:spPr bwMode="auto">
                <a:xfrm>
                  <a:off x="1838325" y="5886451"/>
                  <a:ext cx="50800" cy="50800"/>
                </a:xfrm>
                <a:custGeom>
                  <a:avLst/>
                  <a:gdLst>
                    <a:gd name="T0" fmla="*/ 170 w 170"/>
                    <a:gd name="T1" fmla="*/ 96 h 170"/>
                    <a:gd name="T2" fmla="*/ 74 w 170"/>
                    <a:gd name="T3" fmla="*/ 170 h 170"/>
                    <a:gd name="T4" fmla="*/ 0 w 170"/>
                    <a:gd name="T5" fmla="*/ 74 h 170"/>
                    <a:gd name="T6" fmla="*/ 96 w 170"/>
                    <a:gd name="T7" fmla="*/ 0 h 170"/>
                    <a:gd name="T8" fmla="*/ 170 w 170"/>
                    <a:gd name="T9" fmla="*/ 96 h 170"/>
                    <a:gd name="T10" fmla="*/ 170 w 170"/>
                    <a:gd name="T11" fmla="*/ 96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0" h="170">
                      <a:moveTo>
                        <a:pt x="170" y="96"/>
                      </a:moveTo>
                      <a:lnTo>
                        <a:pt x="74" y="170"/>
                      </a:lnTo>
                      <a:lnTo>
                        <a:pt x="0" y="74"/>
                      </a:lnTo>
                      <a:lnTo>
                        <a:pt x="96" y="0"/>
                      </a:lnTo>
                      <a:lnTo>
                        <a:pt x="170" y="96"/>
                      </a:lnTo>
                      <a:close/>
                      <a:moveTo>
                        <a:pt x="170" y="96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1" name="Freeform 997"/>
                <p:cNvSpPr>
                  <a:spLocks noEditPoints="1"/>
                </p:cNvSpPr>
                <p:nvPr/>
              </p:nvSpPr>
              <p:spPr bwMode="auto">
                <a:xfrm>
                  <a:off x="2130425" y="6211889"/>
                  <a:ext cx="50800" cy="50800"/>
                </a:xfrm>
                <a:custGeom>
                  <a:avLst/>
                  <a:gdLst>
                    <a:gd name="T0" fmla="*/ 171 w 171"/>
                    <a:gd name="T1" fmla="*/ 83 h 170"/>
                    <a:gd name="T2" fmla="*/ 88 w 171"/>
                    <a:gd name="T3" fmla="*/ 170 h 170"/>
                    <a:gd name="T4" fmla="*/ 0 w 171"/>
                    <a:gd name="T5" fmla="*/ 87 h 170"/>
                    <a:gd name="T6" fmla="*/ 84 w 171"/>
                    <a:gd name="T7" fmla="*/ 0 h 170"/>
                    <a:gd name="T8" fmla="*/ 171 w 171"/>
                    <a:gd name="T9" fmla="*/ 83 h 170"/>
                    <a:gd name="T10" fmla="*/ 171 w 171"/>
                    <a:gd name="T11" fmla="*/ 83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0">
                      <a:moveTo>
                        <a:pt x="171" y="83"/>
                      </a:moveTo>
                      <a:lnTo>
                        <a:pt x="88" y="170"/>
                      </a:lnTo>
                      <a:lnTo>
                        <a:pt x="0" y="87"/>
                      </a:lnTo>
                      <a:lnTo>
                        <a:pt x="84" y="0"/>
                      </a:lnTo>
                      <a:lnTo>
                        <a:pt x="171" y="83"/>
                      </a:lnTo>
                      <a:close/>
                      <a:moveTo>
                        <a:pt x="171" y="83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2" name="Freeform 998"/>
                <p:cNvSpPr>
                  <a:spLocks noEditPoints="1"/>
                </p:cNvSpPr>
                <p:nvPr/>
              </p:nvSpPr>
              <p:spPr bwMode="auto">
                <a:xfrm>
                  <a:off x="1547813" y="5414964"/>
                  <a:ext cx="49213" cy="47625"/>
                </a:xfrm>
                <a:custGeom>
                  <a:avLst/>
                  <a:gdLst>
                    <a:gd name="T0" fmla="*/ 162 w 162"/>
                    <a:gd name="T1" fmla="*/ 109 h 162"/>
                    <a:gd name="T2" fmla="*/ 53 w 162"/>
                    <a:gd name="T3" fmla="*/ 162 h 162"/>
                    <a:gd name="T4" fmla="*/ 0 w 162"/>
                    <a:gd name="T5" fmla="*/ 53 h 162"/>
                    <a:gd name="T6" fmla="*/ 109 w 162"/>
                    <a:gd name="T7" fmla="*/ 0 h 162"/>
                    <a:gd name="T8" fmla="*/ 162 w 162"/>
                    <a:gd name="T9" fmla="*/ 109 h 162"/>
                    <a:gd name="T10" fmla="*/ 162 w 162"/>
                    <a:gd name="T11" fmla="*/ 10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162">
                      <a:moveTo>
                        <a:pt x="162" y="109"/>
                      </a:moveTo>
                      <a:lnTo>
                        <a:pt x="53" y="162"/>
                      </a:lnTo>
                      <a:lnTo>
                        <a:pt x="0" y="53"/>
                      </a:lnTo>
                      <a:lnTo>
                        <a:pt x="109" y="0"/>
                      </a:lnTo>
                      <a:lnTo>
                        <a:pt x="162" y="109"/>
                      </a:lnTo>
                      <a:close/>
                      <a:moveTo>
                        <a:pt x="162" y="109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3" name="Freeform 999"/>
                <p:cNvSpPr>
                  <a:spLocks noEditPoints="1"/>
                </p:cNvSpPr>
                <p:nvPr/>
              </p:nvSpPr>
              <p:spPr bwMode="auto">
                <a:xfrm>
                  <a:off x="2101850" y="6184901"/>
                  <a:ext cx="50800" cy="49213"/>
                </a:xfrm>
                <a:custGeom>
                  <a:avLst/>
                  <a:gdLst>
                    <a:gd name="T0" fmla="*/ 171 w 171"/>
                    <a:gd name="T1" fmla="*/ 85 h 171"/>
                    <a:gd name="T2" fmla="*/ 86 w 171"/>
                    <a:gd name="T3" fmla="*/ 171 h 171"/>
                    <a:gd name="T4" fmla="*/ 0 w 171"/>
                    <a:gd name="T5" fmla="*/ 87 h 171"/>
                    <a:gd name="T6" fmla="*/ 84 w 171"/>
                    <a:gd name="T7" fmla="*/ 0 h 171"/>
                    <a:gd name="T8" fmla="*/ 171 w 171"/>
                    <a:gd name="T9" fmla="*/ 85 h 171"/>
                    <a:gd name="T10" fmla="*/ 171 w 171"/>
                    <a:gd name="T11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1">
                      <a:moveTo>
                        <a:pt x="171" y="85"/>
                      </a:moveTo>
                      <a:lnTo>
                        <a:pt x="86" y="171"/>
                      </a:lnTo>
                      <a:lnTo>
                        <a:pt x="0" y="87"/>
                      </a:lnTo>
                      <a:lnTo>
                        <a:pt x="84" y="0"/>
                      </a:lnTo>
                      <a:lnTo>
                        <a:pt x="171" y="85"/>
                      </a:lnTo>
                      <a:close/>
                      <a:moveTo>
                        <a:pt x="171" y="85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4" name="Freeform 1000"/>
                <p:cNvSpPr>
                  <a:spLocks noEditPoints="1"/>
                </p:cNvSpPr>
                <p:nvPr/>
              </p:nvSpPr>
              <p:spPr bwMode="auto">
                <a:xfrm>
                  <a:off x="2044700" y="6127751"/>
                  <a:ext cx="50800" cy="50800"/>
                </a:xfrm>
                <a:custGeom>
                  <a:avLst/>
                  <a:gdLst>
                    <a:gd name="T0" fmla="*/ 171 w 171"/>
                    <a:gd name="T1" fmla="*/ 88 h 171"/>
                    <a:gd name="T2" fmla="*/ 84 w 171"/>
                    <a:gd name="T3" fmla="*/ 171 h 171"/>
                    <a:gd name="T4" fmla="*/ 0 w 171"/>
                    <a:gd name="T5" fmla="*/ 84 h 171"/>
                    <a:gd name="T6" fmla="*/ 87 w 171"/>
                    <a:gd name="T7" fmla="*/ 0 h 171"/>
                    <a:gd name="T8" fmla="*/ 171 w 171"/>
                    <a:gd name="T9" fmla="*/ 88 h 171"/>
                    <a:gd name="T10" fmla="*/ 171 w 171"/>
                    <a:gd name="T11" fmla="*/ 88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1">
                      <a:moveTo>
                        <a:pt x="171" y="88"/>
                      </a:moveTo>
                      <a:lnTo>
                        <a:pt x="84" y="171"/>
                      </a:lnTo>
                      <a:lnTo>
                        <a:pt x="0" y="84"/>
                      </a:lnTo>
                      <a:lnTo>
                        <a:pt x="87" y="0"/>
                      </a:lnTo>
                      <a:lnTo>
                        <a:pt x="171" y="88"/>
                      </a:lnTo>
                      <a:close/>
                      <a:moveTo>
                        <a:pt x="171" y="88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5" name="Freeform 1001"/>
                <p:cNvSpPr>
                  <a:spLocks noEditPoints="1"/>
                </p:cNvSpPr>
                <p:nvPr/>
              </p:nvSpPr>
              <p:spPr bwMode="auto">
                <a:xfrm>
                  <a:off x="2017713" y="6099176"/>
                  <a:ext cx="50800" cy="50800"/>
                </a:xfrm>
                <a:custGeom>
                  <a:avLst/>
                  <a:gdLst>
                    <a:gd name="T0" fmla="*/ 171 w 171"/>
                    <a:gd name="T1" fmla="*/ 88 h 171"/>
                    <a:gd name="T2" fmla="*/ 83 w 171"/>
                    <a:gd name="T3" fmla="*/ 171 h 171"/>
                    <a:gd name="T4" fmla="*/ 0 w 171"/>
                    <a:gd name="T5" fmla="*/ 83 h 171"/>
                    <a:gd name="T6" fmla="*/ 88 w 171"/>
                    <a:gd name="T7" fmla="*/ 0 h 171"/>
                    <a:gd name="T8" fmla="*/ 171 w 171"/>
                    <a:gd name="T9" fmla="*/ 88 h 171"/>
                    <a:gd name="T10" fmla="*/ 171 w 171"/>
                    <a:gd name="T11" fmla="*/ 88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71">
                      <a:moveTo>
                        <a:pt x="171" y="88"/>
                      </a:moveTo>
                      <a:lnTo>
                        <a:pt x="83" y="171"/>
                      </a:lnTo>
                      <a:lnTo>
                        <a:pt x="0" y="83"/>
                      </a:lnTo>
                      <a:lnTo>
                        <a:pt x="88" y="0"/>
                      </a:lnTo>
                      <a:lnTo>
                        <a:pt x="171" y="88"/>
                      </a:lnTo>
                      <a:close/>
                      <a:moveTo>
                        <a:pt x="171" y="88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6" name="Freeform 1002"/>
                <p:cNvSpPr>
                  <a:spLocks noEditPoints="1"/>
                </p:cNvSpPr>
                <p:nvPr/>
              </p:nvSpPr>
              <p:spPr bwMode="auto">
                <a:xfrm>
                  <a:off x="1498600" y="5305426"/>
                  <a:ext cx="47625" cy="47625"/>
                </a:xfrm>
                <a:custGeom>
                  <a:avLst/>
                  <a:gdLst>
                    <a:gd name="T0" fmla="*/ 159 w 159"/>
                    <a:gd name="T1" fmla="*/ 111 h 160"/>
                    <a:gd name="T2" fmla="*/ 48 w 159"/>
                    <a:gd name="T3" fmla="*/ 160 h 160"/>
                    <a:gd name="T4" fmla="*/ 0 w 159"/>
                    <a:gd name="T5" fmla="*/ 49 h 160"/>
                    <a:gd name="T6" fmla="*/ 111 w 159"/>
                    <a:gd name="T7" fmla="*/ 0 h 160"/>
                    <a:gd name="T8" fmla="*/ 159 w 159"/>
                    <a:gd name="T9" fmla="*/ 111 h 160"/>
                    <a:gd name="T10" fmla="*/ 159 w 159"/>
                    <a:gd name="T11" fmla="*/ 111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9" h="160">
                      <a:moveTo>
                        <a:pt x="159" y="111"/>
                      </a:moveTo>
                      <a:lnTo>
                        <a:pt x="48" y="160"/>
                      </a:lnTo>
                      <a:lnTo>
                        <a:pt x="0" y="49"/>
                      </a:lnTo>
                      <a:lnTo>
                        <a:pt x="111" y="0"/>
                      </a:lnTo>
                      <a:lnTo>
                        <a:pt x="159" y="111"/>
                      </a:lnTo>
                      <a:close/>
                      <a:moveTo>
                        <a:pt x="159" y="111"/>
                      </a:moveTo>
                    </a:path>
                  </a:pathLst>
                </a:custGeom>
                <a:solidFill>
                  <a:srgbClr val="F500AE"/>
                </a:solidFill>
                <a:ln w="3175" cap="sq">
                  <a:solidFill>
                    <a:srgbClr val="F500AE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385668" y="1526746"/>
              <a:ext cx="1195025" cy="2537698"/>
              <a:chOff x="289790" y="1924765"/>
              <a:chExt cx="1195025" cy="2537698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727577" y="2659876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TYPE1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27577" y="2903862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TYPE2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727577" y="3141797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TYPE3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27577" y="3379732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TYPE4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27577" y="3617667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TYPE5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27577" y="3855602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TYPE6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27577" y="4089633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TYPE7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27577" y="4323964"/>
                <a:ext cx="39754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9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TYPE8 </a:t>
                </a:r>
                <a:endParaRPr lang="ko-KR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289790" y="2693125"/>
                <a:ext cx="360000" cy="720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89790" y="2937111"/>
                <a:ext cx="360000" cy="7200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89790" y="3175046"/>
                <a:ext cx="360000" cy="720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89790" y="3412981"/>
                <a:ext cx="360000" cy="72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89790" y="3650916"/>
                <a:ext cx="360000" cy="72000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89790" y="3888851"/>
                <a:ext cx="360000" cy="72000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89790" y="4122882"/>
                <a:ext cx="360000" cy="72000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89790" y="4357213"/>
                <a:ext cx="360000" cy="7200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1006"/>
              <p:cNvSpPr>
                <a:spLocks noChangeArrowheads="1"/>
              </p:cNvSpPr>
              <p:nvPr/>
            </p:nvSpPr>
            <p:spPr bwMode="auto">
              <a:xfrm>
                <a:off x="727577" y="2417763"/>
                <a:ext cx="333375" cy="138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Arial Unicode MS" panose="020B0604020202020204" pitchFamily="34" charset="-122"/>
                    <a:cs typeface="Arial" panose="020B0604020202020204" pitchFamily="34" charset="0"/>
                  </a:rPr>
                  <a:t>CHCC</a:t>
                </a:r>
                <a:endParaRPr kumimoji="0" lang="zh-CN" altLang="zh-CN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1005"/>
              <p:cNvSpPr>
                <a:spLocks noChangeArrowheads="1"/>
              </p:cNvSpPr>
              <p:nvPr/>
            </p:nvSpPr>
            <p:spPr bwMode="auto">
              <a:xfrm>
                <a:off x="492627" y="2400301"/>
                <a:ext cx="157163" cy="155575"/>
              </a:xfrm>
              <a:prstGeom prst="rect">
                <a:avLst/>
              </a:prstGeom>
              <a:solidFill>
                <a:srgbClr val="5BFFD8"/>
              </a:solidFill>
              <a:ln w="4763" cap="flat">
                <a:solidFill>
                  <a:srgbClr val="46F0F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Rectangle 1003"/>
              <p:cNvSpPr>
                <a:spLocks noChangeArrowheads="1"/>
              </p:cNvSpPr>
              <p:nvPr/>
            </p:nvSpPr>
            <p:spPr bwMode="auto">
              <a:xfrm>
                <a:off x="492627" y="2163327"/>
                <a:ext cx="157163" cy="155575"/>
              </a:xfrm>
              <a:prstGeom prst="rect">
                <a:avLst/>
              </a:prstGeom>
              <a:solidFill>
                <a:srgbClr val="2B0084"/>
              </a:solidFill>
              <a:ln w="4763" cap="flat">
                <a:solidFill>
                  <a:srgbClr val="2B008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Rectangle 1004"/>
              <p:cNvSpPr>
                <a:spLocks noChangeArrowheads="1"/>
              </p:cNvSpPr>
              <p:nvPr/>
            </p:nvSpPr>
            <p:spPr bwMode="auto">
              <a:xfrm>
                <a:off x="727577" y="2180789"/>
                <a:ext cx="757238" cy="138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Arial Unicode MS" panose="020B0604020202020204" pitchFamily="34" charset="-122"/>
                    <a:cs typeface="Arial" panose="020B0604020202020204" pitchFamily="34" charset="0"/>
                  </a:rPr>
                  <a:t>S24_insertion</a:t>
                </a:r>
                <a:endParaRPr kumimoji="0" lang="zh-CN" altLang="zh-CN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1007"/>
              <p:cNvSpPr>
                <a:spLocks noChangeArrowheads="1"/>
              </p:cNvSpPr>
              <p:nvPr/>
            </p:nvSpPr>
            <p:spPr bwMode="auto">
              <a:xfrm>
                <a:off x="492627" y="1924765"/>
                <a:ext cx="157163" cy="157163"/>
              </a:xfrm>
              <a:prstGeom prst="rect">
                <a:avLst/>
              </a:prstGeom>
              <a:solidFill>
                <a:srgbClr val="F500AF"/>
              </a:solidFill>
              <a:ln w="4763" cap="flat">
                <a:solidFill>
                  <a:srgbClr val="F500A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Rectangle 1008"/>
              <p:cNvSpPr>
                <a:spLocks noChangeArrowheads="1"/>
              </p:cNvSpPr>
              <p:nvPr/>
            </p:nvSpPr>
            <p:spPr bwMode="auto">
              <a:xfrm>
                <a:off x="727577" y="1943815"/>
                <a:ext cx="757238" cy="138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宋体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Arial Unicode MS" panose="020B0604020202020204" pitchFamily="34" charset="-122"/>
                    <a:cs typeface="Arial" panose="020B0604020202020204" pitchFamily="34" charset="0"/>
                  </a:rPr>
                  <a:t>S13_insertion</a:t>
                </a:r>
                <a:endParaRPr kumimoji="0" lang="zh-CN" altLang="zh-CN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385668" y="982768"/>
              <a:ext cx="1000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S2</a:t>
              </a:r>
              <a:endParaRPr lang="ko-KR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470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全屏显示(4:3)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yaoyao</dc:creator>
  <cp:lastModifiedBy>Jiayao Wu</cp:lastModifiedBy>
  <cp:revision>1</cp:revision>
  <dcterms:created xsi:type="dcterms:W3CDTF">2021-11-24T12:44:26Z</dcterms:created>
  <dcterms:modified xsi:type="dcterms:W3CDTF">2021-11-24T13:03:18Z</dcterms:modified>
</cp:coreProperties>
</file>