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21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741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9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747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972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11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723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43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52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201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93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49429-E01C-4F62-8D97-3A6F95AC5F0D}" type="datetimeFigureOut">
              <a:rPr lang="ko-KR" altLang="en-US" smtClean="0"/>
              <a:t>2020-11-08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C33B2-D7C5-442F-9E55-02AAE85D7A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839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altLang="ko-KR" sz="2400" b="1" dirty="0"/>
              <a:t>Development of key quality indicators for appropriate antibiotic use in the Republic of Korea: results of a modified Delphi survey</a:t>
            </a:r>
            <a:endParaRPr lang="ko-KR" altLang="ko-KR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altLang="ko-KR" sz="2000" dirty="0"/>
          </a:p>
          <a:p>
            <a:r>
              <a:rPr lang="en-US" altLang="ko-KR" sz="2800" dirty="0" smtClean="0"/>
              <a:t>Supplemental Figure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545114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34779" y="1457614"/>
            <a:ext cx="7233150" cy="4514159"/>
            <a:chOff x="734779" y="1457614"/>
            <a:chExt cx="7233150" cy="4514159"/>
          </a:xfrm>
        </p:grpSpPr>
        <p:sp>
          <p:nvSpPr>
            <p:cNvPr id="5" name="TextBox 4"/>
            <p:cNvSpPr txBox="1"/>
            <p:nvPr/>
          </p:nvSpPr>
          <p:spPr>
            <a:xfrm>
              <a:off x="1348617" y="1475820"/>
              <a:ext cx="2946384" cy="193899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200" dirty="0"/>
                <a:t>quality indicator, healthcare [</a:t>
              </a:r>
              <a:r>
                <a:rPr lang="en-US" altLang="ko-KR" sz="1200" dirty="0" err="1"/>
                <a:t>MeSH</a:t>
              </a:r>
              <a:r>
                <a:rPr lang="en-US" altLang="ko-KR" sz="1200" dirty="0"/>
                <a:t>] OR</a:t>
              </a:r>
            </a:p>
            <a:p>
              <a:r>
                <a:rPr lang="en-US" altLang="ko-KR" sz="1200" dirty="0"/>
                <a:t>quality indicator OR</a:t>
              </a:r>
            </a:p>
            <a:p>
              <a:r>
                <a:rPr lang="en-US" altLang="ko-KR" sz="1200" dirty="0"/>
                <a:t>clinical indicator OR</a:t>
              </a:r>
            </a:p>
            <a:p>
              <a:r>
                <a:rPr lang="en-US" altLang="ko-KR" sz="1200" dirty="0"/>
                <a:t>generic indicator OR</a:t>
              </a:r>
            </a:p>
            <a:p>
              <a:r>
                <a:rPr lang="en-US" altLang="ko-KR" sz="1200" dirty="0"/>
                <a:t>outcome indicator OR</a:t>
              </a:r>
            </a:p>
            <a:p>
              <a:r>
                <a:rPr lang="en-US" altLang="ko-KR" sz="1200" dirty="0"/>
                <a:t>performance indicator OR</a:t>
              </a:r>
            </a:p>
            <a:p>
              <a:r>
                <a:rPr lang="en-US" altLang="ko-KR" sz="1200" dirty="0"/>
                <a:t>prescribing indicator OR</a:t>
              </a:r>
            </a:p>
            <a:p>
              <a:r>
                <a:rPr lang="en-US" altLang="ko-KR" sz="1200" dirty="0"/>
                <a:t>process indicator OR</a:t>
              </a:r>
            </a:p>
            <a:p>
              <a:r>
                <a:rPr lang="en-US" altLang="ko-KR" sz="1200" dirty="0"/>
                <a:t>quality criteria OR</a:t>
              </a:r>
            </a:p>
            <a:p>
              <a:r>
                <a:rPr lang="en-US" altLang="ko-KR" sz="1200" dirty="0"/>
                <a:t>quality measure  </a:t>
              </a:r>
              <a:endParaRPr lang="ko-KR" altLang="en-US" sz="1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453073" y="1475820"/>
              <a:ext cx="2514856" cy="230832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200" dirty="0"/>
                <a:t>anti-bacterial agents [</a:t>
              </a:r>
              <a:r>
                <a:rPr lang="en-US" altLang="ko-KR" sz="1200" dirty="0" err="1"/>
                <a:t>MeSH</a:t>
              </a:r>
              <a:r>
                <a:rPr lang="en-US" altLang="ko-KR" sz="1200" dirty="0"/>
                <a:t>] OR</a:t>
              </a:r>
            </a:p>
            <a:p>
              <a:r>
                <a:rPr lang="en-US" altLang="ko-KR" sz="1200" dirty="0"/>
                <a:t>antibiotic prophylaxis [</a:t>
              </a:r>
              <a:r>
                <a:rPr lang="en-US" altLang="ko-KR" sz="1200" dirty="0" err="1"/>
                <a:t>MeSH</a:t>
              </a:r>
              <a:r>
                <a:rPr lang="en-US" altLang="ko-KR" sz="1200" dirty="0"/>
                <a:t>] OR</a:t>
              </a:r>
            </a:p>
            <a:p>
              <a:r>
                <a:rPr lang="en-US" altLang="ko-KR" sz="1200" dirty="0" err="1"/>
                <a:t>bacteiral</a:t>
              </a:r>
              <a:r>
                <a:rPr lang="en-US" altLang="ko-KR" sz="1200" dirty="0"/>
                <a:t> infection [</a:t>
              </a:r>
              <a:r>
                <a:rPr lang="en-US" altLang="ko-KR" sz="1200" dirty="0" err="1"/>
                <a:t>MeSH</a:t>
              </a:r>
              <a:r>
                <a:rPr lang="en-US" altLang="ko-KR" sz="1200" dirty="0"/>
                <a:t>] </a:t>
              </a:r>
            </a:p>
            <a:p>
              <a:r>
                <a:rPr lang="en-US" altLang="ko-KR" sz="1200" dirty="0"/>
                <a:t>antibiotic OR</a:t>
              </a:r>
            </a:p>
            <a:p>
              <a:r>
                <a:rPr lang="en-US" altLang="ko-KR" sz="1200" dirty="0"/>
                <a:t>antibacterial OR</a:t>
              </a:r>
            </a:p>
            <a:p>
              <a:r>
                <a:rPr lang="en-US" altLang="ko-KR" sz="1200" dirty="0"/>
                <a:t>anti bacterial OR</a:t>
              </a:r>
            </a:p>
            <a:p>
              <a:r>
                <a:rPr lang="en-US" altLang="ko-KR" sz="1200" dirty="0"/>
                <a:t>anti infective OR</a:t>
              </a:r>
            </a:p>
            <a:p>
              <a:r>
                <a:rPr lang="en-US" altLang="ko-KR" sz="1200" dirty="0"/>
                <a:t>antimicrobial OR</a:t>
              </a:r>
            </a:p>
            <a:p>
              <a:r>
                <a:rPr lang="en-US" altLang="ko-KR" sz="1200" dirty="0"/>
                <a:t>anti microbial OR</a:t>
              </a:r>
            </a:p>
            <a:p>
              <a:r>
                <a:rPr lang="en-US" altLang="ko-KR" sz="1200" dirty="0"/>
                <a:t>antibiotic prophylaxis OR</a:t>
              </a:r>
            </a:p>
            <a:p>
              <a:r>
                <a:rPr lang="en-US" altLang="ko-KR" sz="1200" dirty="0"/>
                <a:t>bacterial infection OR</a:t>
              </a:r>
            </a:p>
            <a:p>
              <a:r>
                <a:rPr lang="en-US" altLang="ko-KR" sz="1200" dirty="0"/>
                <a:t>antibiotic prescribing </a:t>
              </a:r>
              <a:endParaRPr lang="ko-KR" altLang="en-US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01713" y="4197313"/>
              <a:ext cx="1586012" cy="461665"/>
            </a:xfrm>
            <a:prstGeom prst="rect">
              <a:avLst/>
            </a:prstGeom>
            <a:noFill/>
            <a:ln w="12700"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200" dirty="0"/>
                <a:t>quality indicator OR</a:t>
              </a:r>
            </a:p>
            <a:p>
              <a:r>
                <a:rPr lang="en-US" altLang="ko-KR" sz="1200" dirty="0"/>
                <a:t>clinical indicator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75825" y="2075984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AND</a:t>
              </a:r>
              <a:endParaRPr lang="ko-KR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53073" y="4148283"/>
              <a:ext cx="1948995" cy="83099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sz="1200" dirty="0"/>
                <a:t>antibiotic agent OR</a:t>
              </a:r>
            </a:p>
            <a:p>
              <a:r>
                <a:rPr lang="en-US" altLang="ko-KR" sz="1200" dirty="0" err="1"/>
                <a:t>antiinfective</a:t>
              </a:r>
              <a:r>
                <a:rPr lang="en-US" altLang="ko-KR" sz="1200" dirty="0"/>
                <a:t> agent OR</a:t>
              </a:r>
            </a:p>
            <a:p>
              <a:r>
                <a:rPr lang="en-US" altLang="ko-KR" sz="1200" dirty="0"/>
                <a:t>antibiotic prophylaxis OR</a:t>
              </a:r>
            </a:p>
            <a:p>
              <a:r>
                <a:rPr lang="en-US" altLang="ko-KR" sz="1200" dirty="0"/>
                <a:t>bacterial infection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84432" y="4243480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AND</a:t>
              </a:r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4779" y="1457614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A</a:t>
              </a:r>
              <a:endParaRPr lang="ko-KR" alt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16135" y="4197313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B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24293" y="5510108"/>
              <a:ext cx="63414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lphaUcPeriod"/>
              </a:pPr>
              <a:r>
                <a:rPr lang="en-US" altLang="ko-KR" sz="1200" dirty="0"/>
                <a:t>Search strategy in Medline. Limits: human, case reports, Language: English, Korean</a:t>
              </a:r>
            </a:p>
            <a:p>
              <a:pPr marL="342900" indent="-342900">
                <a:buFontTx/>
                <a:buAutoNum type="alphaUcPeriod"/>
              </a:pPr>
              <a:r>
                <a:rPr lang="en-US" altLang="ko-KR" sz="1200" dirty="0"/>
                <a:t>Search strategy in </a:t>
              </a:r>
              <a:r>
                <a:rPr lang="en-US" altLang="ko-KR" sz="1200" dirty="0" err="1"/>
                <a:t>Embase</a:t>
              </a:r>
              <a:r>
                <a:rPr lang="en-US" altLang="ko-KR" sz="1200" dirty="0"/>
                <a:t>. Limits: human, case reports, Language: English, Korean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307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151</Words>
  <Application>Microsoft Office PowerPoint</Application>
  <PresentationFormat>화면 슬라이드 쇼(4:3)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Development of key quality indicators for appropriate antibiotic use in the Republic of Korea: results of a modified Delphi survey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key indicators for appropriate antibiotic use in Republic of Korea: a systematic review followed by Delphi procedure</dc:title>
  <dc:creator>user</dc:creator>
  <cp:lastModifiedBy>user</cp:lastModifiedBy>
  <cp:revision>10</cp:revision>
  <dcterms:created xsi:type="dcterms:W3CDTF">2020-04-13T04:56:19Z</dcterms:created>
  <dcterms:modified xsi:type="dcterms:W3CDTF">2020-11-08T04:05:11Z</dcterms:modified>
</cp:coreProperties>
</file>