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3" d="100"/>
          <a:sy n="93" d="100"/>
        </p:scale>
        <p:origin x="274" y="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546C618-1448-4C66-BD2B-E242801767B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11E2CEB9-7983-49BC-9C50-59F4A81B758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A8A78ABA-84BF-4EDB-A129-F8220ABE39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C8857A-2E37-42A7-BBEF-50932D9C736B}" type="datetimeFigureOut">
              <a:rPr lang="zh-CN" altLang="en-US" smtClean="0"/>
              <a:t>2021/11/30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B1953F63-912C-44CD-BE35-DD6795D6AB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5E714F3A-47A5-45B9-9BDC-4A18D5EF0C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D6344E-9A5A-4EDE-8880-691A1FA5FB5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122041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6BEB6E2-1D87-4F5E-B99E-5D7BE8F662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8B51DA99-CF96-44FA-AC69-D8DBEB387BF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C525645F-AD99-43D9-921E-9549E1FDE9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C8857A-2E37-42A7-BBEF-50932D9C736B}" type="datetimeFigureOut">
              <a:rPr lang="zh-CN" altLang="en-US" smtClean="0"/>
              <a:t>2021/11/30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3CE3E2DF-90D1-467C-B1FA-8CCB33A095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F875CB1C-1FF0-4385-B8FC-4DCB8FC029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D6344E-9A5A-4EDE-8880-691A1FA5FB5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037357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FB2EC36-AB3B-4191-94BD-53F1232B4A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2A5246E8-7035-458E-9105-C192CC201E5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215DCEEC-48E8-4A2A-B203-F4F649A73B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C8857A-2E37-42A7-BBEF-50932D9C736B}" type="datetimeFigureOut">
              <a:rPr lang="zh-CN" altLang="en-US" smtClean="0"/>
              <a:t>2021/11/30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F17B88F3-D092-4255-83DA-157B538111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91AE6F84-0380-43DC-82B4-08973128D2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D6344E-9A5A-4EDE-8880-691A1FA5FB5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250822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1C3D55B-F0FF-4F10-AFB1-FD0B71300E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5AD3EF58-01A8-43D5-B68E-53D2D97EDA5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A52425C4-C1E6-4139-A236-C314226B562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18FE9119-F1A1-4391-987F-769EACEF6B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C8857A-2E37-42A7-BBEF-50932D9C736B}" type="datetimeFigureOut">
              <a:rPr lang="zh-CN" altLang="en-US" smtClean="0"/>
              <a:t>2021/11/30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38114BA3-690D-4539-BAE3-99640146CA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CC54A15E-ADFA-4202-809D-4401555D80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D6344E-9A5A-4EDE-8880-691A1FA5FB5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180508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E526A99-0DC4-4011-A343-FA134EDC2E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5DD7E097-4B02-4C96-B8C5-77307C84786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4722E84F-7795-4425-8658-D020332548F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7EEA27CF-52B4-4D97-9A81-2177C63CFDB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F03041FF-4748-4920-BEFA-C56C55D8478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523166C9-D4A3-45F6-BD7C-9E797ABA23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C8857A-2E37-42A7-BBEF-50932D9C736B}" type="datetimeFigureOut">
              <a:rPr lang="zh-CN" altLang="en-US" smtClean="0"/>
              <a:t>2021/11/30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A0904459-1ED9-469B-81F9-CAD2D325A9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14469AF4-B054-4016-93E4-9DB0209294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D6344E-9A5A-4EDE-8880-691A1FA5FB5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695292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89FC6E7-CB88-4048-9187-E55355F27C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6BC02BCC-9C09-48DC-AC9E-F8ADD6B470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C8857A-2E37-42A7-BBEF-50932D9C736B}" type="datetimeFigureOut">
              <a:rPr lang="zh-CN" altLang="en-US" smtClean="0"/>
              <a:t>2021/11/30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2FB8C604-0E6F-4469-952F-884EA98874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5CCE8092-4553-4B31-A055-56B5879B46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D6344E-9A5A-4EDE-8880-691A1FA5FB5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613674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73A720CA-1FE7-4D40-A950-A0EF3EEB71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C8857A-2E37-42A7-BBEF-50932D9C736B}" type="datetimeFigureOut">
              <a:rPr lang="zh-CN" altLang="en-US" smtClean="0"/>
              <a:t>2021/11/30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62B3E732-DA50-496A-BDCD-4A8CE7DB6F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688B4D3C-F4DE-45BB-9BFA-A4696DB88D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D6344E-9A5A-4EDE-8880-691A1FA5FB5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837981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222BB9E-800E-4001-87B8-39E2BF9EC7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63FD28C9-80F5-4963-99D2-B785D5B542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065BEB19-BD21-4526-8ED7-A8F8177DCC4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6094CA39-11B2-4170-A4B3-586BA539F8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C8857A-2E37-42A7-BBEF-50932D9C736B}" type="datetimeFigureOut">
              <a:rPr lang="zh-CN" altLang="en-US" smtClean="0"/>
              <a:t>2021/11/30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6E8B137E-58E5-4F07-A81C-93A549AE7D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603C431F-E932-4004-A56E-9EE0497178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D6344E-9A5A-4EDE-8880-691A1FA5FB5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559214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5D196D1-ACDD-4025-98D8-BFDC70F357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060B746B-6C09-45DE-9F02-A4BD7F7D26C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05DFABCF-F489-4E08-827D-DD53C6549CA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3D539563-ED54-4E39-BFBE-A376FBF5A9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C8857A-2E37-42A7-BBEF-50932D9C736B}" type="datetimeFigureOut">
              <a:rPr lang="zh-CN" altLang="en-US" smtClean="0"/>
              <a:t>2021/11/30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48E9C974-A9CF-4936-98A5-2108A4184E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D647B22D-1D92-4AC2-A006-9B7BD5549D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D6344E-9A5A-4EDE-8880-691A1FA5FB5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381910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89FFDC1-44AF-411F-8E95-C0A38E6818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07DB90CE-4461-4D7A-B0E6-AD939DA2CB8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FEA3ECF7-8285-4659-9094-0BCDCB5985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C8857A-2E37-42A7-BBEF-50932D9C736B}" type="datetimeFigureOut">
              <a:rPr lang="zh-CN" altLang="en-US" smtClean="0"/>
              <a:t>2021/11/30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95851AF9-B37C-4734-9C0B-916E5F0E31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E31F84CD-EFAC-4207-8F49-9E4A3F55E1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D6344E-9A5A-4EDE-8880-691A1FA5FB5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07278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F46CE0D2-B6BA-454D-B825-DB915AD10EE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9941C656-FA32-4B8C-8C82-B6AF6BA6230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F215ED82-CE28-4C76-AF1A-F3C492432A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C8857A-2E37-42A7-BBEF-50932D9C736B}" type="datetimeFigureOut">
              <a:rPr lang="zh-CN" altLang="en-US" smtClean="0"/>
              <a:t>2021/11/30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C0EF76DB-B107-4303-97CA-A361912F12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09851C26-77D1-4A2F-BE52-96673BCFE4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D6344E-9A5A-4EDE-8880-691A1FA5FB5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706438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F2E3E26E-5C61-4AC1-8E54-20A235AE24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5A0DC125-C1CE-491B-AEE0-997AAFFF8E3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BD364490-1E6F-422A-B210-BCDCC7407E7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C8857A-2E37-42A7-BBEF-50932D9C736B}" type="datetimeFigureOut">
              <a:rPr lang="zh-CN" altLang="en-US" smtClean="0"/>
              <a:t>2021/11/30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2330FCA7-D78E-4F1A-A026-A8D93A8D66F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32D6B69D-A2B9-465E-ADBD-E20722407B3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D6344E-9A5A-4EDE-8880-691A1FA5FB5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480233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6F179168-8391-45DA-AEA8-98CBDFDCDB1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62696" y="341518"/>
            <a:ext cx="4411755" cy="6174964"/>
          </a:xfrm>
          <a:prstGeom prst="rect">
            <a:avLst/>
          </a:prstGeom>
        </p:spPr>
      </p:pic>
      <p:sp>
        <p:nvSpPr>
          <p:cNvPr id="5" name="文本框 4">
            <a:extLst>
              <a:ext uri="{FF2B5EF4-FFF2-40B4-BE49-F238E27FC236}">
                <a16:creationId xmlns:a16="http://schemas.microsoft.com/office/drawing/2014/main" id="{F503A279-CDAF-441B-AE3A-075E2C77AF0A}"/>
              </a:ext>
            </a:extLst>
          </p:cNvPr>
          <p:cNvSpPr txBox="1"/>
          <p:nvPr/>
        </p:nvSpPr>
        <p:spPr>
          <a:xfrm>
            <a:off x="317957" y="313704"/>
            <a:ext cx="13008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Figure S1</a:t>
            </a:r>
            <a:endParaRPr lang="zh-CN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646727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</Words>
  <Application>Microsoft Office PowerPoint</Application>
  <PresentationFormat>宽屏</PresentationFormat>
  <Paragraphs>1</Paragraphs>
  <Slides>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5" baseType="lpstr">
      <vt:lpstr>等线</vt:lpstr>
      <vt:lpstr>等线 Light</vt:lpstr>
      <vt:lpstr>Arial</vt:lpstr>
      <vt:lpstr>Office 主题​​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yangf</dc:creator>
  <cp:lastModifiedBy>yangf</cp:lastModifiedBy>
  <cp:revision>1</cp:revision>
  <dcterms:created xsi:type="dcterms:W3CDTF">2021-11-30T11:47:18Z</dcterms:created>
  <dcterms:modified xsi:type="dcterms:W3CDTF">2021-11-30T11:48:12Z</dcterms:modified>
</cp:coreProperties>
</file>