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16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EF1E4-41C7-452B-9D00-9396875CA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9993B12-473D-4DD3-9F56-D32E920ED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84CC36-BBDD-43FC-BCE1-4F764ECDE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DF3168-8FEA-44D4-A580-4D8855CF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5CAE4D-A36B-4F44-A642-E73578B3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17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CFA3EA-C718-4866-8EAE-77992C613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6F15C8-9E96-40FE-8582-AA3FD82C4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282A67-14E4-47B4-9A4D-6892EDC0A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6FA726-3146-4714-9415-45AC1678F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6E29D1-B66D-4BD7-A1F9-B01C5297B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430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032F64-3AD8-4C38-8E71-AFB59A0A3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02E6E9-B878-4AF0-8ECC-A7ACC1975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0FB164-1FB1-4D6E-AAEF-98471F52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05ACEB-3361-4D89-815B-20B32E8DD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100934-DAF9-40EC-9610-192D64C01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78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28ADFC-A7F0-43C9-B95D-30829011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6C4EE2-396A-4203-9C71-943ED9661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CA89F5-2867-4E13-8723-1220286D0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C594C7-F913-4856-9B72-2819B9775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B23CD30-E6E5-4684-9489-F7B07C627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3634FE-031E-4659-8586-D1A4C7AC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70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124151-EF5F-4736-B6D6-994F1FF29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78EF9F-0051-42D9-9E99-91F62F175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B258352-30E4-40CC-BEA4-C8CC2E29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31EEE25-02CB-4FAA-9ED2-C17109635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2CC55EF-FCB1-4691-9A70-C48DB787A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F0ACDB7-7D01-4893-BF27-BCF154E9B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92B89F-BA66-4BAF-B733-2D65EDC4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9E85D3-D7FB-4CD0-BA1C-76A07B1B0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C82BB9-5781-4EB7-92EE-7CB9BD46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E3CEF80-9658-42AB-93EC-C6039244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28A7E6A-88E1-460D-9B67-025DA223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B1034CC-0E53-47E0-A20E-03484EBE2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194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E282ECD-51F6-4896-AC3D-E9E05DAD5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10BFCE7-99D4-48BB-9700-9386B51B3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8F33E9-AF3B-46BA-A536-03515783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88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103A93-F5CB-4DB2-90A6-2D61D0FA1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0F5F70-77A6-4762-867A-D4420901F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C5FEE2-4E99-4E39-A85E-D3D3AA993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872431-AA72-443A-BBC8-410DA12D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8C6447F-8254-463A-BFBD-CB5492AF5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AE4F0C-11A1-4C43-9F8A-C4D6E33B8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91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5F96B1-503C-4746-934F-F480BDCB7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213F075-24B5-4D5B-9BCE-3588C2361D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83FA6AA-61FA-4B36-AF11-2510A5D12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450D8A9-A366-4C88-B038-E5B5B060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ED8F2AC-E5BA-4D14-A92C-78D8A203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37182D-2820-492C-8B6C-9CB2D2B8D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37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A8C23F-78E1-4EFB-A629-A5EFD7B1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ADB4F4A-F168-45FD-84B4-FF306C1BA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5FD2D9-C9A4-454C-9595-F76D42BED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3C6F10-3AA6-4DC3-8D9F-4F2EF9011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7A4278-0756-46C2-99BD-A5521316E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59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59B63E7-B805-4A45-B91A-1678E14A75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120EEC3-88B9-4DF8-8C19-2A58B28DF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0F86F-3C0C-4808-887A-CBBEB066C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F2686D-55DD-44B1-B9AF-22A97010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DE0899-C0A9-43CA-8267-07269FAA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63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7267796-0E8E-4248-A25C-B71C95911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0FCE03-4DCC-461B-82D3-897B8BE47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294807-2DC2-4A51-BE22-398902DA7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E07E1-9770-4490-8015-DF5A62F39041}" type="datetimeFigureOut">
              <a:rPr lang="zh-CN" altLang="en-US" smtClean="0"/>
              <a:t>2021/11/26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575124-C132-4C31-BC8C-8A8B8144B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0E5FEB-AD2B-4CFA-900B-DCB544D79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7665-C386-4B9A-A145-481BC7FA9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305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Tif"/><Relationship Id="rId5" Type="http://schemas.openxmlformats.org/officeDocument/2006/relationships/image" Target="../media/image12.Tif"/><Relationship Id="rId4" Type="http://schemas.openxmlformats.org/officeDocument/2006/relationships/image" Target="../media/image11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1AED24D-94FB-42C5-8CC6-144E8762C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4" t="13609" r="19050" b="51005"/>
          <a:stretch/>
        </p:blipFill>
        <p:spPr>
          <a:xfrm rot="176243">
            <a:off x="1966156" y="2754637"/>
            <a:ext cx="3285695" cy="114267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F87B56A-522E-478D-AD10-F321D0CEDC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1" t="48192" r="6559" b="25170"/>
          <a:stretch/>
        </p:blipFill>
        <p:spPr>
          <a:xfrm rot="258360">
            <a:off x="2350550" y="4368293"/>
            <a:ext cx="2737951" cy="83111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B6FDAFB-C577-4104-BEC3-3C1C360A5305}"/>
              </a:ext>
            </a:extLst>
          </p:cNvPr>
          <p:cNvSpPr txBox="1"/>
          <p:nvPr/>
        </p:nvSpPr>
        <p:spPr>
          <a:xfrm>
            <a:off x="528073" y="712381"/>
            <a:ext cx="1141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Fig.1d</a:t>
            </a:r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420F774-8AA6-4F89-988B-2B00C1DCEB46}"/>
              </a:ext>
            </a:extLst>
          </p:cNvPr>
          <p:cNvSpPr txBox="1"/>
          <p:nvPr/>
        </p:nvSpPr>
        <p:spPr>
          <a:xfrm>
            <a:off x="1015408" y="4288468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GAPDH</a:t>
            </a:r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8AE4C19-C1AD-4CE4-BAF8-3514FF31A591}"/>
              </a:ext>
            </a:extLst>
          </p:cNvPr>
          <p:cNvSpPr txBox="1"/>
          <p:nvPr/>
        </p:nvSpPr>
        <p:spPr>
          <a:xfrm>
            <a:off x="1015408" y="3006703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PRDX6</a:t>
            </a: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FE54E0-9B0C-4946-885E-11C0517704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" t="22564" b="59276"/>
          <a:stretch/>
        </p:blipFill>
        <p:spPr>
          <a:xfrm>
            <a:off x="2456904" y="1554368"/>
            <a:ext cx="3304812" cy="65866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92D9A454-BF8E-4C86-ABBA-A4B3585A32C2}"/>
              </a:ext>
            </a:extLst>
          </p:cNvPr>
          <p:cNvSpPr txBox="1"/>
          <p:nvPr/>
        </p:nvSpPr>
        <p:spPr>
          <a:xfrm>
            <a:off x="1015409" y="2044208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NRF2</a:t>
            </a:r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65E6ED4-F0BC-4B74-8F20-51C1195DBAD6}"/>
              </a:ext>
            </a:extLst>
          </p:cNvPr>
          <p:cNvGrpSpPr/>
          <p:nvPr/>
        </p:nvGrpSpPr>
        <p:grpSpPr>
          <a:xfrm>
            <a:off x="6444945" y="2135251"/>
            <a:ext cx="3046616" cy="932378"/>
            <a:chOff x="1070444" y="8133582"/>
            <a:chExt cx="3046616" cy="932378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7ED6DD05-A50F-4CC1-9ED1-AEEE6B1D84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99" t="54500" r="15752" b="39411"/>
            <a:stretch/>
          </p:blipFill>
          <p:spPr>
            <a:xfrm rot="211792">
              <a:off x="1586588" y="8844777"/>
              <a:ext cx="2155029" cy="221183"/>
            </a:xfrm>
            <a:prstGeom prst="rect">
              <a:avLst/>
            </a:prstGeom>
          </p:spPr>
        </p:pic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29BE7CE9-E695-46EE-A4BB-0493E0D9E0C7}"/>
                </a:ext>
              </a:extLst>
            </p:cNvPr>
            <p:cNvGrpSpPr/>
            <p:nvPr/>
          </p:nvGrpSpPr>
          <p:grpSpPr>
            <a:xfrm>
              <a:off x="1070444" y="8133582"/>
              <a:ext cx="3046616" cy="929284"/>
              <a:chOff x="1070444" y="8133582"/>
              <a:chExt cx="3046616" cy="929284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029E8B85-6F94-48A1-86B5-E0FD641D3E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558" t="30685" r="29270" b="62356"/>
              <a:stretch/>
            </p:blipFill>
            <p:spPr>
              <a:xfrm rot="153641">
                <a:off x="1571316" y="8603509"/>
                <a:ext cx="2155651" cy="239315"/>
              </a:xfrm>
              <a:prstGeom prst="rect">
                <a:avLst/>
              </a:prstGeom>
            </p:spPr>
          </p:pic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B9D16CF-560F-4A91-8F5E-2E3DA5EB4D81}"/>
                  </a:ext>
                </a:extLst>
              </p:cNvPr>
              <p:cNvSpPr txBox="1"/>
              <p:nvPr/>
            </p:nvSpPr>
            <p:spPr>
              <a:xfrm>
                <a:off x="1087001" y="8608565"/>
                <a:ext cx="70932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>
                    <a:latin typeface="Arial" panose="020B0604020202020204" pitchFamily="34" charset="0"/>
                    <a:cs typeface="Arial" panose="020B0604020202020204" pitchFamily="34" charset="0"/>
                  </a:rPr>
                  <a:t>PRDX6</a:t>
                </a:r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72BA3B89-AF38-4EF4-9FA0-C7A83425D2AF}"/>
                  </a:ext>
                </a:extLst>
              </p:cNvPr>
              <p:cNvSpPr txBox="1"/>
              <p:nvPr/>
            </p:nvSpPr>
            <p:spPr>
              <a:xfrm>
                <a:off x="1070444" y="8847422"/>
                <a:ext cx="63992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>
                    <a:latin typeface="Arial" panose="020B0604020202020204" pitchFamily="34" charset="0"/>
                    <a:cs typeface="Arial" panose="020B0604020202020204" pitchFamily="34" charset="0"/>
                  </a:rPr>
                  <a:t>GAPDH</a:t>
                </a:r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DC868640-B446-4F1C-B3AC-68FFA147336C}"/>
                  </a:ext>
                </a:extLst>
              </p:cNvPr>
              <p:cNvGrpSpPr/>
              <p:nvPr/>
            </p:nvGrpSpPr>
            <p:grpSpPr>
              <a:xfrm>
                <a:off x="1567046" y="8133582"/>
                <a:ext cx="2550014" cy="215444"/>
                <a:chOff x="7568619" y="5294056"/>
                <a:chExt cx="2550013" cy="215444"/>
              </a:xfrm>
            </p:grpSpPr>
            <p:cxnSp>
              <p:nvCxnSpPr>
                <p:cNvPr id="35" name="直接连接符 34">
                  <a:extLst>
                    <a:ext uri="{FF2B5EF4-FFF2-40B4-BE49-F238E27FC236}">
                      <a16:creationId xmlns:a16="http://schemas.microsoft.com/office/drawing/2014/main" id="{10BBCFF3-CA45-443F-B6B2-9610F43AF1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99369" y="5494685"/>
                  <a:ext cx="952197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7925B52F-FDCA-46C6-8B5F-D6BA7ACC6DB2}"/>
                    </a:ext>
                  </a:extLst>
                </p:cNvPr>
                <p:cNvSpPr txBox="1"/>
                <p:nvPr/>
              </p:nvSpPr>
              <p:spPr>
                <a:xfrm>
                  <a:off x="7568619" y="5294056"/>
                  <a:ext cx="255001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Control                       Periodontitis </a:t>
                  </a:r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8196DD45-2105-4841-8E85-C16E1A4363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2850" t="43350" r="14012" b="22796"/>
              <a:stretch/>
            </p:blipFill>
            <p:spPr>
              <a:xfrm>
                <a:off x="1588468" y="8385984"/>
                <a:ext cx="2132953" cy="215444"/>
              </a:xfrm>
              <a:prstGeom prst="rect">
                <a:avLst/>
              </a:prstGeom>
            </p:spPr>
          </p:pic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43C6844-5344-4DC9-8474-5EE080BC7276}"/>
                  </a:ext>
                </a:extLst>
              </p:cNvPr>
              <p:cNvSpPr txBox="1"/>
              <p:nvPr/>
            </p:nvSpPr>
            <p:spPr>
              <a:xfrm>
                <a:off x="1161911" y="8358319"/>
                <a:ext cx="55004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>
                    <a:latin typeface="Arial" panose="020B0604020202020204" pitchFamily="34" charset="0"/>
                    <a:cs typeface="Arial" panose="020B0604020202020204" pitchFamily="34" charset="0"/>
                  </a:rPr>
                  <a:t>NRF2</a:t>
                </a:r>
                <a:endParaRPr lang="zh-CN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292F8641-AAAE-4B7B-940F-8239B84A44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01172" y="8340307"/>
                <a:ext cx="952197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40656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rdx6  2s  cell.Tif">
            <a:extLst>
              <a:ext uri="{FF2B5EF4-FFF2-40B4-BE49-F238E27FC236}">
                <a16:creationId xmlns:a16="http://schemas.microsoft.com/office/drawing/2014/main" id="{E2CB3AB2-8266-4B91-816A-0EE6E42F17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" t="-807" r="-2334" b="61318"/>
          <a:stretch/>
        </p:blipFill>
        <p:spPr>
          <a:xfrm rot="326088">
            <a:off x="2227094" y="2059668"/>
            <a:ext cx="3775859" cy="2143985"/>
          </a:xfrm>
          <a:prstGeom prst="rect">
            <a:avLst/>
          </a:prstGeom>
        </p:spPr>
      </p:pic>
      <p:pic>
        <p:nvPicPr>
          <p:cNvPr id="3" name="图片 2" descr="gapdh   3s   cell.Tif">
            <a:extLst>
              <a:ext uri="{FF2B5EF4-FFF2-40B4-BE49-F238E27FC236}">
                <a16:creationId xmlns:a16="http://schemas.microsoft.com/office/drawing/2014/main" id="{C8A52594-6AD9-45A3-AB0F-CF27998CF3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38" t="-7889" r="-16697" b="55324"/>
          <a:stretch/>
        </p:blipFill>
        <p:spPr>
          <a:xfrm>
            <a:off x="2004755" y="3265935"/>
            <a:ext cx="4220537" cy="224614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4350C4-C94C-4913-A073-D6822B226E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4" t="24388" r="3802" b="52996"/>
          <a:stretch/>
        </p:blipFill>
        <p:spPr>
          <a:xfrm>
            <a:off x="2004755" y="1408982"/>
            <a:ext cx="3462619" cy="99071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421F781-C8D5-4C6D-9951-579590EF43C5}"/>
              </a:ext>
            </a:extLst>
          </p:cNvPr>
          <p:cNvSpPr txBox="1"/>
          <p:nvPr/>
        </p:nvSpPr>
        <p:spPr>
          <a:xfrm>
            <a:off x="528073" y="712381"/>
            <a:ext cx="1141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Fig.2c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564902-E283-46EE-94B2-F6E9ED25A6D6}"/>
              </a:ext>
            </a:extLst>
          </p:cNvPr>
          <p:cNvSpPr txBox="1"/>
          <p:nvPr/>
        </p:nvSpPr>
        <p:spPr>
          <a:xfrm>
            <a:off x="1242286" y="4892824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GAPDH</a:t>
            </a: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04542C-DC4C-4E5A-9E11-D1A7C2BF2461}"/>
              </a:ext>
            </a:extLst>
          </p:cNvPr>
          <p:cNvSpPr txBox="1"/>
          <p:nvPr/>
        </p:nvSpPr>
        <p:spPr>
          <a:xfrm>
            <a:off x="1242287" y="1421218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NRF2</a:t>
            </a: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E2931A7-BD12-4B8A-886C-0E4C8EB98377}"/>
              </a:ext>
            </a:extLst>
          </p:cNvPr>
          <p:cNvSpPr txBox="1"/>
          <p:nvPr/>
        </p:nvSpPr>
        <p:spPr>
          <a:xfrm>
            <a:off x="1242286" y="3112232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PRDX6</a:t>
            </a:r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A790DCD-4BF2-41B2-913A-A4C0C1331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9137" y="1790550"/>
            <a:ext cx="2182557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5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44A0016-C3A6-4FB8-8735-5BA3AA50C433}"/>
              </a:ext>
            </a:extLst>
          </p:cNvPr>
          <p:cNvSpPr txBox="1"/>
          <p:nvPr/>
        </p:nvSpPr>
        <p:spPr>
          <a:xfrm>
            <a:off x="528073" y="712381"/>
            <a:ext cx="1141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Fig.2e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95FF43-3D14-45EE-96AE-037141595A69}"/>
              </a:ext>
            </a:extLst>
          </p:cNvPr>
          <p:cNvSpPr txBox="1"/>
          <p:nvPr/>
        </p:nvSpPr>
        <p:spPr>
          <a:xfrm>
            <a:off x="1014951" y="5776287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GAPDH</a:t>
            </a: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E7CEF8-A11E-4FD6-904C-481C33D9455B}"/>
              </a:ext>
            </a:extLst>
          </p:cNvPr>
          <p:cNvSpPr txBox="1"/>
          <p:nvPr/>
        </p:nvSpPr>
        <p:spPr>
          <a:xfrm>
            <a:off x="1351708" y="815917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NRF2</a:t>
            </a: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E1FEB9-EA6E-42E5-9963-6C80E8CE6CB2}"/>
              </a:ext>
            </a:extLst>
          </p:cNvPr>
          <p:cNvSpPr txBox="1"/>
          <p:nvPr/>
        </p:nvSpPr>
        <p:spPr>
          <a:xfrm>
            <a:off x="998398" y="3656576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PRDX6</a:t>
            </a: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B8DFD8F-3DC2-41CA-8459-4B19699967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031" t="-11173" r="-11250" b="30820"/>
          <a:stretch/>
        </p:blipFill>
        <p:spPr>
          <a:xfrm>
            <a:off x="2306203" y="1767067"/>
            <a:ext cx="3472999" cy="26703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295657D-2087-4E10-86D4-56B34704A4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2033" t="-14037" r="-3517" b="-1133"/>
          <a:stretch/>
        </p:blipFill>
        <p:spPr>
          <a:xfrm>
            <a:off x="2383597" y="-268348"/>
            <a:ext cx="3198475" cy="2213786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49798EE1-84F6-4A96-A3C0-2FC164C860A7}"/>
              </a:ext>
            </a:extLst>
          </p:cNvPr>
          <p:cNvGrpSpPr/>
          <p:nvPr/>
        </p:nvGrpSpPr>
        <p:grpSpPr>
          <a:xfrm>
            <a:off x="6167546" y="1604153"/>
            <a:ext cx="2691644" cy="1030053"/>
            <a:chOff x="8963224" y="5192210"/>
            <a:chExt cx="2691644" cy="1030053"/>
          </a:xfrm>
        </p:grpSpPr>
        <p:pic>
          <p:nvPicPr>
            <p:cNvPr id="24" name="图片 23" descr="图片包含 游戏机, 体育, 水, 交通&#10;&#10;描述已自动生成">
              <a:extLst>
                <a:ext uri="{FF2B5EF4-FFF2-40B4-BE49-F238E27FC236}">
                  <a16:creationId xmlns:a16="http://schemas.microsoft.com/office/drawing/2014/main" id="{B5F94525-8161-4CFA-BE00-BFFA36FD4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85" t="19618" r="35771" b="74313"/>
            <a:stretch/>
          </p:blipFill>
          <p:spPr>
            <a:xfrm>
              <a:off x="9493606" y="5384631"/>
              <a:ext cx="1318703" cy="269122"/>
            </a:xfrm>
            <a:prstGeom prst="rect">
              <a:avLst/>
            </a:prstGeom>
          </p:spPr>
        </p:pic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8E65F44-3E06-4A04-A6C3-7498C4D27A26}"/>
                </a:ext>
              </a:extLst>
            </p:cNvPr>
            <p:cNvGrpSpPr/>
            <p:nvPr/>
          </p:nvGrpSpPr>
          <p:grpSpPr>
            <a:xfrm>
              <a:off x="8963224" y="5192210"/>
              <a:ext cx="2691644" cy="1030053"/>
              <a:chOff x="6435764" y="1531192"/>
              <a:chExt cx="2691644" cy="1030053"/>
            </a:xfrm>
          </p:grpSpPr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1CF0417F-2B50-43A2-99EF-D2EEB19AAD00}"/>
                  </a:ext>
                </a:extLst>
              </p:cNvPr>
              <p:cNvGrpSpPr/>
              <p:nvPr/>
            </p:nvGrpSpPr>
            <p:grpSpPr>
              <a:xfrm>
                <a:off x="6435764" y="1531192"/>
                <a:ext cx="2691644" cy="950950"/>
                <a:chOff x="7781104" y="4040317"/>
                <a:chExt cx="2691644" cy="950950"/>
              </a:xfrm>
            </p:grpSpPr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1AFE0E3-5CC2-48BF-B3EF-CFBF726B3280}"/>
                    </a:ext>
                  </a:extLst>
                </p:cNvPr>
                <p:cNvSpPr txBox="1"/>
                <p:nvPr/>
              </p:nvSpPr>
              <p:spPr>
                <a:xfrm>
                  <a:off x="7781104" y="4514914"/>
                  <a:ext cx="55335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800">
                      <a:latin typeface="Arial" panose="020B0604020202020204" pitchFamily="34" charset="0"/>
                      <a:cs typeface="Arial" panose="020B0604020202020204" pitchFamily="34" charset="0"/>
                    </a:rPr>
                    <a:t>PRDX6</a:t>
                  </a:r>
                  <a:endParaRPr lang="zh-CN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932AC99B-C2D5-4D71-9ACC-8CE1B6659875}"/>
                    </a:ext>
                  </a:extLst>
                </p:cNvPr>
                <p:cNvGrpSpPr/>
                <p:nvPr/>
              </p:nvGrpSpPr>
              <p:grpSpPr>
                <a:xfrm>
                  <a:off x="7790748" y="4040317"/>
                  <a:ext cx="2682000" cy="950950"/>
                  <a:chOff x="5005897" y="2231949"/>
                  <a:chExt cx="2682001" cy="950952"/>
                </a:xfrm>
              </p:grpSpPr>
              <p:sp>
                <p:nvSpPr>
                  <p:cNvPr id="32" name="文本框 31">
                    <a:extLst>
                      <a:ext uri="{FF2B5EF4-FFF2-40B4-BE49-F238E27FC236}">
                        <a16:creationId xmlns:a16="http://schemas.microsoft.com/office/drawing/2014/main" id="{8B63161F-1AA5-49DC-8534-8E88D2C58865}"/>
                      </a:ext>
                    </a:extLst>
                  </p:cNvPr>
                  <p:cNvSpPr txBox="1"/>
                  <p:nvPr/>
                </p:nvSpPr>
                <p:spPr>
                  <a:xfrm>
                    <a:off x="5005897" y="2967457"/>
                    <a:ext cx="550151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8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GAPDH</a:t>
                    </a:r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" name="文本框 33">
                    <a:extLst>
                      <a:ext uri="{FF2B5EF4-FFF2-40B4-BE49-F238E27FC236}">
                        <a16:creationId xmlns:a16="http://schemas.microsoft.com/office/drawing/2014/main" id="{6986CF0A-E0BA-48FD-A4A1-1D4FA3851A5A}"/>
                      </a:ext>
                    </a:extLst>
                  </p:cNvPr>
                  <p:cNvSpPr txBox="1"/>
                  <p:nvPr/>
                </p:nvSpPr>
                <p:spPr>
                  <a:xfrm>
                    <a:off x="5411967" y="2231949"/>
                    <a:ext cx="2275931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defTabSz="806456">
                      <a:tabLst>
                        <a:tab pos="806456" algn="l"/>
                      </a:tabLst>
                    </a:pPr>
                    <a:r>
                      <a:rPr lang="en-US" altLang="zh-CN" sz="8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</a:t>
                    </a:r>
                    <a:r>
                      <a:rPr lang="en-US" altLang="zh-CN" sz="8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0h       12h     24h      48h</a:t>
                    </a:r>
                    <a:endParaRPr lang="zh-CN" altLang="en-US" sz="8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0DAF2336-E72B-441E-8877-0826DA00D3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653" t="49514" r="40816" b="43439"/>
              <a:stretch/>
            </p:blipFill>
            <p:spPr>
              <a:xfrm>
                <a:off x="6970909" y="2011962"/>
                <a:ext cx="1318703" cy="269122"/>
              </a:xfrm>
              <a:prstGeom prst="rect">
                <a:avLst/>
              </a:prstGeom>
            </p:spPr>
          </p:pic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F08320E1-C4ED-4850-BF92-EAD2614E9D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421" t="45153" r="37610" b="47506"/>
              <a:stretch/>
            </p:blipFill>
            <p:spPr>
              <a:xfrm>
                <a:off x="6970909" y="2292123"/>
                <a:ext cx="1318703" cy="269122"/>
              </a:xfrm>
              <a:prstGeom prst="rect">
                <a:avLst/>
              </a:prstGeom>
            </p:spPr>
          </p:pic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94D82B3-5007-4BC5-AF84-1F4BFC8426B4}"/>
                </a:ext>
              </a:extLst>
            </p:cNvPr>
            <p:cNvSpPr txBox="1"/>
            <p:nvPr/>
          </p:nvSpPr>
          <p:spPr>
            <a:xfrm>
              <a:off x="9075474" y="5416967"/>
              <a:ext cx="5500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>
                  <a:latin typeface="Arial" panose="020B0604020202020204" pitchFamily="34" charset="0"/>
                  <a:cs typeface="Arial" panose="020B0604020202020204" pitchFamily="34" charset="0"/>
                </a:rPr>
                <a:t>NRF2</a:t>
              </a:r>
              <a:endParaRPr lang="zh-CN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4A661C5A-1132-4754-A0B7-DD7EAF86AB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3" t="2482" r="-660" b="11758"/>
          <a:stretch/>
        </p:blipFill>
        <p:spPr>
          <a:xfrm>
            <a:off x="2725932" y="4392318"/>
            <a:ext cx="2916307" cy="246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6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apdh  cell.Tif">
            <a:extLst>
              <a:ext uri="{FF2B5EF4-FFF2-40B4-BE49-F238E27FC236}">
                <a16:creationId xmlns:a16="http://schemas.microsoft.com/office/drawing/2014/main" id="{7FC4EBDA-0809-49D4-9EF0-857D7BDFEC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30208" r="30208" b="58334"/>
          <a:stretch>
            <a:fillRect/>
          </a:stretch>
        </p:blipFill>
        <p:spPr>
          <a:xfrm rot="417410">
            <a:off x="2615657" y="3152712"/>
            <a:ext cx="3001875" cy="52413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8FB1173-0078-4DD6-B2D5-4E678006ED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t="24692" r="15251" b="44256"/>
          <a:stretch/>
        </p:blipFill>
        <p:spPr>
          <a:xfrm>
            <a:off x="2236078" y="1137328"/>
            <a:ext cx="3532562" cy="139381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856521B-54D4-4BF4-932F-BD81D8DC1399}"/>
              </a:ext>
            </a:extLst>
          </p:cNvPr>
          <p:cNvSpPr txBox="1"/>
          <p:nvPr/>
        </p:nvSpPr>
        <p:spPr>
          <a:xfrm>
            <a:off x="528073" y="712381"/>
            <a:ext cx="1141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Fig.3a</a:t>
            </a: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7514F5A-097B-486E-81D1-50C785D81934}"/>
              </a:ext>
            </a:extLst>
          </p:cNvPr>
          <p:cNvSpPr txBox="1"/>
          <p:nvPr/>
        </p:nvSpPr>
        <p:spPr>
          <a:xfrm>
            <a:off x="1287160" y="3077545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GAPDH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ED7FE3-140D-4C3F-9D60-E91D0A52AA89}"/>
              </a:ext>
            </a:extLst>
          </p:cNvPr>
          <p:cNvSpPr txBox="1"/>
          <p:nvPr/>
        </p:nvSpPr>
        <p:spPr>
          <a:xfrm>
            <a:off x="1297792" y="1844917"/>
            <a:ext cx="130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PRDX6</a:t>
            </a:r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4E1E046-42D3-4C1A-9609-8321B68B4BCC}"/>
              </a:ext>
            </a:extLst>
          </p:cNvPr>
          <p:cNvGrpSpPr/>
          <p:nvPr/>
        </p:nvGrpSpPr>
        <p:grpSpPr>
          <a:xfrm>
            <a:off x="6388787" y="1012365"/>
            <a:ext cx="1376063" cy="1696443"/>
            <a:chOff x="7515838" y="1632888"/>
            <a:chExt cx="1376063" cy="169644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436E08-9D73-45EE-B7B7-A69062585F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78" t="32642" r="55148" b="60398"/>
            <a:stretch/>
          </p:blipFill>
          <p:spPr>
            <a:xfrm>
              <a:off x="8119857" y="2731773"/>
              <a:ext cx="746939" cy="274925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906B9CF3-EF06-4EE3-B4AC-7DB99E71B6D1}"/>
                </a:ext>
              </a:extLst>
            </p:cNvPr>
            <p:cNvGrpSpPr/>
            <p:nvPr/>
          </p:nvGrpSpPr>
          <p:grpSpPr>
            <a:xfrm>
              <a:off x="7515838" y="1632888"/>
              <a:ext cx="1376063" cy="1696443"/>
              <a:chOff x="7515838" y="1632888"/>
              <a:chExt cx="1376063" cy="1696443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0AAD2BEF-810A-40E7-8ED7-5EA73DDDBBAD}"/>
                  </a:ext>
                </a:extLst>
              </p:cNvPr>
              <p:cNvGrpSpPr/>
              <p:nvPr/>
            </p:nvGrpSpPr>
            <p:grpSpPr>
              <a:xfrm>
                <a:off x="7515838" y="1632888"/>
                <a:ext cx="1376063" cy="1682488"/>
                <a:chOff x="9814043" y="1163532"/>
                <a:chExt cx="1376064" cy="1682491"/>
              </a:xfrm>
            </p:grpSpPr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3CF78B09-4243-4B10-B3CB-65E72649DC9D}"/>
                    </a:ext>
                  </a:extLst>
                </p:cNvPr>
                <p:cNvSpPr txBox="1"/>
                <p:nvPr/>
              </p:nvSpPr>
              <p:spPr>
                <a:xfrm>
                  <a:off x="9837551" y="2320176"/>
                  <a:ext cx="969268" cy="2466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10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</a:lstStyle>
                <a:p>
                  <a:r>
                    <a:rPr lang="en-US" altLang="zh-CN" sz="1003">
                      <a:latin typeface="Arial" panose="020B0604020202020204" pitchFamily="34" charset="0"/>
                      <a:cs typeface="Arial" panose="020B0604020202020204" pitchFamily="34" charset="0"/>
                    </a:rPr>
                    <a:t>PRDX6</a:t>
                  </a:r>
                  <a:endParaRPr lang="zh-CN" altLang="en-US" sz="1003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789B0103-3442-460E-B1C1-88D18D1C309B}"/>
                    </a:ext>
                  </a:extLst>
                </p:cNvPr>
                <p:cNvSpPr txBox="1"/>
                <p:nvPr/>
              </p:nvSpPr>
              <p:spPr>
                <a:xfrm>
                  <a:off x="9814043" y="2599352"/>
                  <a:ext cx="969268" cy="2466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10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</a:lstStyle>
                <a:p>
                  <a:r>
                    <a:rPr lang="en-US" altLang="zh-CN" sz="1003">
                      <a:latin typeface="Arial" panose="020B0604020202020204" pitchFamily="34" charset="0"/>
                      <a:cs typeface="Arial" panose="020B0604020202020204" pitchFamily="34" charset="0"/>
                    </a:rPr>
                    <a:t>GAPDH</a:t>
                  </a:r>
                  <a:endParaRPr lang="zh-CN" altLang="en-US" sz="1003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78992202-6465-42A8-A3D0-A6C05CC8FC86}"/>
                    </a:ext>
                  </a:extLst>
                </p:cNvPr>
                <p:cNvSpPr txBox="1"/>
                <p:nvPr/>
              </p:nvSpPr>
              <p:spPr>
                <a:xfrm rot="17959701">
                  <a:off x="10146312" y="1651791"/>
                  <a:ext cx="1223190" cy="2466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10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</a:lstStyle>
                <a:p>
                  <a:r>
                    <a:rPr lang="en-US" altLang="zh-CN" sz="1003">
                      <a:latin typeface="Arial" panose="020B0604020202020204" pitchFamily="34" charset="0"/>
                      <a:cs typeface="Arial" panose="020B0604020202020204" pitchFamily="34" charset="0"/>
                    </a:rPr>
                    <a:t>Control siRNA</a:t>
                  </a:r>
                  <a:endParaRPr lang="zh-CN" altLang="en-US" sz="1003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8A5407CD-733A-455B-8B34-314021CC3FA9}"/>
                    </a:ext>
                  </a:extLst>
                </p:cNvPr>
                <p:cNvSpPr txBox="1"/>
                <p:nvPr/>
              </p:nvSpPr>
              <p:spPr>
                <a:xfrm rot="17804101">
                  <a:off x="10527525" y="1702244"/>
                  <a:ext cx="1078493" cy="2466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10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</a:lstStyle>
                <a:p>
                  <a:r>
                    <a:rPr lang="en-US" altLang="zh-CN" sz="1003">
                      <a:latin typeface="Arial" panose="020B0604020202020204" pitchFamily="34" charset="0"/>
                      <a:cs typeface="Arial" panose="020B0604020202020204" pitchFamily="34" charset="0"/>
                    </a:rPr>
                    <a:t>PRDX6  siRNA</a:t>
                  </a:r>
                  <a:endParaRPr lang="zh-CN" altLang="en-US" sz="1003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5" name="图片 14" descr="gapdh  cell.Tif">
                <a:extLst>
                  <a:ext uri="{FF2B5EF4-FFF2-40B4-BE49-F238E27FC236}">
                    <a16:creationId xmlns:a16="http://schemas.microsoft.com/office/drawing/2014/main" id="{DD1333CA-DC52-4465-8E27-572BA9A8B2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2102" t="36159" r="70262" b="55727"/>
              <a:stretch/>
            </p:blipFill>
            <p:spPr>
              <a:xfrm rot="156754">
                <a:off x="8113670" y="3057582"/>
                <a:ext cx="742869" cy="27174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53258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18579</TotalTime>
  <Words>44</Words>
  <Application>Microsoft Office PowerPoint</Application>
  <PresentationFormat>宽屏</PresentationFormat>
  <Paragraphs>27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Wen-ying Yang</dc:creator>
  <cp:lastModifiedBy>Wen-ying Yang</cp:lastModifiedBy>
  <cp:revision>9</cp:revision>
  <dcterms:created xsi:type="dcterms:W3CDTF">2021-09-12T13:38:35Z</dcterms:created>
  <dcterms:modified xsi:type="dcterms:W3CDTF">2021-11-26T07:07:40Z</dcterms:modified>
</cp:coreProperties>
</file>