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B8C45-7DBC-DD5C-871F-79969196B7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D6A548-7F72-60DB-D7E8-83A63E1355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B30057-52A6-2012-F01C-33E5F71CB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2B31CA-7D55-2D42-ED44-5CB2EF66C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773FEB9-8DEA-8658-23AF-20CB97E5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50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5E08D-CC42-BDA5-C653-DF0C814F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D87F87-9C14-F63D-0686-819E5F57D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6EE35-A250-5E0D-36C9-05CCC478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AD1CB7-5586-3E7D-2C02-4140DE89C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E37C9D-2D33-CDAA-3B2A-B403352AA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74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01E58-71EA-48A2-9387-3ABC4655E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3A449B-EC82-945F-9FDF-34B22CAF7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05AB5D-58C0-3749-73D7-76C9F0DB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C690DD-FDC9-2A0C-EB52-84D4430BF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5E5DD5-66BB-6E24-335B-73F3AD2B5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86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E3B956-7B45-0DDB-97E5-E287BDF8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3B57F7-6092-BE19-4FCD-7D80DD99C8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7D2BE76-DAB4-7374-8118-5F1A032E7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57B429-633B-0BA8-E162-785127466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7330B2-9FC5-1795-1179-6B1070843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6E8024-A12A-922D-1328-AC5F175AA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25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5A0138-64FE-38F3-6C5D-E62D6F87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D0DAA3-29FB-C946-0148-1D3737556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67F55D-B9AC-478E-F02A-25CC28B10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E6CF15D-E895-461F-E99E-FDBD3929D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60C7FAC-7A6D-94F1-0BFF-0F7C19C879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A5503D1-83B9-069F-6D61-F885F6A99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94FCC8D-CAA1-D456-57C9-C472768B1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7228E4-92B6-30FD-EBFE-C4CC5A38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31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43B276-0A77-FEE9-2B55-554E3736D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2F4A42E-2ECC-2D67-E850-4E44DBC3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3B05574-BBCE-3D30-6451-39E1726C1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38743D3-4F55-6F98-F7C5-290B4AE02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64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8BFFE93-BDEF-E25A-A61D-96FEB56CC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046138-0B16-3763-67D0-EF17C9366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70F005-53C4-75AD-2CA9-78AA4589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91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07097D-C597-C005-B377-24388569E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E505FF-062A-94A8-F6D8-18493E6F5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CCD8E7F-F3DF-DE42-E081-941EE547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F3B6850-3A3F-9CA9-7069-BC07234A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2FCE89-824C-509C-3524-612C94638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C5ECBC2-E976-1332-75A4-B6696B514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9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06753-0799-E48D-FC9B-34CB9C05F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1F46DE8-003E-9AFA-732A-79450F421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120196-2CC6-E947-6C51-73124315A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22FD2F-D4BD-CF8F-18B8-6FE14CFE7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EFFC44B-8CE7-E858-64C5-FF413DB36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781A416-ED33-B181-362E-841F70F43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21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BF36C-7DB0-DD99-DEDE-062634FA2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3B9DDCA-EDBA-4777-C2A2-A375A82CEB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974918-B107-C65A-6955-305E66FAF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3327D3-201B-8339-0448-D4D92BC1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A204D3-198A-6084-988E-F17E097F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87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67883B1-D4A2-97AB-74B5-961E04AE39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761EFD-D46D-2419-45F2-F18651A48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64B9BD5-461B-9E1D-50BB-ACBED9654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7BE026-1015-B941-BEFA-92D07DF23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07CC5E-FFEA-A456-83EE-95D53C97A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11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7AE5D98-1E92-0C80-11D7-D9EDCF6C4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1C3909-F7F1-382F-FE41-1A425F827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AC14B7D-0F41-D560-8340-206A7B3FE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CC9D1A-7EB4-40EE-9DA7-EFBF1C3547EA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AA7582-DCD1-1F9E-E295-525AD90C0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E7CE831-5C4A-57FC-60D0-ADC8C277B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6EA3D6-5705-4210-8944-4FF6DA9900E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029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85A7947-DEE1-46A0-B223-7E46085BA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582" y="697099"/>
            <a:ext cx="11514277" cy="547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0518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 HEYER</dc:creator>
  <cp:lastModifiedBy>HEYER Sebastien</cp:lastModifiedBy>
  <cp:revision>3</cp:revision>
  <dcterms:created xsi:type="dcterms:W3CDTF">2026-09-14T12:11:14Z</dcterms:created>
  <dcterms:modified xsi:type="dcterms:W3CDTF">2026-09-17T07:54:08Z</dcterms:modified>
</cp:coreProperties>
</file>