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4"/>
  </p:notesMasterIdLst>
  <p:sldIdLst>
    <p:sldId id="265" r:id="rId2"/>
    <p:sldId id="267" r:id="rId3"/>
    <p:sldId id="256" r:id="rId4"/>
    <p:sldId id="259" r:id="rId5"/>
    <p:sldId id="260" r:id="rId6"/>
    <p:sldId id="261" r:id="rId7"/>
    <p:sldId id="262" r:id="rId8"/>
    <p:sldId id="266" r:id="rId9"/>
    <p:sldId id="257" r:id="rId10"/>
    <p:sldId id="263" r:id="rId11"/>
    <p:sldId id="264" r:id="rId12"/>
    <p:sldId id="268" r:id="rId13"/>
  </p:sldIdLst>
  <p:sldSz cx="4319588" cy="64801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" userDrawn="1">
          <p15:clr>
            <a:srgbClr val="A4A3A4"/>
          </p15:clr>
        </p15:guide>
        <p15:guide id="2" pos="21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05AF15-8464-C04B-823B-D3DF3A47680A}" v="99" dt="2026-09-09T11:42:57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5"/>
    <p:restoredTop sz="94658"/>
  </p:normalViewPr>
  <p:slideViewPr>
    <p:cSldViewPr snapToGrid="0" showGuides="1">
      <p:cViewPr>
        <p:scale>
          <a:sx n="218" d="100"/>
          <a:sy n="218" d="100"/>
        </p:scale>
        <p:origin x="2200" y="-968"/>
      </p:cViewPr>
      <p:guideLst>
        <p:guide orient="horz" pos="272"/>
        <p:guide pos="21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RCIA DE OLIVEIRA Junior" userId="0bb4bedc-2d4d-4dbc-ba29-a0ee83d3e33b" providerId="ADAL" clId="{7F5B9A89-F821-5DC0-BB73-5622056FBD8B}"/>
    <pc:docChg chg="undo custSel addSld modSld">
      <pc:chgData name="GARCIA DE OLIVEIRA Junior" userId="0bb4bedc-2d4d-4dbc-ba29-a0ee83d3e33b" providerId="ADAL" clId="{7F5B9A89-F821-5DC0-BB73-5622056FBD8B}" dt="2026-09-09T11:43:28.469" v="237" actId="1036"/>
      <pc:docMkLst>
        <pc:docMk/>
      </pc:docMkLst>
      <pc:sldChg chg="addSp delSp modSp">
        <pc:chgData name="GARCIA DE OLIVEIRA Junior" userId="0bb4bedc-2d4d-4dbc-ba29-a0ee83d3e33b" providerId="ADAL" clId="{7F5B9A89-F821-5DC0-BB73-5622056FBD8B}" dt="2026-09-09T11:38:25.137" v="112" actId="1036"/>
        <pc:sldMkLst>
          <pc:docMk/>
          <pc:sldMk cId="627856677" sldId="256"/>
        </pc:sldMkLst>
        <pc:spChg chg="add del mod">
          <ac:chgData name="GARCIA DE OLIVEIRA Junior" userId="0bb4bedc-2d4d-4dbc-ba29-a0ee83d3e33b" providerId="ADAL" clId="{7F5B9A89-F821-5DC0-BB73-5622056FBD8B}" dt="2026-09-09T11:38:25.137" v="112" actId="1036"/>
          <ac:spMkLst>
            <pc:docMk/>
            <pc:sldMk cId="627856677" sldId="256"/>
            <ac:spMk id="2214" creationId="{8ACCEA41-3BE1-8A03-DB2F-96F00E5BD3D0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9:31.034" v="161" actId="1036"/>
        <pc:sldMkLst>
          <pc:docMk/>
          <pc:sldMk cId="3296693436" sldId="257"/>
        </pc:sldMkLst>
        <pc:spChg chg="mod">
          <ac:chgData name="GARCIA DE OLIVEIRA Junior" userId="0bb4bedc-2d4d-4dbc-ba29-a0ee83d3e33b" providerId="ADAL" clId="{7F5B9A89-F821-5DC0-BB73-5622056FBD8B}" dt="2026-09-09T11:39:31.034" v="161" actId="1036"/>
          <ac:spMkLst>
            <pc:docMk/>
            <pc:sldMk cId="3296693436" sldId="257"/>
            <ac:spMk id="4" creationId="{37E4B278-DA07-61C9-C2BA-1C4440F04420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8:31.627" v="121" actId="1036"/>
        <pc:sldMkLst>
          <pc:docMk/>
          <pc:sldMk cId="3078485116" sldId="259"/>
        </pc:sldMkLst>
        <pc:spChg chg="mod">
          <ac:chgData name="GARCIA DE OLIVEIRA Junior" userId="0bb4bedc-2d4d-4dbc-ba29-a0ee83d3e33b" providerId="ADAL" clId="{7F5B9A89-F821-5DC0-BB73-5622056FBD8B}" dt="2026-09-09T11:38:31.627" v="121" actId="1036"/>
          <ac:spMkLst>
            <pc:docMk/>
            <pc:sldMk cId="3078485116" sldId="259"/>
            <ac:spMk id="2214" creationId="{B685736E-454E-0C94-9960-1FC636DDB638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8:43.312" v="128" actId="1036"/>
        <pc:sldMkLst>
          <pc:docMk/>
          <pc:sldMk cId="2353978973" sldId="260"/>
        </pc:sldMkLst>
        <pc:spChg chg="mod">
          <ac:chgData name="GARCIA DE OLIVEIRA Junior" userId="0bb4bedc-2d4d-4dbc-ba29-a0ee83d3e33b" providerId="ADAL" clId="{7F5B9A89-F821-5DC0-BB73-5622056FBD8B}" dt="2026-09-09T11:38:43.312" v="128" actId="1036"/>
          <ac:spMkLst>
            <pc:docMk/>
            <pc:sldMk cId="2353978973" sldId="260"/>
            <ac:spMk id="2214" creationId="{A6CF63C6-563C-A96A-623D-0FB386E1EA97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8:50.198" v="137" actId="1036"/>
        <pc:sldMkLst>
          <pc:docMk/>
          <pc:sldMk cId="958031002" sldId="261"/>
        </pc:sldMkLst>
        <pc:spChg chg="mod">
          <ac:chgData name="GARCIA DE OLIVEIRA Junior" userId="0bb4bedc-2d4d-4dbc-ba29-a0ee83d3e33b" providerId="ADAL" clId="{7F5B9A89-F821-5DC0-BB73-5622056FBD8B}" dt="2026-09-09T11:38:50.198" v="137" actId="1036"/>
          <ac:spMkLst>
            <pc:docMk/>
            <pc:sldMk cId="958031002" sldId="261"/>
            <ac:spMk id="2214" creationId="{B9D13AEC-9B64-07D7-CD43-663E8F2F2193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8:56.055" v="145" actId="1036"/>
        <pc:sldMkLst>
          <pc:docMk/>
          <pc:sldMk cId="3235800136" sldId="262"/>
        </pc:sldMkLst>
        <pc:spChg chg="mod">
          <ac:chgData name="GARCIA DE OLIVEIRA Junior" userId="0bb4bedc-2d4d-4dbc-ba29-a0ee83d3e33b" providerId="ADAL" clId="{7F5B9A89-F821-5DC0-BB73-5622056FBD8B}" dt="2026-09-09T11:38:56.055" v="145" actId="1036"/>
          <ac:spMkLst>
            <pc:docMk/>
            <pc:sldMk cId="3235800136" sldId="262"/>
            <ac:spMk id="2214" creationId="{5202B37E-FBD1-A7D6-0068-D3D21F9127B9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9:23.630" v="153" actId="1036"/>
        <pc:sldMkLst>
          <pc:docMk/>
          <pc:sldMk cId="1827051210" sldId="263"/>
        </pc:sldMkLst>
        <pc:spChg chg="mod">
          <ac:chgData name="GARCIA DE OLIVEIRA Junior" userId="0bb4bedc-2d4d-4dbc-ba29-a0ee83d3e33b" providerId="ADAL" clId="{7F5B9A89-F821-5DC0-BB73-5622056FBD8B}" dt="2026-09-09T11:39:23.630" v="153" actId="1036"/>
          <ac:spMkLst>
            <pc:docMk/>
            <pc:sldMk cId="1827051210" sldId="263"/>
            <ac:spMk id="4" creationId="{85C3465E-1C80-0C9B-9BBB-83EAC6665D96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8:06.402" v="101" actId="1036"/>
        <pc:sldMkLst>
          <pc:docMk/>
          <pc:sldMk cId="2788073974" sldId="265"/>
        </pc:sldMkLst>
        <pc:spChg chg="mod">
          <ac:chgData name="GARCIA DE OLIVEIRA Junior" userId="0bb4bedc-2d4d-4dbc-ba29-a0ee83d3e33b" providerId="ADAL" clId="{7F5B9A89-F821-5DC0-BB73-5622056FBD8B}" dt="2026-09-09T11:38:06.402" v="101" actId="1036"/>
          <ac:spMkLst>
            <pc:docMk/>
            <pc:sldMk cId="2788073974" sldId="265"/>
            <ac:spMk id="2214" creationId="{631173FD-BDE1-9186-E064-65820A868BE0}"/>
          </ac:spMkLst>
        </pc:spChg>
      </pc:sldChg>
      <pc:sldChg chg="modSp">
        <pc:chgData name="GARCIA DE OLIVEIRA Junior" userId="0bb4bedc-2d4d-4dbc-ba29-a0ee83d3e33b" providerId="ADAL" clId="{7F5B9A89-F821-5DC0-BB73-5622056FBD8B}" dt="2026-09-09T11:39:37.140" v="169" actId="1036"/>
        <pc:sldMkLst>
          <pc:docMk/>
          <pc:sldMk cId="1501957644" sldId="266"/>
        </pc:sldMkLst>
        <pc:spChg chg="mod">
          <ac:chgData name="GARCIA DE OLIVEIRA Junior" userId="0bb4bedc-2d4d-4dbc-ba29-a0ee83d3e33b" providerId="ADAL" clId="{7F5B9A89-F821-5DC0-BB73-5622056FBD8B}" dt="2026-09-09T11:39:37.140" v="169" actId="1036"/>
          <ac:spMkLst>
            <pc:docMk/>
            <pc:sldMk cId="1501957644" sldId="266"/>
            <ac:spMk id="4" creationId="{965EEFEB-7CE3-E9A2-31BB-E4EA9BFE67B2}"/>
          </ac:spMkLst>
        </pc:spChg>
      </pc:sldChg>
      <pc:sldChg chg="addSp delSp modSp add mod">
        <pc:chgData name="GARCIA DE OLIVEIRA Junior" userId="0bb4bedc-2d4d-4dbc-ba29-a0ee83d3e33b" providerId="ADAL" clId="{7F5B9A89-F821-5DC0-BB73-5622056FBD8B}" dt="2026-09-09T11:37:59.487" v="94" actId="1036"/>
        <pc:sldMkLst>
          <pc:docMk/>
          <pc:sldMk cId="4197407094" sldId="267"/>
        </pc:sldMkLst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5" creationId="{6DAEF63F-14E1-F99B-8C72-8C2C9DF93FA7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6" creationId="{0B0C1722-DCE3-7FA0-FA5E-FD525EA157BE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9" creationId="{70EDCC1A-FC28-CA34-CDD2-DAEFDC9D5C69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10" creationId="{0BD3BBEF-4F02-23CF-A6B5-65756E686C15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15" creationId="{4668190B-B027-D2F3-99B7-1C8D1E3E9BE9}"/>
          </ac:spMkLst>
        </pc:spChg>
        <pc:spChg chg="mod">
          <ac:chgData name="GARCIA DE OLIVEIRA Junior" userId="0bb4bedc-2d4d-4dbc-ba29-a0ee83d3e33b" providerId="ADAL" clId="{7F5B9A89-F821-5DC0-BB73-5622056FBD8B}" dt="2026-09-09T11:36:16.410" v="6"/>
          <ac:spMkLst>
            <pc:docMk/>
            <pc:sldMk cId="4197407094" sldId="267"/>
            <ac:spMk id="19" creationId="{6E19F4E3-FB6C-F907-C7CE-60C1B1DCD419}"/>
          </ac:spMkLst>
        </pc:spChg>
        <pc:spChg chg="mod">
          <ac:chgData name="GARCIA DE OLIVEIRA Junior" userId="0bb4bedc-2d4d-4dbc-ba29-a0ee83d3e33b" providerId="ADAL" clId="{7F5B9A89-F821-5DC0-BB73-5622056FBD8B}" dt="2026-09-09T11:36:16.410" v="6"/>
          <ac:spMkLst>
            <pc:docMk/>
            <pc:sldMk cId="4197407094" sldId="267"/>
            <ac:spMk id="20" creationId="{1A5D148E-1524-54DB-8173-A491324064D1}"/>
          </ac:spMkLst>
        </pc:spChg>
        <pc:spChg chg="add mod">
          <ac:chgData name="GARCIA DE OLIVEIRA Junior" userId="0bb4bedc-2d4d-4dbc-ba29-a0ee83d3e33b" providerId="ADAL" clId="{7F5B9A89-F821-5DC0-BB73-5622056FBD8B}" dt="2026-09-09T11:37:11.655" v="63" actId="1076"/>
          <ac:spMkLst>
            <pc:docMk/>
            <pc:sldMk cId="4197407094" sldId="267"/>
            <ac:spMk id="23" creationId="{0F4468CE-D6E1-6A2F-16CC-67AA5D90B16A}"/>
          </ac:spMkLst>
        </pc:spChg>
        <pc:spChg chg="del">
          <ac:chgData name="GARCIA DE OLIVEIRA Junior" userId="0bb4bedc-2d4d-4dbc-ba29-a0ee83d3e33b" providerId="ADAL" clId="{7F5B9A89-F821-5DC0-BB73-5622056FBD8B}" dt="2026-09-09T11:36:49.656" v="8" actId="478"/>
          <ac:spMkLst>
            <pc:docMk/>
            <pc:sldMk cId="4197407094" sldId="267"/>
            <ac:spMk id="2132" creationId="{0FA987AA-166C-5DB0-61E9-4B171F506347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2205" creationId="{3D218E55-6A21-FBE7-308C-FADA1C64970A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2209" creationId="{69960FE8-9130-D202-B09D-A2ABB713641F}"/>
          </ac:spMkLst>
        </pc:spChg>
        <pc:spChg chg="mod">
          <ac:chgData name="GARCIA DE OLIVEIRA Junior" userId="0bb4bedc-2d4d-4dbc-ba29-a0ee83d3e33b" providerId="ADAL" clId="{7F5B9A89-F821-5DC0-BB73-5622056FBD8B}" dt="2026-09-09T11:37:59.487" v="94" actId="1036"/>
          <ac:spMkLst>
            <pc:docMk/>
            <pc:sldMk cId="4197407094" sldId="267"/>
            <ac:spMk id="2214" creationId="{EA1B062D-1A18-8D11-89BD-E0A798006581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2219" creationId="{AD5A1E33-742D-B3B4-3A22-D76B1DD0998B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2222" creationId="{55E3B9A5-E993-72D8-9055-8656BCB5A789}"/>
          </ac:spMkLst>
        </pc:spChg>
        <pc:spChg chg="del">
          <ac:chgData name="GARCIA DE OLIVEIRA Junior" userId="0bb4bedc-2d4d-4dbc-ba29-a0ee83d3e33b" providerId="ADAL" clId="{7F5B9A89-F821-5DC0-BB73-5622056FBD8B}" dt="2026-09-09T11:35:51.231" v="5" actId="478"/>
          <ac:spMkLst>
            <pc:docMk/>
            <pc:sldMk cId="4197407094" sldId="267"/>
            <ac:spMk id="2234" creationId="{01083085-42D2-5037-F6F9-03194D488F4B}"/>
          </ac:spMkLst>
        </pc:spChg>
        <pc:grpChg chg="add mod">
          <ac:chgData name="GARCIA DE OLIVEIRA Junior" userId="0bb4bedc-2d4d-4dbc-ba29-a0ee83d3e33b" providerId="ADAL" clId="{7F5B9A89-F821-5DC0-BB73-5622056FBD8B}" dt="2026-09-09T11:37:51.922" v="87" actId="14100"/>
          <ac:grpSpMkLst>
            <pc:docMk/>
            <pc:sldMk cId="4197407094" sldId="267"/>
            <ac:grpSpMk id="3" creationId="{92751520-D179-92E8-196F-AD3AD926F574}"/>
          </ac:grpSpMkLst>
        </pc:grpChg>
        <pc:graphicFrameChg chg="add mod">
          <ac:chgData name="GARCIA DE OLIVEIRA Junior" userId="0bb4bedc-2d4d-4dbc-ba29-a0ee83d3e33b" providerId="ADAL" clId="{7F5B9A89-F821-5DC0-BB73-5622056FBD8B}" dt="2026-09-09T11:37:11.655" v="63" actId="1076"/>
          <ac:graphicFrameMkLst>
            <pc:docMk/>
            <pc:sldMk cId="4197407094" sldId="267"/>
            <ac:graphicFrameMk id="24" creationId="{C3197620-A580-32A5-6112-C80B9B8943FC}"/>
          </ac:graphicFrameMkLst>
        </pc:graphicFrameChg>
        <pc:picChg chg="mod">
          <ac:chgData name="GARCIA DE OLIVEIRA Junior" userId="0bb4bedc-2d4d-4dbc-ba29-a0ee83d3e33b" providerId="ADAL" clId="{7F5B9A89-F821-5DC0-BB73-5622056FBD8B}" dt="2026-09-09T11:36:16.410" v="6"/>
          <ac:picMkLst>
            <pc:docMk/>
            <pc:sldMk cId="4197407094" sldId="267"/>
            <ac:picMk id="14" creationId="{270C8E04-7832-F1D7-C0A4-74DBB0CB616B}"/>
          </ac:picMkLst>
        </pc:picChg>
        <pc:picChg chg="mod">
          <ac:chgData name="GARCIA DE OLIVEIRA Junior" userId="0bb4bedc-2d4d-4dbc-ba29-a0ee83d3e33b" providerId="ADAL" clId="{7F5B9A89-F821-5DC0-BB73-5622056FBD8B}" dt="2026-09-09T11:36:16.410" v="6"/>
          <ac:picMkLst>
            <pc:docMk/>
            <pc:sldMk cId="4197407094" sldId="267"/>
            <ac:picMk id="17" creationId="{0D106416-4A30-AA68-3139-93158C2A4048}"/>
          </ac:picMkLst>
        </pc:picChg>
        <pc:picChg chg="mod">
          <ac:chgData name="GARCIA DE OLIVEIRA Junior" userId="0bb4bedc-2d4d-4dbc-ba29-a0ee83d3e33b" providerId="ADAL" clId="{7F5B9A89-F821-5DC0-BB73-5622056FBD8B}" dt="2026-09-09T11:36:16.410" v="6"/>
          <ac:picMkLst>
            <pc:docMk/>
            <pc:sldMk cId="4197407094" sldId="267"/>
            <ac:picMk id="18" creationId="{D580956F-753F-C254-0D46-9E7C5918717A}"/>
          </ac:picMkLst>
        </pc:picChg>
        <pc:cxnChg chg="add mod">
          <ac:chgData name="GARCIA DE OLIVEIRA Junior" userId="0bb4bedc-2d4d-4dbc-ba29-a0ee83d3e33b" providerId="ADAL" clId="{7F5B9A89-F821-5DC0-BB73-5622056FBD8B}" dt="2026-09-09T11:37:45.739" v="86" actId="14100"/>
          <ac:cxnSpMkLst>
            <pc:docMk/>
            <pc:sldMk cId="4197407094" sldId="267"/>
            <ac:cxnSpMk id="21" creationId="{5750D193-994C-5454-558A-A01B9B280851}"/>
          </ac:cxnSpMkLst>
        </pc:cxnChg>
        <pc:cxnChg chg="add mod">
          <ac:chgData name="GARCIA DE OLIVEIRA Junior" userId="0bb4bedc-2d4d-4dbc-ba29-a0ee83d3e33b" providerId="ADAL" clId="{7F5B9A89-F821-5DC0-BB73-5622056FBD8B}" dt="2026-09-09T11:37:45.739" v="86" actId="14100"/>
          <ac:cxnSpMkLst>
            <pc:docMk/>
            <pc:sldMk cId="4197407094" sldId="267"/>
            <ac:cxnSpMk id="22" creationId="{5E9BD86C-93C5-3AC0-4B17-EDD0A6F675CF}"/>
          </ac:cxnSpMkLst>
        </pc:cxnChg>
      </pc:sldChg>
      <pc:sldChg chg="addSp delSp modSp add mod">
        <pc:chgData name="GARCIA DE OLIVEIRA Junior" userId="0bb4bedc-2d4d-4dbc-ba29-a0ee83d3e33b" providerId="ADAL" clId="{7F5B9A89-F821-5DC0-BB73-5622056FBD8B}" dt="2026-09-09T11:43:28.469" v="237" actId="1036"/>
        <pc:sldMkLst>
          <pc:docMk/>
          <pc:sldMk cId="2751052863" sldId="268"/>
        </pc:sldMkLst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3" creationId="{8B3C21FE-EFF2-E838-4761-18991AFDA392}"/>
          </ac:spMkLst>
        </pc:spChg>
        <pc:spChg chg="mod">
          <ac:chgData name="GARCIA DE OLIVEIRA Junior" userId="0bb4bedc-2d4d-4dbc-ba29-a0ee83d3e33b" providerId="ADAL" clId="{7F5B9A89-F821-5DC0-BB73-5622056FBD8B}" dt="2026-09-09T11:40:03.074" v="177" actId="20577"/>
          <ac:spMkLst>
            <pc:docMk/>
            <pc:sldMk cId="2751052863" sldId="268"/>
            <ac:spMk id="4" creationId="{5D79D053-5048-9913-4281-A17DC26CF710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6" creationId="{B616F5B3-4813-207E-CDDB-F68EFAF44322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7" creationId="{3930DDC3-C95B-E91A-EA1E-D0B609D99E77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10" creationId="{FEFD89A0-8FAE-C806-4F10-B74A39DDE395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13" creationId="{1FDA66B8-E864-8C0D-2CCE-A4A90A9AD2CF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14" creationId="{FE0D084A-E5F7-85EA-1FE0-17BE1BFF6529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15" creationId="{E4FF40FB-B174-EA5B-8865-2C5554C02BBC}"/>
          </ac:spMkLst>
        </pc:spChg>
        <pc:spChg chg="del">
          <ac:chgData name="GARCIA DE OLIVEIRA Junior" userId="0bb4bedc-2d4d-4dbc-ba29-a0ee83d3e33b" providerId="ADAL" clId="{7F5B9A89-F821-5DC0-BB73-5622056FBD8B}" dt="2026-09-09T11:40:09.990" v="179" actId="478"/>
          <ac:spMkLst>
            <pc:docMk/>
            <pc:sldMk cId="2751052863" sldId="268"/>
            <ac:spMk id="18" creationId="{A5B24129-3D3F-59E2-9984-3772BF58B531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19" creationId="{1125AB91-2E68-D72C-DF6E-C04B4B932CB1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21" creationId="{78C9731A-1A63-48EC-92F3-6029676AC94B}"/>
          </ac:spMkLst>
        </pc:spChg>
        <pc:spChg chg="add mod">
          <ac:chgData name="GARCIA DE OLIVEIRA Junior" userId="0bb4bedc-2d4d-4dbc-ba29-a0ee83d3e33b" providerId="ADAL" clId="{7F5B9A89-F821-5DC0-BB73-5622056FBD8B}" dt="2026-09-09T11:40:24.237" v="180"/>
          <ac:spMkLst>
            <pc:docMk/>
            <pc:sldMk cId="2751052863" sldId="268"/>
            <ac:spMk id="23" creationId="{A1B665D7-8506-C368-1EC5-629E9EE29736}"/>
          </ac:spMkLst>
        </pc:spChg>
        <pc:spChg chg="del">
          <ac:chgData name="GARCIA DE OLIVEIRA Junior" userId="0bb4bedc-2d4d-4dbc-ba29-a0ee83d3e33b" providerId="ADAL" clId="{7F5B9A89-F821-5DC0-BB73-5622056FBD8B}" dt="2026-09-09T11:40:07.851" v="178" actId="478"/>
          <ac:spMkLst>
            <pc:docMk/>
            <pc:sldMk cId="2751052863" sldId="268"/>
            <ac:spMk id="25" creationId="{A54664AB-9371-1BD2-A946-D20EB75AAB53}"/>
          </ac:spMkLst>
        </pc:spChg>
        <pc:spChg chg="mod topLvl">
          <ac:chgData name="GARCIA DE OLIVEIRA Junior" userId="0bb4bedc-2d4d-4dbc-ba29-a0ee83d3e33b" providerId="ADAL" clId="{7F5B9A89-F821-5DC0-BB73-5622056FBD8B}" dt="2026-09-09T11:42:25.392" v="200" actId="164"/>
          <ac:spMkLst>
            <pc:docMk/>
            <pc:sldMk cId="2751052863" sldId="268"/>
            <ac:spMk id="31" creationId="{6A8C5AEB-16E7-15B3-C679-C8538B7F8F4A}"/>
          </ac:spMkLst>
        </pc:spChg>
        <pc:spChg chg="mod topLvl">
          <ac:chgData name="GARCIA DE OLIVEIRA Junior" userId="0bb4bedc-2d4d-4dbc-ba29-a0ee83d3e33b" providerId="ADAL" clId="{7F5B9A89-F821-5DC0-BB73-5622056FBD8B}" dt="2026-09-09T11:42:25.392" v="200" actId="164"/>
          <ac:spMkLst>
            <pc:docMk/>
            <pc:sldMk cId="2751052863" sldId="268"/>
            <ac:spMk id="32" creationId="{24847E42-8B74-3005-5B60-EFB2EF589705}"/>
          </ac:spMkLst>
        </pc:spChg>
        <pc:spChg chg="mod topLvl">
          <ac:chgData name="GARCIA DE OLIVEIRA Junior" userId="0bb4bedc-2d4d-4dbc-ba29-a0ee83d3e33b" providerId="ADAL" clId="{7F5B9A89-F821-5DC0-BB73-5622056FBD8B}" dt="2026-09-09T11:42:57.271" v="207" actId="164"/>
          <ac:spMkLst>
            <pc:docMk/>
            <pc:sldMk cId="2751052863" sldId="268"/>
            <ac:spMk id="33" creationId="{7E3C3F07-4A52-DFA7-31A5-0897E095A06C}"/>
          </ac:spMkLst>
        </pc:spChg>
        <pc:grpChg chg="add del mod">
          <ac:chgData name="GARCIA DE OLIVEIRA Junior" userId="0bb4bedc-2d4d-4dbc-ba29-a0ee83d3e33b" providerId="ADAL" clId="{7F5B9A89-F821-5DC0-BB73-5622056FBD8B}" dt="2026-09-09T11:41:23.405" v="182" actId="165"/>
          <ac:grpSpMkLst>
            <pc:docMk/>
            <pc:sldMk cId="2751052863" sldId="268"/>
            <ac:grpSpMk id="26" creationId="{FD36EAC3-21EA-721F-FC7E-15F920E3ADAF}"/>
          </ac:grpSpMkLst>
        </pc:grpChg>
        <pc:grpChg chg="add mod">
          <ac:chgData name="GARCIA DE OLIVEIRA Junior" userId="0bb4bedc-2d4d-4dbc-ba29-a0ee83d3e33b" providerId="ADAL" clId="{7F5B9A89-F821-5DC0-BB73-5622056FBD8B}" dt="2026-09-09T11:43:28.469" v="237" actId="1036"/>
          <ac:grpSpMkLst>
            <pc:docMk/>
            <pc:sldMk cId="2751052863" sldId="268"/>
            <ac:grpSpMk id="37" creationId="{051B43FD-62C4-9C3A-95CE-D611003D28A2}"/>
          </ac:grpSpMkLst>
        </pc:grpChg>
        <pc:grpChg chg="add mod">
          <ac:chgData name="GARCIA DE OLIVEIRA Junior" userId="0bb4bedc-2d4d-4dbc-ba29-a0ee83d3e33b" providerId="ADAL" clId="{7F5B9A89-F821-5DC0-BB73-5622056FBD8B}" dt="2026-09-09T11:43:28.469" v="237" actId="1036"/>
          <ac:grpSpMkLst>
            <pc:docMk/>
            <pc:sldMk cId="2751052863" sldId="268"/>
            <ac:grpSpMk id="38" creationId="{2E7C0D7D-2140-01B0-706F-C42AB4E18DED}"/>
          </ac:grpSpMkLst>
        </pc:grpChg>
        <pc:graphicFrameChg chg="add mod">
          <ac:chgData name="GARCIA DE OLIVEIRA Junior" userId="0bb4bedc-2d4d-4dbc-ba29-a0ee83d3e33b" providerId="ADAL" clId="{7F5B9A89-F821-5DC0-BB73-5622056FBD8B}" dt="2026-09-09T11:40:24.237" v="180"/>
          <ac:graphicFrameMkLst>
            <pc:docMk/>
            <pc:sldMk cId="2751052863" sldId="268"/>
            <ac:graphicFrameMk id="24" creationId="{3BB70C86-92B5-16B8-B4AD-F7676115BC0B}"/>
          </ac:graphicFrameMkLst>
        </pc:graphicFrameChg>
        <pc:picChg chg="mod topLvl">
          <ac:chgData name="GARCIA DE OLIVEIRA Junior" userId="0bb4bedc-2d4d-4dbc-ba29-a0ee83d3e33b" providerId="ADAL" clId="{7F5B9A89-F821-5DC0-BB73-5622056FBD8B}" dt="2026-09-09T11:42:25.392" v="200" actId="164"/>
          <ac:picMkLst>
            <pc:docMk/>
            <pc:sldMk cId="2751052863" sldId="268"/>
            <ac:picMk id="27" creationId="{8444D617-AA8A-C87A-BF95-5A04B60C9567}"/>
          </ac:picMkLst>
        </pc:picChg>
        <pc:picChg chg="mod topLvl">
          <ac:chgData name="GARCIA DE OLIVEIRA Junior" userId="0bb4bedc-2d4d-4dbc-ba29-a0ee83d3e33b" providerId="ADAL" clId="{7F5B9A89-F821-5DC0-BB73-5622056FBD8B}" dt="2026-09-09T11:42:25.392" v="200" actId="164"/>
          <ac:picMkLst>
            <pc:docMk/>
            <pc:sldMk cId="2751052863" sldId="268"/>
            <ac:picMk id="28" creationId="{E780DAA6-7CBE-77FA-87BC-37F96D97B158}"/>
          </ac:picMkLst>
        </pc:picChg>
        <pc:picChg chg="mod topLvl">
          <ac:chgData name="GARCIA DE OLIVEIRA Junior" userId="0bb4bedc-2d4d-4dbc-ba29-a0ee83d3e33b" providerId="ADAL" clId="{7F5B9A89-F821-5DC0-BB73-5622056FBD8B}" dt="2026-09-09T11:42:25.392" v="200" actId="164"/>
          <ac:picMkLst>
            <pc:docMk/>
            <pc:sldMk cId="2751052863" sldId="268"/>
            <ac:picMk id="29" creationId="{A1AA7054-2314-09D5-547F-E5B6399626D6}"/>
          </ac:picMkLst>
        </pc:picChg>
        <pc:picChg chg="mod topLvl">
          <ac:chgData name="GARCIA DE OLIVEIRA Junior" userId="0bb4bedc-2d4d-4dbc-ba29-a0ee83d3e33b" providerId="ADAL" clId="{7F5B9A89-F821-5DC0-BB73-5622056FBD8B}" dt="2026-09-09T11:42:57.271" v="207" actId="164"/>
          <ac:picMkLst>
            <pc:docMk/>
            <pc:sldMk cId="2751052863" sldId="268"/>
            <ac:picMk id="30" creationId="{85BB8B7B-9E58-45E5-BCEE-038A02EE83F3}"/>
          </ac:picMkLst>
        </pc:picChg>
        <pc:cxnChg chg="add mod">
          <ac:chgData name="GARCIA DE OLIVEIRA Junior" userId="0bb4bedc-2d4d-4dbc-ba29-a0ee83d3e33b" providerId="ADAL" clId="{7F5B9A89-F821-5DC0-BB73-5622056FBD8B}" dt="2026-09-09T11:42:25.392" v="200" actId="164"/>
          <ac:cxnSpMkLst>
            <pc:docMk/>
            <pc:sldMk cId="2751052863" sldId="268"/>
            <ac:cxnSpMk id="34" creationId="{1EC2EFF9-F335-D27C-6A19-E744CE8C7278}"/>
          </ac:cxnSpMkLst>
        </pc:cxnChg>
        <pc:cxnChg chg="mod">
          <ac:chgData name="GARCIA DE OLIVEIRA Junior" userId="0bb4bedc-2d4d-4dbc-ba29-a0ee83d3e33b" providerId="ADAL" clId="{7F5B9A89-F821-5DC0-BB73-5622056FBD8B}" dt="2026-09-09T11:42:25.392" v="200" actId="164"/>
          <ac:cxnSpMkLst>
            <pc:docMk/>
            <pc:sldMk cId="2751052863" sldId="268"/>
            <ac:cxnSpMk id="35" creationId="{2079A973-C205-D55B-03CD-A7BD249B16A4}"/>
          </ac:cxnSpMkLst>
        </pc:cxnChg>
        <pc:cxnChg chg="add mod">
          <ac:chgData name="GARCIA DE OLIVEIRA Junior" userId="0bb4bedc-2d4d-4dbc-ba29-a0ee83d3e33b" providerId="ADAL" clId="{7F5B9A89-F821-5DC0-BB73-5622056FBD8B}" dt="2026-09-09T11:42:57.271" v="207" actId="164"/>
          <ac:cxnSpMkLst>
            <pc:docMk/>
            <pc:sldMk cId="2751052863" sldId="268"/>
            <ac:cxnSpMk id="36" creationId="{CD1D8E3C-C2FD-BBB5-1426-675DA5A8590F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EC0C1-BD92-C541-8173-26FF5D0C518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01888" y="1143000"/>
            <a:ext cx="2054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E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C482F-4648-644D-BF20-4FA5ED7B266D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673436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1pPr>
    <a:lvl2pPr marL="30861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2pPr>
    <a:lvl3pPr marL="61722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3pPr>
    <a:lvl4pPr marL="92583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4pPr>
    <a:lvl5pPr marL="123444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5pPr>
    <a:lvl6pPr marL="154305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6pPr>
    <a:lvl7pPr marL="185166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7pPr>
    <a:lvl8pPr marL="216027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8pPr>
    <a:lvl9pPr marL="2468880" algn="l" defTabSz="617220" rtl="0" eaLnBrk="1" latinLnBrk="0" hangingPunct="1">
      <a:defRPr sz="8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F87C9-F5C2-D07A-31F1-AA304266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9E0DE5-2C7B-14A7-2113-61C25B152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A47CE7D-E49D-A0EA-AFD6-BE0572A03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74AA95-7106-FD0F-8E78-EC0ADE253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1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1186285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57C12-D708-777C-A6DA-B51A23886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1C704E-F8E6-0677-A8DA-08C40E003E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C2FA416-98F0-A80D-2AB5-455F6A4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59B8724-32F6-EAAD-68E8-517D05DF36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2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61290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3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840598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DF984-D945-011E-83EC-88A79C9AF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C32EFC8-7E1F-0AEC-CB2A-99914E8DD6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CC437AD-D1E8-634F-9AA2-4E416AC09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11AA73-C895-A2A3-C28E-D8600C17A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4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798056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A19F9-432D-98C9-2CE8-FCE836E5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1546063-AB67-55AE-11EE-698E97E32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D1D071-A565-F748-7C31-2053B2827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BD3BE38-CB84-57F8-B9FF-C6ABA48B4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5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858727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7582A-12DB-F4E9-95A7-C1417CC6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611EB3C-955B-179D-D5E7-EFD62AB470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D23913B-981C-CC7F-1F34-43316D63B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7723AC-5868-CA74-051F-C0293E427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6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3338656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5CE91-9F91-22E6-E154-7384F0E68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8B1502-C57A-83D4-680F-8A6A6402B0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401888" y="1143000"/>
            <a:ext cx="2054225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146F39-16D4-E0F8-5FEC-6F11761A3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6F0B6CC-491F-3FC9-FD01-5B1C29377F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7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4176517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E39E-A3F9-96C0-0568-B40157B7E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11D81E5-1FCB-69EB-0EC6-B95DD3852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B1E68C-1D30-F835-5C33-ECDA9977A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A861CFD-1968-1E10-1EDE-580A97760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8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354894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9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4088544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C711-88EC-F870-037E-FFBD6F998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C3EB31-C444-06C3-65DF-98148C019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1DD054-6B7F-1FE0-3C5A-80C81CD63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E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898793-7BA6-232D-AF91-3F2A474C6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C482F-4648-644D-BF20-4FA5ED7B266D}" type="slidenum">
              <a:rPr lang="pt-BE" smtClean="0"/>
              <a:t>10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1029887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969" y="1060529"/>
            <a:ext cx="3671650" cy="2256061"/>
          </a:xfrm>
        </p:spPr>
        <p:txBody>
          <a:bodyPr anchor="b"/>
          <a:lstStyle>
            <a:lvl1pPr algn="ctr">
              <a:defRPr sz="283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949" y="3403592"/>
            <a:ext cx="3239691" cy="1564542"/>
          </a:xfrm>
        </p:spPr>
        <p:txBody>
          <a:bodyPr/>
          <a:lstStyle>
            <a:lvl1pPr marL="0" indent="0" algn="ctr">
              <a:buNone/>
              <a:defRPr sz="1134"/>
            </a:lvl1pPr>
            <a:lvl2pPr marL="215981" indent="0" algn="ctr">
              <a:buNone/>
              <a:defRPr sz="945"/>
            </a:lvl2pPr>
            <a:lvl3pPr marL="431963" indent="0" algn="ctr">
              <a:buNone/>
              <a:defRPr sz="850"/>
            </a:lvl3pPr>
            <a:lvl4pPr marL="647944" indent="0" algn="ctr">
              <a:buNone/>
              <a:defRPr sz="756"/>
            </a:lvl4pPr>
            <a:lvl5pPr marL="863925" indent="0" algn="ctr">
              <a:buNone/>
              <a:defRPr sz="756"/>
            </a:lvl5pPr>
            <a:lvl6pPr marL="1079906" indent="0" algn="ctr">
              <a:buNone/>
              <a:defRPr sz="756"/>
            </a:lvl6pPr>
            <a:lvl7pPr marL="1295888" indent="0" algn="ctr">
              <a:buNone/>
              <a:defRPr sz="756"/>
            </a:lvl7pPr>
            <a:lvl8pPr marL="1511869" indent="0" algn="ctr">
              <a:buNone/>
              <a:defRPr sz="756"/>
            </a:lvl8pPr>
            <a:lvl9pPr marL="1727850" indent="0" algn="ctr">
              <a:buNone/>
              <a:defRPr sz="756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303454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47829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22" y="1615546"/>
            <a:ext cx="3725645" cy="2695572"/>
          </a:xfrm>
        </p:spPr>
        <p:txBody>
          <a:bodyPr anchor="b"/>
          <a:lstStyle>
            <a:lvl1pPr>
              <a:defRPr sz="283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22" y="4336619"/>
            <a:ext cx="3725645" cy="1417538"/>
          </a:xfrm>
        </p:spPr>
        <p:txBody>
          <a:bodyPr/>
          <a:lstStyle>
            <a:lvl1pPr marL="0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1pPr>
            <a:lvl2pPr marL="215981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2pPr>
            <a:lvl3pPr marL="431963" indent="0">
              <a:buNone/>
              <a:defRPr sz="850">
                <a:solidFill>
                  <a:schemeClr val="tx1">
                    <a:tint val="82000"/>
                  </a:schemeClr>
                </a:solidFill>
              </a:defRPr>
            </a:lvl3pPr>
            <a:lvl4pPr marL="647944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4pPr>
            <a:lvl5pPr marL="863925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5pPr>
            <a:lvl6pPr marL="1079906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6pPr>
            <a:lvl7pPr marL="1295888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7pPr>
            <a:lvl8pPr marL="1511869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8pPr>
            <a:lvl9pPr marL="1727850" indent="0">
              <a:buNone/>
              <a:defRPr sz="75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958975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972" y="1725046"/>
            <a:ext cx="1835825" cy="41116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6791" y="1725046"/>
            <a:ext cx="1835825" cy="411161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394624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" y="345011"/>
            <a:ext cx="3725645" cy="125253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35" y="1588543"/>
            <a:ext cx="1827388" cy="778521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5981" indent="0">
              <a:buNone/>
              <a:defRPr sz="945" b="1"/>
            </a:lvl2pPr>
            <a:lvl3pPr marL="431963" indent="0">
              <a:buNone/>
              <a:defRPr sz="850" b="1"/>
            </a:lvl3pPr>
            <a:lvl4pPr marL="647944" indent="0">
              <a:buNone/>
              <a:defRPr sz="756" b="1"/>
            </a:lvl4pPr>
            <a:lvl5pPr marL="863925" indent="0">
              <a:buNone/>
              <a:defRPr sz="756" b="1"/>
            </a:lvl5pPr>
            <a:lvl6pPr marL="1079906" indent="0">
              <a:buNone/>
              <a:defRPr sz="756" b="1"/>
            </a:lvl6pPr>
            <a:lvl7pPr marL="1295888" indent="0">
              <a:buNone/>
              <a:defRPr sz="756" b="1"/>
            </a:lvl7pPr>
            <a:lvl8pPr marL="1511869" indent="0">
              <a:buNone/>
              <a:defRPr sz="756" b="1"/>
            </a:lvl8pPr>
            <a:lvl9pPr marL="1727850" indent="0">
              <a:buNone/>
              <a:defRPr sz="75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35" y="2367064"/>
            <a:ext cx="1827388" cy="3481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6791" y="1588543"/>
            <a:ext cx="1836388" cy="778521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5981" indent="0">
              <a:buNone/>
              <a:defRPr sz="945" b="1"/>
            </a:lvl2pPr>
            <a:lvl3pPr marL="431963" indent="0">
              <a:buNone/>
              <a:defRPr sz="850" b="1"/>
            </a:lvl3pPr>
            <a:lvl4pPr marL="647944" indent="0">
              <a:buNone/>
              <a:defRPr sz="756" b="1"/>
            </a:lvl4pPr>
            <a:lvl5pPr marL="863925" indent="0">
              <a:buNone/>
              <a:defRPr sz="756" b="1"/>
            </a:lvl5pPr>
            <a:lvl6pPr marL="1079906" indent="0">
              <a:buNone/>
              <a:defRPr sz="756" b="1"/>
            </a:lvl6pPr>
            <a:lvl7pPr marL="1295888" indent="0">
              <a:buNone/>
              <a:defRPr sz="756" b="1"/>
            </a:lvl7pPr>
            <a:lvl8pPr marL="1511869" indent="0">
              <a:buNone/>
              <a:defRPr sz="756" b="1"/>
            </a:lvl8pPr>
            <a:lvl9pPr marL="1727850" indent="0">
              <a:buNone/>
              <a:defRPr sz="756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6791" y="2367064"/>
            <a:ext cx="1836388" cy="3481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1276166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1490674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359931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" y="432012"/>
            <a:ext cx="1393180" cy="151204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388" y="933027"/>
            <a:ext cx="2186791" cy="4605124"/>
          </a:xfrm>
        </p:spPr>
        <p:txBody>
          <a:bodyPr/>
          <a:lstStyle>
            <a:lvl1pPr>
              <a:defRPr sz="1512"/>
            </a:lvl1pPr>
            <a:lvl2pPr>
              <a:defRPr sz="1323"/>
            </a:lvl2pPr>
            <a:lvl3pPr>
              <a:defRPr sz="1134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4" y="1944052"/>
            <a:ext cx="1393180" cy="3601598"/>
          </a:xfrm>
        </p:spPr>
        <p:txBody>
          <a:bodyPr/>
          <a:lstStyle>
            <a:lvl1pPr marL="0" indent="0">
              <a:buNone/>
              <a:defRPr sz="756"/>
            </a:lvl1pPr>
            <a:lvl2pPr marL="215981" indent="0">
              <a:buNone/>
              <a:defRPr sz="661"/>
            </a:lvl2pPr>
            <a:lvl3pPr marL="431963" indent="0">
              <a:buNone/>
              <a:defRPr sz="567"/>
            </a:lvl3pPr>
            <a:lvl4pPr marL="647944" indent="0">
              <a:buNone/>
              <a:defRPr sz="472"/>
            </a:lvl4pPr>
            <a:lvl5pPr marL="863925" indent="0">
              <a:buNone/>
              <a:defRPr sz="472"/>
            </a:lvl5pPr>
            <a:lvl6pPr marL="1079906" indent="0">
              <a:buNone/>
              <a:defRPr sz="472"/>
            </a:lvl6pPr>
            <a:lvl7pPr marL="1295888" indent="0">
              <a:buNone/>
              <a:defRPr sz="472"/>
            </a:lvl7pPr>
            <a:lvl8pPr marL="1511869" indent="0">
              <a:buNone/>
              <a:defRPr sz="472"/>
            </a:lvl8pPr>
            <a:lvl9pPr marL="1727850" indent="0">
              <a:buNone/>
              <a:defRPr sz="4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67034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" y="432012"/>
            <a:ext cx="1393180" cy="151204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388" y="933027"/>
            <a:ext cx="2186791" cy="4605124"/>
          </a:xfrm>
        </p:spPr>
        <p:txBody>
          <a:bodyPr anchor="t"/>
          <a:lstStyle>
            <a:lvl1pPr marL="0" indent="0">
              <a:buNone/>
              <a:defRPr sz="1512"/>
            </a:lvl1pPr>
            <a:lvl2pPr marL="215981" indent="0">
              <a:buNone/>
              <a:defRPr sz="1323"/>
            </a:lvl2pPr>
            <a:lvl3pPr marL="431963" indent="0">
              <a:buNone/>
              <a:defRPr sz="1134"/>
            </a:lvl3pPr>
            <a:lvl4pPr marL="647944" indent="0">
              <a:buNone/>
              <a:defRPr sz="945"/>
            </a:lvl4pPr>
            <a:lvl5pPr marL="863925" indent="0">
              <a:buNone/>
              <a:defRPr sz="945"/>
            </a:lvl5pPr>
            <a:lvl6pPr marL="1079906" indent="0">
              <a:buNone/>
              <a:defRPr sz="945"/>
            </a:lvl6pPr>
            <a:lvl7pPr marL="1295888" indent="0">
              <a:buNone/>
              <a:defRPr sz="945"/>
            </a:lvl7pPr>
            <a:lvl8pPr marL="1511869" indent="0">
              <a:buNone/>
              <a:defRPr sz="945"/>
            </a:lvl8pPr>
            <a:lvl9pPr marL="1727850" indent="0">
              <a:buNone/>
              <a:defRPr sz="94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4" y="1944052"/>
            <a:ext cx="1393180" cy="3601598"/>
          </a:xfrm>
        </p:spPr>
        <p:txBody>
          <a:bodyPr/>
          <a:lstStyle>
            <a:lvl1pPr marL="0" indent="0">
              <a:buNone/>
              <a:defRPr sz="756"/>
            </a:lvl1pPr>
            <a:lvl2pPr marL="215981" indent="0">
              <a:buNone/>
              <a:defRPr sz="661"/>
            </a:lvl2pPr>
            <a:lvl3pPr marL="431963" indent="0">
              <a:buNone/>
              <a:defRPr sz="567"/>
            </a:lvl3pPr>
            <a:lvl4pPr marL="647944" indent="0">
              <a:buNone/>
              <a:defRPr sz="472"/>
            </a:lvl4pPr>
            <a:lvl5pPr marL="863925" indent="0">
              <a:buNone/>
              <a:defRPr sz="472"/>
            </a:lvl5pPr>
            <a:lvl6pPr marL="1079906" indent="0">
              <a:buNone/>
              <a:defRPr sz="472"/>
            </a:lvl6pPr>
            <a:lvl7pPr marL="1295888" indent="0">
              <a:buNone/>
              <a:defRPr sz="472"/>
            </a:lvl7pPr>
            <a:lvl8pPr marL="1511869" indent="0">
              <a:buNone/>
              <a:defRPr sz="472"/>
            </a:lvl8pPr>
            <a:lvl9pPr marL="1727850" indent="0">
              <a:buNone/>
              <a:defRPr sz="47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1249181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82805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205" y="345009"/>
            <a:ext cx="931411" cy="549164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972" y="345009"/>
            <a:ext cx="2740239" cy="549164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87118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6972" y="345011"/>
            <a:ext cx="3725645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2" y="1725046"/>
            <a:ext cx="3725645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6972" y="6006164"/>
            <a:ext cx="97190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E5F60-74A2-884E-B65D-81E0C3980190}" type="datetimeFigureOut">
              <a:rPr lang="pt-BE" smtClean="0"/>
              <a:t>9/09/2026</a:t>
            </a:fld>
            <a:endParaRPr lang="pt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0864" y="6006164"/>
            <a:ext cx="1457861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0709" y="6006164"/>
            <a:ext cx="97190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C9B836-3F9A-4549-B310-0D713397EA18}" type="slidenum">
              <a:rPr lang="pt-BE" smtClean="0"/>
              <a:t>‹nº›</a:t>
            </a:fld>
            <a:endParaRPr lang="pt-BE"/>
          </a:p>
        </p:txBody>
      </p:sp>
    </p:spTree>
    <p:extLst>
      <p:ext uri="{BB962C8B-B14F-4D97-AF65-F5344CB8AC3E}">
        <p14:creationId xmlns:p14="http://schemas.microsoft.com/office/powerpoint/2010/main" val="279038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431963" rtl="0" eaLnBrk="1" latinLnBrk="0" hangingPunct="1">
        <a:lnSpc>
          <a:spcPct val="90000"/>
        </a:lnSpc>
        <a:spcBef>
          <a:spcPct val="0"/>
        </a:spcBef>
        <a:buNone/>
        <a:defRPr sz="20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91" indent="-107991" algn="l" defTabSz="431963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23972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39953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5934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971916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187897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403878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60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835841" indent="-107991" algn="l" defTabSz="431963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1pPr>
      <a:lvl2pPr marL="215981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2pPr>
      <a:lvl3pPr marL="431963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47944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4pPr>
      <a:lvl5pPr marL="863925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5pPr>
      <a:lvl6pPr marL="1079906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6pPr>
      <a:lvl7pPr marL="1295888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7pPr>
      <a:lvl8pPr marL="1511869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50" algn="l" defTabSz="431963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8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tiff"/><Relationship Id="rId4" Type="http://schemas.openxmlformats.org/officeDocument/2006/relationships/image" Target="../media/image5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BAF50-59B1-EF0D-F7A9-13D74A5B8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Rectangle 12">
            <a:extLst>
              <a:ext uri="{FF2B5EF4-FFF2-40B4-BE49-F238E27FC236}">
                <a16:creationId xmlns:a16="http://schemas.microsoft.com/office/drawing/2014/main" id="{AEBD0002-5296-6CA6-A74C-2B532EDF4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64E6C6ED-F188-9942-8580-ADD4AA8C9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02" name="TextBox 8">
            <a:extLst>
              <a:ext uri="{FF2B5EF4-FFF2-40B4-BE49-F238E27FC236}">
                <a16:creationId xmlns:a16="http://schemas.microsoft.com/office/drawing/2014/main" id="{F31474D2-2751-AD02-30C8-915849199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971390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BiP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78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9F0082C0-85E4-B9F0-E727-388DE4EAE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242" y="628469"/>
            <a:ext cx="2332758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5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NT     JAK1/2i   TYK2i    </a:t>
            </a:r>
            <a:r>
              <a:rPr lang="pt-BR" altLang="pt-BE" sz="5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JNKi</a:t>
            </a:r>
            <a:r>
              <a:rPr lang="pt-BR" altLang="pt-BE" sz="5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NT      JAK1/2i  TYK2i    </a:t>
            </a:r>
            <a:r>
              <a:rPr lang="pt-BR" altLang="pt-BE" sz="5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JNKi</a:t>
            </a:r>
            <a:r>
              <a:rPr lang="pt-BR" altLang="pt-BE" sz="5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5" name="Text Box 14">
            <a:extLst>
              <a:ext uri="{FF2B5EF4-FFF2-40B4-BE49-F238E27FC236}">
                <a16:creationId xmlns:a16="http://schemas.microsoft.com/office/drawing/2014/main" id="{15777307-37D3-9002-4B3B-94BD5024C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742" y="438741"/>
            <a:ext cx="609600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B32502F8-EE2A-86F5-EB8C-2DDD4D5C6D3B}"/>
              </a:ext>
            </a:extLst>
          </p:cNvPr>
          <p:cNvCxnSpPr>
            <a:cxnSpLocks/>
          </p:cNvCxnSpPr>
          <p:nvPr/>
        </p:nvCxnSpPr>
        <p:spPr>
          <a:xfrm>
            <a:off x="2103137" y="626968"/>
            <a:ext cx="977553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8" name="Text Box 11">
            <a:extLst>
              <a:ext uri="{FF2B5EF4-FFF2-40B4-BE49-F238E27FC236}">
                <a16:creationId xmlns:a16="http://schemas.microsoft.com/office/drawing/2014/main" id="{EFF2CEDC-46EB-45EA-0A15-77241FAA0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106449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518A7C71-7617-8B5C-2FE8-3D7335A15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22324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3EE304A0-C90E-0F5B-5DEC-9A02AF401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35977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65CA2152-EAC9-97E8-61BD-768C60B07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1884989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CHOP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30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631173FD-BDE1-9186-E064-65820A868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57"/>
            <a:ext cx="60715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5g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9" name="TextBox 8">
            <a:extLst>
              <a:ext uri="{FF2B5EF4-FFF2-40B4-BE49-F238E27FC236}">
                <a16:creationId xmlns:a16="http://schemas.microsoft.com/office/drawing/2014/main" id="{6876C582-287D-8DBA-E07A-55CCFC24A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92" y="3129458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20AE2F2B-C5E8-9B27-718C-5866D54BAB48}"/>
              </a:ext>
            </a:extLst>
          </p:cNvPr>
          <p:cNvSpPr txBox="1"/>
          <p:nvPr/>
        </p:nvSpPr>
        <p:spPr>
          <a:xfrm>
            <a:off x="255222" y="619478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26" name="Text Box 11">
            <a:extLst>
              <a:ext uri="{FF2B5EF4-FFF2-40B4-BE49-F238E27FC236}">
                <a16:creationId xmlns:a16="http://schemas.microsoft.com/office/drawing/2014/main" id="{A3E4A5DC-0A81-61FE-1C24-F0024A5A5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99402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4" name="Text Box 6">
            <a:extLst>
              <a:ext uri="{FF2B5EF4-FFF2-40B4-BE49-F238E27FC236}">
                <a16:creationId xmlns:a16="http://schemas.microsoft.com/office/drawing/2014/main" id="{ECF865A4-6B8C-B449-7B7E-5E8EABAFC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93" y="281716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5" name="Text Box 5">
            <a:extLst>
              <a:ext uri="{FF2B5EF4-FFF2-40B4-BE49-F238E27FC236}">
                <a16:creationId xmlns:a16="http://schemas.microsoft.com/office/drawing/2014/main" id="{4B155D1C-12DB-59B3-79B4-48D989916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305565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6" name="Text Box 11">
            <a:extLst>
              <a:ext uri="{FF2B5EF4-FFF2-40B4-BE49-F238E27FC236}">
                <a16:creationId xmlns:a16="http://schemas.microsoft.com/office/drawing/2014/main" id="{4B2F5CD5-CB95-8FE9-307D-F20EF8D0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267465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8E52E34-A0D0-EEF1-B228-5BA8E4ADD1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68" r="1974"/>
          <a:stretch>
            <a:fillRect/>
          </a:stretch>
        </p:blipFill>
        <p:spPr>
          <a:xfrm>
            <a:off x="549144" y="812131"/>
            <a:ext cx="2832971" cy="65963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A4DAACD-8011-244E-67EF-870C34FB68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56" t="33030" r="14483" b="41137"/>
          <a:stretch>
            <a:fillRect/>
          </a:stretch>
        </p:blipFill>
        <p:spPr>
          <a:xfrm>
            <a:off x="544629" y="2782648"/>
            <a:ext cx="2843477" cy="1027911"/>
          </a:xfrm>
          <a:prstGeom prst="rect">
            <a:avLst/>
          </a:prstGeom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0F647F3A-CF49-D732-8299-F4A19BF51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29" y="329970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E7C637E5-3A48-72A9-F0BD-8BA2D7D6F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64" y="353522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267B245-5719-F265-431C-4BAFF30F56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94"/>
          <a:stretch>
            <a:fillRect/>
          </a:stretch>
        </p:blipFill>
        <p:spPr>
          <a:xfrm>
            <a:off x="544629" y="1579610"/>
            <a:ext cx="2832971" cy="1067302"/>
          </a:xfrm>
          <a:prstGeom prst="rect">
            <a:avLst/>
          </a:prstGeom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5409ECC2-681B-ACCC-1E52-77F5A54B4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51" y="163310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7ED049C6-914B-D6F0-BAAB-871136D5A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55" y="187159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A08CF776-9D20-0D3B-6076-1E63625CB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76" y="149059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2673FF15-BF40-3244-F73C-E038EF0A1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087" y="211564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B97DB4C7-1375-AAF6-352C-82253C28C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822" y="235116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ángulo 29">
            <a:extLst>
              <a:ext uri="{FF2B5EF4-FFF2-40B4-BE49-F238E27FC236}">
                <a16:creationId xmlns:a16="http://schemas.microsoft.com/office/drawing/2014/main" id="{16E27A1F-1593-1A6E-506D-61C760A19526}"/>
              </a:ext>
            </a:extLst>
          </p:cNvPr>
          <p:cNvSpPr/>
          <p:nvPr/>
        </p:nvSpPr>
        <p:spPr>
          <a:xfrm>
            <a:off x="1076572" y="2214787"/>
            <a:ext cx="20041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ángulo 29">
            <a:extLst>
              <a:ext uri="{FF2B5EF4-FFF2-40B4-BE49-F238E27FC236}">
                <a16:creationId xmlns:a16="http://schemas.microsoft.com/office/drawing/2014/main" id="{7407C7BE-C9D3-9007-09C7-628C38F19F39}"/>
              </a:ext>
            </a:extLst>
          </p:cNvPr>
          <p:cNvSpPr/>
          <p:nvPr/>
        </p:nvSpPr>
        <p:spPr>
          <a:xfrm>
            <a:off x="1096242" y="3157513"/>
            <a:ext cx="20041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ángulo 29">
            <a:extLst>
              <a:ext uri="{FF2B5EF4-FFF2-40B4-BE49-F238E27FC236}">
                <a16:creationId xmlns:a16="http://schemas.microsoft.com/office/drawing/2014/main" id="{BFC75A8F-3132-307E-4568-A0EEDBCE2138}"/>
              </a:ext>
            </a:extLst>
          </p:cNvPr>
          <p:cNvSpPr/>
          <p:nvPr/>
        </p:nvSpPr>
        <p:spPr>
          <a:xfrm>
            <a:off x="1096242" y="1198232"/>
            <a:ext cx="20041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07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9806D-1753-5E92-CBA7-8D205EFF0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Rectangle 21">
            <a:extLst>
              <a:ext uri="{FF2B5EF4-FFF2-40B4-BE49-F238E27FC236}">
                <a16:creationId xmlns:a16="http://schemas.microsoft.com/office/drawing/2014/main" id="{327B290B-A960-8250-0987-659C8FE50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EA1B062D-1A18-8D11-89BD-E0A798006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18"/>
            <a:ext cx="6119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6c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3" name="Group 22">
            <a:extLst>
              <a:ext uri="{FF2B5EF4-FFF2-40B4-BE49-F238E27FC236}">
                <a16:creationId xmlns:a16="http://schemas.microsoft.com/office/drawing/2014/main" id="{92751520-D179-92E8-196F-AD3AD926F574}"/>
              </a:ext>
            </a:extLst>
          </p:cNvPr>
          <p:cNvGrpSpPr>
            <a:grpSpLocks noChangeAspect="1"/>
          </p:cNvGrpSpPr>
          <p:nvPr/>
        </p:nvGrpSpPr>
        <p:grpSpPr>
          <a:xfrm>
            <a:off x="4874" y="1357925"/>
            <a:ext cx="4314714" cy="1086337"/>
            <a:chOff x="209755" y="4152790"/>
            <a:chExt cx="3306069" cy="832386"/>
          </a:xfrm>
        </p:grpSpPr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270C8E04-7832-F1D7-C0A4-74DBB0CB6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755" y="4333666"/>
              <a:ext cx="1751307" cy="651510"/>
            </a:xfrm>
            <a:prstGeom prst="rect">
              <a:avLst/>
            </a:prstGeom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0D106416-4A30-AA68-3139-93158C2A4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9000" y="4953000"/>
              <a:ext cx="0" cy="0"/>
            </a:xfrm>
            <a:prstGeom prst="rect">
              <a:avLst/>
            </a:prstGeom>
          </p:spPr>
        </p:pic>
        <p:pic>
          <p:nvPicPr>
            <p:cNvPr id="18" name="Picture 12">
              <a:extLst>
                <a:ext uri="{FF2B5EF4-FFF2-40B4-BE49-F238E27FC236}">
                  <a16:creationId xmlns:a16="http://schemas.microsoft.com/office/drawing/2014/main" id="{D580956F-753F-C254-0D46-9E7C59187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7205" y="4280102"/>
              <a:ext cx="1648619" cy="696775"/>
            </a:xfrm>
            <a:prstGeom prst="rect">
              <a:avLst/>
            </a:prstGeom>
          </p:spPr>
        </p:pic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6E19F4E3-FB6C-F907-C7CE-60C1B1DCD419}"/>
                </a:ext>
              </a:extLst>
            </p:cNvPr>
            <p:cNvSpPr txBox="1"/>
            <p:nvPr/>
          </p:nvSpPr>
          <p:spPr>
            <a:xfrm>
              <a:off x="935655" y="4152790"/>
              <a:ext cx="299505" cy="152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/>
                <a:t>NT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1A5D148E-1524-54DB-8173-A491324064D1}"/>
                </a:ext>
              </a:extLst>
            </p:cNvPr>
            <p:cNvSpPr txBox="1"/>
            <p:nvPr/>
          </p:nvSpPr>
          <p:spPr>
            <a:xfrm>
              <a:off x="2470670" y="4154650"/>
              <a:ext cx="474092" cy="152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/>
                <a:t>IFN-⍺ 48h</a:t>
              </a:r>
            </a:p>
          </p:txBody>
        </p:sp>
      </p:grp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750D193-994C-5454-558A-A01B9B280851}"/>
              </a:ext>
            </a:extLst>
          </p:cNvPr>
          <p:cNvCxnSpPr>
            <a:cxnSpLocks/>
          </p:cNvCxnSpPr>
          <p:nvPr/>
        </p:nvCxnSpPr>
        <p:spPr>
          <a:xfrm>
            <a:off x="559262" y="1521688"/>
            <a:ext cx="1389365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5E9BD86C-93C5-3AC0-4B17-EDD0A6F675CF}"/>
              </a:ext>
            </a:extLst>
          </p:cNvPr>
          <p:cNvCxnSpPr>
            <a:cxnSpLocks/>
          </p:cNvCxnSpPr>
          <p:nvPr/>
        </p:nvCxnSpPr>
        <p:spPr>
          <a:xfrm>
            <a:off x="2593473" y="1521690"/>
            <a:ext cx="1389365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0F4468CE-D6E1-6A2F-16CC-67AA5D90B16A}"/>
              </a:ext>
            </a:extLst>
          </p:cNvPr>
          <p:cNvSpPr/>
          <p:nvPr/>
        </p:nvSpPr>
        <p:spPr>
          <a:xfrm>
            <a:off x="1045911" y="431800"/>
            <a:ext cx="2100262" cy="736145"/>
          </a:xfrm>
          <a:prstGeom prst="round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Table 16">
            <a:extLst>
              <a:ext uri="{FF2B5EF4-FFF2-40B4-BE49-F238E27FC236}">
                <a16:creationId xmlns:a16="http://schemas.microsoft.com/office/drawing/2014/main" id="{C3197620-A580-32A5-6112-C80B9B894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820699"/>
              </p:ext>
            </p:extLst>
          </p:nvPr>
        </p:nvGraphicFramePr>
        <p:xfrm>
          <a:off x="1177589" y="566542"/>
          <a:ext cx="190195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270">
                  <a:extLst>
                    <a:ext uri="{9D8B030D-6E8A-4147-A177-3AD203B41FA5}">
                      <a16:colId xmlns:a16="http://schemas.microsoft.com/office/drawing/2014/main" val="2568920167"/>
                    </a:ext>
                  </a:extLst>
                </a:gridCol>
                <a:gridCol w="255182">
                  <a:extLst>
                    <a:ext uri="{9D8B030D-6E8A-4147-A177-3AD203B41FA5}">
                      <a16:colId xmlns:a16="http://schemas.microsoft.com/office/drawing/2014/main" val="346568503"/>
                    </a:ext>
                  </a:extLst>
                </a:gridCol>
                <a:gridCol w="202018">
                  <a:extLst>
                    <a:ext uri="{9D8B030D-6E8A-4147-A177-3AD203B41FA5}">
                      <a16:colId xmlns:a16="http://schemas.microsoft.com/office/drawing/2014/main" val="267362849"/>
                    </a:ext>
                  </a:extLst>
                </a:gridCol>
                <a:gridCol w="303506">
                  <a:extLst>
                    <a:ext uri="{9D8B030D-6E8A-4147-A177-3AD203B41FA5}">
                      <a16:colId xmlns:a16="http://schemas.microsoft.com/office/drawing/2014/main" val="3762145"/>
                    </a:ext>
                  </a:extLst>
                </a:gridCol>
                <a:gridCol w="201541">
                  <a:extLst>
                    <a:ext uri="{9D8B030D-6E8A-4147-A177-3AD203B41FA5}">
                      <a16:colId xmlns:a16="http://schemas.microsoft.com/office/drawing/2014/main" val="816185165"/>
                    </a:ext>
                  </a:extLst>
                </a:gridCol>
                <a:gridCol w="303028">
                  <a:extLst>
                    <a:ext uri="{9D8B030D-6E8A-4147-A177-3AD203B41FA5}">
                      <a16:colId xmlns:a16="http://schemas.microsoft.com/office/drawing/2014/main" val="3078748356"/>
                    </a:ext>
                  </a:extLst>
                </a:gridCol>
                <a:gridCol w="208663">
                  <a:extLst>
                    <a:ext uri="{9D8B030D-6E8A-4147-A177-3AD203B41FA5}">
                      <a16:colId xmlns:a16="http://schemas.microsoft.com/office/drawing/2014/main" val="1720387306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1528423458"/>
                    </a:ext>
                  </a:extLst>
                </a:gridCol>
              </a:tblGrid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Chemerin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CX3CL1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73752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CCL14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IL-16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XCL1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73263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 err="1"/>
                        <a:t>Midkine</a:t>
                      </a:r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CXCL9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CCL3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CCL19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0459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CXCL4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4503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FBGN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IL6ST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CD71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Neg Ctrl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2880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40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Rectangle 12">
            <a:extLst>
              <a:ext uri="{FF2B5EF4-FFF2-40B4-BE49-F238E27FC236}">
                <a16:creationId xmlns:a16="http://schemas.microsoft.com/office/drawing/2014/main" id="{6F115880-B94D-93A2-CAF9-5740E9826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E7069922-9AA8-10BD-24B0-5A084613E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pic>
        <p:nvPicPr>
          <p:cNvPr id="2200" name="Imagem 98">
            <a:extLst>
              <a:ext uri="{FF2B5EF4-FFF2-40B4-BE49-F238E27FC236}">
                <a16:creationId xmlns:a16="http://schemas.microsoft.com/office/drawing/2014/main" id="{B8B8B013-7CA2-8488-8C1B-CFBC33424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9" t="36504" r="8475" b="42130"/>
          <a:stretch>
            <a:fillRect/>
          </a:stretch>
        </p:blipFill>
        <p:spPr bwMode="auto">
          <a:xfrm>
            <a:off x="556383" y="743969"/>
            <a:ext cx="2835348" cy="758778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1" name="Imagem 106">
            <a:extLst>
              <a:ext uri="{FF2B5EF4-FFF2-40B4-BE49-F238E27FC236}">
                <a16:creationId xmlns:a16="http://schemas.microsoft.com/office/drawing/2014/main" id="{C29A1469-B08D-BFB7-5258-B3B3A6EFE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8" t="35461" r="4858" b="43985"/>
          <a:stretch>
            <a:fillRect/>
          </a:stretch>
        </p:blipFill>
        <p:spPr bwMode="auto">
          <a:xfrm>
            <a:off x="556456" y="1626619"/>
            <a:ext cx="2825659" cy="719577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2" name="TextBox 8">
            <a:extLst>
              <a:ext uri="{FF2B5EF4-FFF2-40B4-BE49-F238E27FC236}">
                <a16:creationId xmlns:a16="http://schemas.microsoft.com/office/drawing/2014/main" id="{0E00BBD8-5EA8-6483-8A57-A49B2AD79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971390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TYK2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(134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A809893E-9A1F-0EBD-39C5-9C1D8A16E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406" y="602494"/>
            <a:ext cx="2170113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siTYK2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siTYK2      NT       TYK2i        NT       TYK2i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4" name="Conector Reto 2203">
            <a:extLst>
              <a:ext uri="{FF2B5EF4-FFF2-40B4-BE49-F238E27FC236}">
                <a16:creationId xmlns:a16="http://schemas.microsoft.com/office/drawing/2014/main" id="{5C581714-AA64-A370-49E8-9D9FC10CC51F}"/>
              </a:ext>
            </a:extLst>
          </p:cNvPr>
          <p:cNvCxnSpPr>
            <a:cxnSpLocks/>
          </p:cNvCxnSpPr>
          <p:nvPr/>
        </p:nvCxnSpPr>
        <p:spPr>
          <a:xfrm>
            <a:off x="1547807" y="6009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5" name="Text Box 14">
            <a:extLst>
              <a:ext uri="{FF2B5EF4-FFF2-40B4-BE49-F238E27FC236}">
                <a16:creationId xmlns:a16="http://schemas.microsoft.com/office/drawing/2014/main" id="{5D030F35-5F07-ACE7-A885-F32D50102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826" y="412766"/>
            <a:ext cx="609600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FCAA63C9-A24B-AFAE-28CC-E8160E4FFBD7}"/>
              </a:ext>
            </a:extLst>
          </p:cNvPr>
          <p:cNvCxnSpPr>
            <a:cxnSpLocks/>
          </p:cNvCxnSpPr>
          <p:nvPr/>
        </p:nvCxnSpPr>
        <p:spPr>
          <a:xfrm>
            <a:off x="2525360" y="6009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7" name="Text Box 12">
            <a:extLst>
              <a:ext uri="{FF2B5EF4-FFF2-40B4-BE49-F238E27FC236}">
                <a16:creationId xmlns:a16="http://schemas.microsoft.com/office/drawing/2014/main" id="{3F0FCCF3-B6A0-D255-0B5C-64FEB5E30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733" y="400881"/>
            <a:ext cx="625475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8" name="Text Box 11">
            <a:extLst>
              <a:ext uri="{FF2B5EF4-FFF2-40B4-BE49-F238E27FC236}">
                <a16:creationId xmlns:a16="http://schemas.microsoft.com/office/drawing/2014/main" id="{58DAEC92-0C95-0B5C-BAC5-A28904FB0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102813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C7005E19-F171-E89A-5CF0-68A4EC933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18688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4D72004B-97BB-F137-5923-FC912BDC8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32340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1" name="Text Box 6">
            <a:extLst>
              <a:ext uri="{FF2B5EF4-FFF2-40B4-BE49-F238E27FC236}">
                <a16:creationId xmlns:a16="http://schemas.microsoft.com/office/drawing/2014/main" id="{35D0A595-63DA-7DF0-921A-823F566AB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31" y="189793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2" name="Text Box 5">
            <a:extLst>
              <a:ext uri="{FF2B5EF4-FFF2-40B4-BE49-F238E27FC236}">
                <a16:creationId xmlns:a16="http://schemas.microsoft.com/office/drawing/2014/main" id="{207C1078-40B8-D434-DA7B-ACAC641B7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205668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6EEFBD1E-22D7-2F69-DF36-8FF5E5CD6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1817450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P-STAT1-Y701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8ACCEA41-3BE1-8A03-DB2F-96F00E5BD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03"/>
            <a:ext cx="65586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8a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5" name="Text Box 9">
            <a:extLst>
              <a:ext uri="{FF2B5EF4-FFF2-40B4-BE49-F238E27FC236}">
                <a16:creationId xmlns:a16="http://schemas.microsoft.com/office/drawing/2014/main" id="{C5C5DA54-7318-99E8-04DD-C69CE7787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219705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16" name="Imagem 91">
            <a:extLst>
              <a:ext uri="{FF2B5EF4-FFF2-40B4-BE49-F238E27FC236}">
                <a16:creationId xmlns:a16="http://schemas.microsoft.com/office/drawing/2014/main" id="{444AA2AD-E2E4-7FB7-C6BC-A848CA616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39284" r="12675" b="37167"/>
          <a:stretch>
            <a:fillRect/>
          </a:stretch>
        </p:blipFill>
        <p:spPr bwMode="auto">
          <a:xfrm>
            <a:off x="556383" y="4894239"/>
            <a:ext cx="2825732" cy="988372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7" name="Imagem 103">
            <a:extLst>
              <a:ext uri="{FF2B5EF4-FFF2-40B4-BE49-F238E27FC236}">
                <a16:creationId xmlns:a16="http://schemas.microsoft.com/office/drawing/2014/main" id="{2089CABD-342A-5B8B-BAA8-DD2933882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0" t="39607" r="5313" b="44978"/>
          <a:stretch>
            <a:fillRect/>
          </a:stretch>
        </p:blipFill>
        <p:spPr bwMode="auto">
          <a:xfrm>
            <a:off x="549144" y="4220405"/>
            <a:ext cx="2842587" cy="533835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8" name="Imagem 2">
            <a:extLst>
              <a:ext uri="{FF2B5EF4-FFF2-40B4-BE49-F238E27FC236}">
                <a16:creationId xmlns:a16="http://schemas.microsoft.com/office/drawing/2014/main" id="{B8B442A2-2ABA-EA96-D554-41CC547C8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2" t="39174" r="20319" b="43388"/>
          <a:stretch>
            <a:fillRect/>
          </a:stretch>
        </p:blipFill>
        <p:spPr bwMode="auto">
          <a:xfrm>
            <a:off x="551694" y="3362187"/>
            <a:ext cx="2836412" cy="710396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9" name="TextBox 8">
            <a:extLst>
              <a:ext uri="{FF2B5EF4-FFF2-40B4-BE49-F238E27FC236}">
                <a16:creationId xmlns:a16="http://schemas.microsoft.com/office/drawing/2014/main" id="{29BEB78D-8547-9480-BF29-D611CB4EB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92" y="5225070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0" name="Text Box 2">
            <a:extLst>
              <a:ext uri="{FF2B5EF4-FFF2-40B4-BE49-F238E27FC236}">
                <a16:creationId xmlns:a16="http://schemas.microsoft.com/office/drawing/2014/main" id="{6737F628-00B1-8BCA-289A-897AF552C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4341112"/>
            <a:ext cx="7207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PD-L1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(40, 50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1" name="Text Box 5">
            <a:extLst>
              <a:ext uri="{FF2B5EF4-FFF2-40B4-BE49-F238E27FC236}">
                <a16:creationId xmlns:a16="http://schemas.microsoft.com/office/drawing/2014/main" id="{06F05897-66A1-1A99-C091-6AC43B852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3538036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STAT1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54292F75-031C-0073-F303-8435A752F26B}"/>
              </a:ext>
            </a:extLst>
          </p:cNvPr>
          <p:cNvSpPr txBox="1"/>
          <p:nvPr/>
        </p:nvSpPr>
        <p:spPr>
          <a:xfrm>
            <a:off x="255222" y="593503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23" name="Text Box 6">
            <a:extLst>
              <a:ext uri="{FF2B5EF4-FFF2-40B4-BE49-F238E27FC236}">
                <a16:creationId xmlns:a16="http://schemas.microsoft.com/office/drawing/2014/main" id="{E58E2EBB-AB3E-94AD-211A-C0F8505EA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41" y="358403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4" name="Text Box 5">
            <a:extLst>
              <a:ext uri="{FF2B5EF4-FFF2-40B4-BE49-F238E27FC236}">
                <a16:creationId xmlns:a16="http://schemas.microsoft.com/office/drawing/2014/main" id="{0C68DD5C-4A57-CA47-1A9D-80A5BD54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066" y="371088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5" name="Text Box 9">
            <a:extLst>
              <a:ext uri="{FF2B5EF4-FFF2-40B4-BE49-F238E27FC236}">
                <a16:creationId xmlns:a16="http://schemas.microsoft.com/office/drawing/2014/main" id="{429DC05D-7441-BE5B-6920-CC2C41A27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382999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6" name="Text Box 11">
            <a:extLst>
              <a:ext uri="{FF2B5EF4-FFF2-40B4-BE49-F238E27FC236}">
                <a16:creationId xmlns:a16="http://schemas.microsoft.com/office/drawing/2014/main" id="{BFB5752A-AA37-D865-ACB8-CFFE9B18C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95765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7" name="Text Box 11">
            <a:extLst>
              <a:ext uri="{FF2B5EF4-FFF2-40B4-BE49-F238E27FC236}">
                <a16:creationId xmlns:a16="http://schemas.microsoft.com/office/drawing/2014/main" id="{AB792275-0FEA-34AA-1768-B429595A8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931" y="181910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8" name="Text Box 11">
            <a:extLst>
              <a:ext uri="{FF2B5EF4-FFF2-40B4-BE49-F238E27FC236}">
                <a16:creationId xmlns:a16="http://schemas.microsoft.com/office/drawing/2014/main" id="{59784076-3313-CE30-3D56-A32BE90A6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82" y="350532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9" name="Text Box 6">
            <a:extLst>
              <a:ext uri="{FF2B5EF4-FFF2-40B4-BE49-F238E27FC236}">
                <a16:creationId xmlns:a16="http://schemas.microsoft.com/office/drawing/2014/main" id="{22172DA0-F238-4BC6-155E-F9FFBF530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26" y="500659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0" name="Text Box 5">
            <a:extLst>
              <a:ext uri="{FF2B5EF4-FFF2-40B4-BE49-F238E27FC236}">
                <a16:creationId xmlns:a16="http://schemas.microsoft.com/office/drawing/2014/main" id="{393D93B2-31CD-161C-C27A-E3730B9F3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30" y="524508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1" name="Text Box 9">
            <a:extLst>
              <a:ext uri="{FF2B5EF4-FFF2-40B4-BE49-F238E27FC236}">
                <a16:creationId xmlns:a16="http://schemas.microsoft.com/office/drawing/2014/main" id="{32052A03-0473-7485-CA84-E5CC4EBE4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61" y="548115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2" name="Text Box 11">
            <a:extLst>
              <a:ext uri="{FF2B5EF4-FFF2-40B4-BE49-F238E27FC236}">
                <a16:creationId xmlns:a16="http://schemas.microsoft.com/office/drawing/2014/main" id="{11833AAD-E7E2-B711-C335-A26A24FA7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51" y="486408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3" name="Text Box 9">
            <a:extLst>
              <a:ext uri="{FF2B5EF4-FFF2-40B4-BE49-F238E27FC236}">
                <a16:creationId xmlns:a16="http://schemas.microsoft.com/office/drawing/2014/main" id="{3E5E35A4-3033-C816-02FF-3C675B821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317" y="571204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4" name="Text Box 6">
            <a:extLst>
              <a:ext uri="{FF2B5EF4-FFF2-40B4-BE49-F238E27FC236}">
                <a16:creationId xmlns:a16="http://schemas.microsoft.com/office/drawing/2014/main" id="{77E310C2-2670-B59D-B265-34E7D55C2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93" y="431864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5" name="Text Box 5">
            <a:extLst>
              <a:ext uri="{FF2B5EF4-FFF2-40B4-BE49-F238E27FC236}">
                <a16:creationId xmlns:a16="http://schemas.microsoft.com/office/drawing/2014/main" id="{104F6448-5928-8073-BD09-6F3CDA264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455713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6" name="Text Box 11">
            <a:extLst>
              <a:ext uri="{FF2B5EF4-FFF2-40B4-BE49-F238E27FC236}">
                <a16:creationId xmlns:a16="http://schemas.microsoft.com/office/drawing/2014/main" id="{9AFEEE70-4BFF-EBB8-721E-3FE005274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417613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7" name="Text Box 5">
            <a:extLst>
              <a:ext uri="{FF2B5EF4-FFF2-40B4-BE49-F238E27FC236}">
                <a16:creationId xmlns:a16="http://schemas.microsoft.com/office/drawing/2014/main" id="{A3E13121-8A3F-B64B-3611-2B81D074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639" y="2668189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P-STAT1-S727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38" name="Text Box 6">
            <a:extLst>
              <a:ext uri="{FF2B5EF4-FFF2-40B4-BE49-F238E27FC236}">
                <a16:creationId xmlns:a16="http://schemas.microsoft.com/office/drawing/2014/main" id="{52835637-FA6E-2A8A-9181-F3F8C681C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211" y="271418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9" name="Text Box 5">
            <a:extLst>
              <a:ext uri="{FF2B5EF4-FFF2-40B4-BE49-F238E27FC236}">
                <a16:creationId xmlns:a16="http://schemas.microsoft.com/office/drawing/2014/main" id="{D0F0F901-DDAD-F8DC-7450-D10809493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036" y="284104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0" name="Text Box 9">
            <a:extLst>
              <a:ext uri="{FF2B5EF4-FFF2-40B4-BE49-F238E27FC236}">
                <a16:creationId xmlns:a16="http://schemas.microsoft.com/office/drawing/2014/main" id="{DD44B4A5-3300-8D44-A03B-2E49ACDDE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51" y="296014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41" name="Text Box 11">
            <a:extLst>
              <a:ext uri="{FF2B5EF4-FFF2-40B4-BE49-F238E27FC236}">
                <a16:creationId xmlns:a16="http://schemas.microsoft.com/office/drawing/2014/main" id="{3C904B1A-2F72-331B-51D1-1AF321C6E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552" y="263547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242" name="Imagem 2241">
            <a:extLst>
              <a:ext uri="{FF2B5EF4-FFF2-40B4-BE49-F238E27FC236}">
                <a16:creationId xmlns:a16="http://schemas.microsoft.com/office/drawing/2014/main" id="{2F30E6B0-B714-EA9D-EE19-3DB211D4E34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19291" t="38044" r="12149" b="44557"/>
          <a:stretch>
            <a:fillRect/>
          </a:stretch>
        </p:blipFill>
        <p:spPr bwMode="auto">
          <a:xfrm>
            <a:off x="549144" y="2509117"/>
            <a:ext cx="2832971" cy="716729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ángulo 29">
            <a:extLst>
              <a:ext uri="{FF2B5EF4-FFF2-40B4-BE49-F238E27FC236}">
                <a16:creationId xmlns:a16="http://schemas.microsoft.com/office/drawing/2014/main" id="{F323BC79-6FD5-EC63-0183-16FAA8437294}"/>
              </a:ext>
            </a:extLst>
          </p:cNvPr>
          <p:cNvSpPr/>
          <p:nvPr/>
        </p:nvSpPr>
        <p:spPr>
          <a:xfrm>
            <a:off x="934208" y="947229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ángulo 29">
            <a:extLst>
              <a:ext uri="{FF2B5EF4-FFF2-40B4-BE49-F238E27FC236}">
                <a16:creationId xmlns:a16="http://schemas.microsoft.com/office/drawing/2014/main" id="{74371C11-052C-2419-9532-3E2031CB44BA}"/>
              </a:ext>
            </a:extLst>
          </p:cNvPr>
          <p:cNvSpPr/>
          <p:nvPr/>
        </p:nvSpPr>
        <p:spPr>
          <a:xfrm>
            <a:off x="979239" y="1998806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ángulo 29">
            <a:extLst>
              <a:ext uri="{FF2B5EF4-FFF2-40B4-BE49-F238E27FC236}">
                <a16:creationId xmlns:a16="http://schemas.microsoft.com/office/drawing/2014/main" id="{584821BB-C072-7B60-FC1C-F01A02016AF7}"/>
              </a:ext>
            </a:extLst>
          </p:cNvPr>
          <p:cNvSpPr/>
          <p:nvPr/>
        </p:nvSpPr>
        <p:spPr>
          <a:xfrm>
            <a:off x="957853" y="2841042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29">
            <a:extLst>
              <a:ext uri="{FF2B5EF4-FFF2-40B4-BE49-F238E27FC236}">
                <a16:creationId xmlns:a16="http://schemas.microsoft.com/office/drawing/2014/main" id="{02DF5581-462E-F0CE-5BCE-627266BFC52D}"/>
              </a:ext>
            </a:extLst>
          </p:cNvPr>
          <p:cNvSpPr/>
          <p:nvPr/>
        </p:nvSpPr>
        <p:spPr>
          <a:xfrm>
            <a:off x="934208" y="3678491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29">
            <a:extLst>
              <a:ext uri="{FF2B5EF4-FFF2-40B4-BE49-F238E27FC236}">
                <a16:creationId xmlns:a16="http://schemas.microsoft.com/office/drawing/2014/main" id="{BB557B0F-8911-19D0-D3F0-AE50CB69378B}"/>
              </a:ext>
            </a:extLst>
          </p:cNvPr>
          <p:cNvSpPr/>
          <p:nvPr/>
        </p:nvSpPr>
        <p:spPr>
          <a:xfrm>
            <a:off x="928448" y="4374789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ángulo 29">
            <a:extLst>
              <a:ext uri="{FF2B5EF4-FFF2-40B4-BE49-F238E27FC236}">
                <a16:creationId xmlns:a16="http://schemas.microsoft.com/office/drawing/2014/main" id="{CB3C94FE-157F-C782-DEA7-62CE04CFF100}"/>
              </a:ext>
            </a:extLst>
          </p:cNvPr>
          <p:cNvSpPr/>
          <p:nvPr/>
        </p:nvSpPr>
        <p:spPr>
          <a:xfrm>
            <a:off x="928448" y="5267610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85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53882-D64A-AF6E-CAC1-1E9241E27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Text Box 11">
            <a:extLst>
              <a:ext uri="{FF2B5EF4-FFF2-40B4-BE49-F238E27FC236}">
                <a16:creationId xmlns:a16="http://schemas.microsoft.com/office/drawing/2014/main" id="{8E8B9E3F-63EC-E7DD-9C07-1572C93C3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02511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2">
            <a:extLst>
              <a:ext uri="{FF2B5EF4-FFF2-40B4-BE49-F238E27FC236}">
                <a16:creationId xmlns:a16="http://schemas.microsoft.com/office/drawing/2014/main" id="{225A1D90-C43D-81AB-FC2D-B4549CB5F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3B24E932-9D2D-A00C-5543-36783E0FE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02" name="TextBox 8">
            <a:extLst>
              <a:ext uri="{FF2B5EF4-FFF2-40B4-BE49-F238E27FC236}">
                <a16:creationId xmlns:a16="http://schemas.microsoft.com/office/drawing/2014/main" id="{C3C15F4A-2E17-1074-7DB0-C43146717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971390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29C99855-66F0-EC70-F150-89EE8F763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32" y="602494"/>
            <a:ext cx="222023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siJAK1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siJAK1     NT        JAK1/2i     NT      JAK1/2i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4" name="Conector Reto 2203">
            <a:extLst>
              <a:ext uri="{FF2B5EF4-FFF2-40B4-BE49-F238E27FC236}">
                <a16:creationId xmlns:a16="http://schemas.microsoft.com/office/drawing/2014/main" id="{EA3B2DD7-78EB-9DEA-5BE5-38E43822ABF3}"/>
              </a:ext>
            </a:extLst>
          </p:cNvPr>
          <p:cNvCxnSpPr>
            <a:cxnSpLocks/>
          </p:cNvCxnSpPr>
          <p:nvPr/>
        </p:nvCxnSpPr>
        <p:spPr>
          <a:xfrm>
            <a:off x="1547807" y="6009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5" name="Text Box 14">
            <a:extLst>
              <a:ext uri="{FF2B5EF4-FFF2-40B4-BE49-F238E27FC236}">
                <a16:creationId xmlns:a16="http://schemas.microsoft.com/office/drawing/2014/main" id="{CB8A81DD-3DB6-2817-6BAE-AF2D84005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826" y="412766"/>
            <a:ext cx="609600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2B55B3A3-040E-641C-12D8-989BA4EA2BCC}"/>
              </a:ext>
            </a:extLst>
          </p:cNvPr>
          <p:cNvCxnSpPr>
            <a:cxnSpLocks/>
          </p:cNvCxnSpPr>
          <p:nvPr/>
        </p:nvCxnSpPr>
        <p:spPr>
          <a:xfrm>
            <a:off x="2525360" y="6009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7" name="Text Box 12">
            <a:extLst>
              <a:ext uri="{FF2B5EF4-FFF2-40B4-BE49-F238E27FC236}">
                <a16:creationId xmlns:a16="http://schemas.microsoft.com/office/drawing/2014/main" id="{5FCBC7C9-5DCD-9539-0D65-8B820C71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733" y="400881"/>
            <a:ext cx="625475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8" name="Text Box 11">
            <a:extLst>
              <a:ext uri="{FF2B5EF4-FFF2-40B4-BE49-F238E27FC236}">
                <a16:creationId xmlns:a16="http://schemas.microsoft.com/office/drawing/2014/main" id="{4FA4DC5A-67F2-F66E-25FF-D48605345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111807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5F634F32-D639-1822-FC8B-20A8024E3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34427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FF73BC98-95F7-C815-9BFB-AF5B7B8A0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49579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6251FDF2-683A-836D-C603-ADF79F10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2042300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P-STAT1-Y701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B685736E-454E-0C94-9960-1FC636DDB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59"/>
            <a:ext cx="61837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8b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9" name="TextBox 8">
            <a:extLst>
              <a:ext uri="{FF2B5EF4-FFF2-40B4-BE49-F238E27FC236}">
                <a16:creationId xmlns:a16="http://schemas.microsoft.com/office/drawing/2014/main" id="{01E37D65-34BF-4D73-BE9B-3EFB2642F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92" y="5532365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0" name="Text Box 2">
            <a:extLst>
              <a:ext uri="{FF2B5EF4-FFF2-40B4-BE49-F238E27FC236}">
                <a16:creationId xmlns:a16="http://schemas.microsoft.com/office/drawing/2014/main" id="{1FED0A1B-E0F4-6FFD-EADE-B1C12D187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4603437"/>
            <a:ext cx="7207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PD-L1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(40, 50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1" name="Text Box 5">
            <a:extLst>
              <a:ext uri="{FF2B5EF4-FFF2-40B4-BE49-F238E27FC236}">
                <a16:creationId xmlns:a16="http://schemas.microsoft.com/office/drawing/2014/main" id="{11C33B29-386F-91FD-713F-8D87D89B1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3920281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STAT1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25F20DFE-34AB-4DBA-7CB8-4FD162DF082E}"/>
              </a:ext>
            </a:extLst>
          </p:cNvPr>
          <p:cNvSpPr txBox="1"/>
          <p:nvPr/>
        </p:nvSpPr>
        <p:spPr>
          <a:xfrm>
            <a:off x="255222" y="593503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29" name="Text Box 6">
            <a:extLst>
              <a:ext uri="{FF2B5EF4-FFF2-40B4-BE49-F238E27FC236}">
                <a16:creationId xmlns:a16="http://schemas.microsoft.com/office/drawing/2014/main" id="{E4E92654-7950-492A-779F-6E7CD0FDF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26" y="528390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0" name="Text Box 5">
            <a:extLst>
              <a:ext uri="{FF2B5EF4-FFF2-40B4-BE49-F238E27FC236}">
                <a16:creationId xmlns:a16="http://schemas.microsoft.com/office/drawing/2014/main" id="{CA6333E5-C90F-A4A4-2EBB-73925907E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30" y="552989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1" name="Text Box 9">
            <a:extLst>
              <a:ext uri="{FF2B5EF4-FFF2-40B4-BE49-F238E27FC236}">
                <a16:creationId xmlns:a16="http://schemas.microsoft.com/office/drawing/2014/main" id="{123C81A3-78FF-5D37-D3D5-FD740FCE7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61" y="581842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2" name="Text Box 11">
            <a:extLst>
              <a:ext uri="{FF2B5EF4-FFF2-40B4-BE49-F238E27FC236}">
                <a16:creationId xmlns:a16="http://schemas.microsoft.com/office/drawing/2014/main" id="{9EEE97D3-FF37-8333-5C47-0A78469D7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51" y="507394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3" name="Text Box 9">
            <a:extLst>
              <a:ext uri="{FF2B5EF4-FFF2-40B4-BE49-F238E27FC236}">
                <a16:creationId xmlns:a16="http://schemas.microsoft.com/office/drawing/2014/main" id="{0C54BDD4-D553-386D-B9A6-4D6FD3360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317" y="607180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4" name="Text Box 6">
            <a:extLst>
              <a:ext uri="{FF2B5EF4-FFF2-40B4-BE49-F238E27FC236}">
                <a16:creationId xmlns:a16="http://schemas.microsoft.com/office/drawing/2014/main" id="{4C726366-F7BD-9298-1B25-4B2560E9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93" y="463343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5" name="Text Box 5">
            <a:extLst>
              <a:ext uri="{FF2B5EF4-FFF2-40B4-BE49-F238E27FC236}">
                <a16:creationId xmlns:a16="http://schemas.microsoft.com/office/drawing/2014/main" id="{924987D9-0F0B-21D5-55A0-5995D9F09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481196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6" name="Text Box 11">
            <a:extLst>
              <a:ext uri="{FF2B5EF4-FFF2-40B4-BE49-F238E27FC236}">
                <a16:creationId xmlns:a16="http://schemas.microsoft.com/office/drawing/2014/main" id="{7B848639-6F38-A343-6611-DAD4CB411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452090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7" name="Text Box 5">
            <a:extLst>
              <a:ext uri="{FF2B5EF4-FFF2-40B4-BE49-F238E27FC236}">
                <a16:creationId xmlns:a16="http://schemas.microsoft.com/office/drawing/2014/main" id="{4E7FF1B7-026E-4227-9E5C-CDD370856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639" y="2997969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P-STAT1-S727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50E78F9B-490D-9D5B-ECB3-07AB4EC8E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" r="-2" b="5476"/>
          <a:stretch>
            <a:fillRect/>
          </a:stretch>
        </p:blipFill>
        <p:spPr bwMode="auto">
          <a:xfrm>
            <a:off x="554636" y="736158"/>
            <a:ext cx="2829914" cy="933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ED80A75D-E809-6776-52BB-8447C0392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" t="8846" r="1341" b="3824"/>
          <a:stretch>
            <a:fillRect/>
          </a:stretch>
        </p:blipFill>
        <p:spPr bwMode="auto">
          <a:xfrm>
            <a:off x="554636" y="1793793"/>
            <a:ext cx="2851234" cy="8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1E269487-F1AD-D938-48DF-D03DAB43E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" t="5861" r="1196" b="6749"/>
          <a:stretch>
            <a:fillRect/>
          </a:stretch>
        </p:blipFill>
        <p:spPr bwMode="auto">
          <a:xfrm>
            <a:off x="554636" y="2702294"/>
            <a:ext cx="2829914" cy="81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55B13762-5BBB-33CB-CAF5-1F14FC0A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" t="8440" r="797" b="5984"/>
          <a:stretch>
            <a:fillRect/>
          </a:stretch>
        </p:blipFill>
        <p:spPr bwMode="auto">
          <a:xfrm>
            <a:off x="554636" y="3623498"/>
            <a:ext cx="2832672" cy="83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121CF59-43D8-0436-A458-F3760E01C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" t="11275" r="2576" b="18953"/>
          <a:stretch>
            <a:fillRect/>
          </a:stretch>
        </p:blipFill>
        <p:spPr bwMode="auto">
          <a:xfrm>
            <a:off x="554635" y="4566307"/>
            <a:ext cx="2842729" cy="3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Imagem 1">
            <a:extLst>
              <a:ext uri="{FF2B5EF4-FFF2-40B4-BE49-F238E27FC236}">
                <a16:creationId xmlns:a16="http://schemas.microsoft.com/office/drawing/2014/main" id="{6ED570DC-20CC-064D-0BC2-802157F9F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" t="5945" r="2077" b="4054"/>
          <a:stretch>
            <a:fillRect/>
          </a:stretch>
        </p:blipFill>
        <p:spPr bwMode="auto">
          <a:xfrm>
            <a:off x="554636" y="5098540"/>
            <a:ext cx="2829914" cy="126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41297F28-B220-680D-8BA1-CADA0FACE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5570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7D6784D-B177-A849-1E50-3541AA5CB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18905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B65FD5A-792A-0981-EBD4-CCC813329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31732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E3B3F0-0F43-0843-93AB-FEFB8344B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44686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845E5BD4-027E-B318-EF31-1AADC380E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57767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319BEE4E-C393-9A42-8FA5-2DA3EF5F0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66149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FF8F7FF8-27E6-B893-BAC3-FF136077B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83421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4D8FA915-D4E7-D1AF-15A4-715B2B0AD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571" y="202472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F6A24FAD-28C6-5AC3-7BD0-1264DA3C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46" y="211018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38592625-139B-5C3B-5F32-A52F15E63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571" y="230641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9">
            <a:extLst>
              <a:ext uri="{FF2B5EF4-FFF2-40B4-BE49-F238E27FC236}">
                <a16:creationId xmlns:a16="http://schemas.microsoft.com/office/drawing/2014/main" id="{2CBABEA8-587F-E7B5-C480-D4A9DC5ED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209" y="245792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0340F6C-CDA4-3254-691E-7F53EB611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81" y="293096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F2190362-1C57-E68E-AF26-615120AEF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56" y="302392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7A33A737-361C-F135-75DA-9409A7D47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81" y="319766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688629EF-C64C-0A27-AD0B-BFC2BFB1D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19" y="334917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0862953B-7CF8-D907-016D-03EDE6080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571" y="387712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5BA9937-C91A-0CBE-8842-B1D951C5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746" y="397008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4AFF2C8D-D7B9-BDF1-2753-34E30867D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571" y="414382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9">
            <a:extLst>
              <a:ext uri="{FF2B5EF4-FFF2-40B4-BE49-F238E27FC236}">
                <a16:creationId xmlns:a16="http://schemas.microsoft.com/office/drawing/2014/main" id="{C2F2D189-F3A3-292C-3F8E-7CCB865EC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209" y="429533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ángulo 29">
            <a:extLst>
              <a:ext uri="{FF2B5EF4-FFF2-40B4-BE49-F238E27FC236}">
                <a16:creationId xmlns:a16="http://schemas.microsoft.com/office/drawing/2014/main" id="{76C894C3-E56D-FAC0-56E8-1736BA19F8BD}"/>
              </a:ext>
            </a:extLst>
          </p:cNvPr>
          <p:cNvSpPr/>
          <p:nvPr/>
        </p:nvSpPr>
        <p:spPr>
          <a:xfrm>
            <a:off x="913366" y="4084229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ángulo 29">
            <a:extLst>
              <a:ext uri="{FF2B5EF4-FFF2-40B4-BE49-F238E27FC236}">
                <a16:creationId xmlns:a16="http://schemas.microsoft.com/office/drawing/2014/main" id="{634C874C-8163-A8A1-83AD-0835543A5F01}"/>
              </a:ext>
            </a:extLst>
          </p:cNvPr>
          <p:cNvSpPr/>
          <p:nvPr/>
        </p:nvSpPr>
        <p:spPr>
          <a:xfrm>
            <a:off x="953929" y="4615364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ángulo 29">
            <a:extLst>
              <a:ext uri="{FF2B5EF4-FFF2-40B4-BE49-F238E27FC236}">
                <a16:creationId xmlns:a16="http://schemas.microsoft.com/office/drawing/2014/main" id="{5CDD5D31-0E35-16EC-B668-6F7ADC8A6B48}"/>
              </a:ext>
            </a:extLst>
          </p:cNvPr>
          <p:cNvSpPr/>
          <p:nvPr/>
        </p:nvSpPr>
        <p:spPr>
          <a:xfrm>
            <a:off x="949674" y="5591996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ángulo 29">
            <a:extLst>
              <a:ext uri="{FF2B5EF4-FFF2-40B4-BE49-F238E27FC236}">
                <a16:creationId xmlns:a16="http://schemas.microsoft.com/office/drawing/2014/main" id="{930C55AE-AFBD-BD7B-FA15-529B16FD4201}"/>
              </a:ext>
            </a:extLst>
          </p:cNvPr>
          <p:cNvSpPr/>
          <p:nvPr/>
        </p:nvSpPr>
        <p:spPr>
          <a:xfrm>
            <a:off x="912194" y="3124671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ángulo 29">
            <a:extLst>
              <a:ext uri="{FF2B5EF4-FFF2-40B4-BE49-F238E27FC236}">
                <a16:creationId xmlns:a16="http://schemas.microsoft.com/office/drawing/2014/main" id="{9F38A89D-ED2A-4083-6DA9-188A5FC458EC}"/>
              </a:ext>
            </a:extLst>
          </p:cNvPr>
          <p:cNvSpPr/>
          <p:nvPr/>
        </p:nvSpPr>
        <p:spPr>
          <a:xfrm>
            <a:off x="949674" y="2212067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ángulo 29">
            <a:extLst>
              <a:ext uri="{FF2B5EF4-FFF2-40B4-BE49-F238E27FC236}">
                <a16:creationId xmlns:a16="http://schemas.microsoft.com/office/drawing/2014/main" id="{6BAA0823-0BA6-CA32-1E25-8A054D625C5C}"/>
              </a:ext>
            </a:extLst>
          </p:cNvPr>
          <p:cNvSpPr/>
          <p:nvPr/>
        </p:nvSpPr>
        <p:spPr>
          <a:xfrm>
            <a:off x="930390" y="1059121"/>
            <a:ext cx="209121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48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6C396-70C2-D93F-69B9-A7A28D931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Text Box 11">
            <a:extLst>
              <a:ext uri="{FF2B5EF4-FFF2-40B4-BE49-F238E27FC236}">
                <a16:creationId xmlns:a16="http://schemas.microsoft.com/office/drawing/2014/main" id="{F274F6AB-C424-9F6B-4786-7692408CA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60383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2">
            <a:extLst>
              <a:ext uri="{FF2B5EF4-FFF2-40B4-BE49-F238E27FC236}">
                <a16:creationId xmlns:a16="http://schemas.microsoft.com/office/drawing/2014/main" id="{C662B19B-5062-7956-CD17-FCA8FC1CF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E338E91B-1E0E-5283-E44F-0D5BF1CB5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02" name="TextBox 8">
            <a:extLst>
              <a:ext uri="{FF2B5EF4-FFF2-40B4-BE49-F238E27FC236}">
                <a16:creationId xmlns:a16="http://schemas.microsoft.com/office/drawing/2014/main" id="{22755730-1CCF-F503-B00F-C0A99FF5A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3854446"/>
            <a:ext cx="6892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(46, 54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54543422-A254-C07E-B248-660666061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840" y="248232"/>
            <a:ext cx="22522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siJNK1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siJNK1      NT 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JNKi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NT 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JNKi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4" name="Conector Reto 2203">
            <a:extLst>
              <a:ext uri="{FF2B5EF4-FFF2-40B4-BE49-F238E27FC236}">
                <a16:creationId xmlns:a16="http://schemas.microsoft.com/office/drawing/2014/main" id="{CE9CEF53-AC4B-8785-0108-D88E437A5B57}"/>
              </a:ext>
            </a:extLst>
          </p:cNvPr>
          <p:cNvCxnSpPr>
            <a:cxnSpLocks/>
          </p:cNvCxnSpPr>
          <p:nvPr/>
        </p:nvCxnSpPr>
        <p:spPr>
          <a:xfrm>
            <a:off x="1547807" y="246731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5" name="Text Box 14">
            <a:extLst>
              <a:ext uri="{FF2B5EF4-FFF2-40B4-BE49-F238E27FC236}">
                <a16:creationId xmlns:a16="http://schemas.microsoft.com/office/drawing/2014/main" id="{99F9D884-B90A-F81E-683D-E45EC9EC7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826" y="58504"/>
            <a:ext cx="609600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B4795E69-8804-06D4-BA3C-203A02F67E04}"/>
              </a:ext>
            </a:extLst>
          </p:cNvPr>
          <p:cNvCxnSpPr>
            <a:cxnSpLocks/>
          </p:cNvCxnSpPr>
          <p:nvPr/>
        </p:nvCxnSpPr>
        <p:spPr>
          <a:xfrm>
            <a:off x="2525360" y="246731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7" name="Text Box 12">
            <a:extLst>
              <a:ext uri="{FF2B5EF4-FFF2-40B4-BE49-F238E27FC236}">
                <a16:creationId xmlns:a16="http://schemas.microsoft.com/office/drawing/2014/main" id="{DE296315-845F-68D1-4700-681AEE999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733" y="46619"/>
            <a:ext cx="625475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8" name="Text Box 11">
            <a:extLst>
              <a:ext uri="{FF2B5EF4-FFF2-40B4-BE49-F238E27FC236}">
                <a16:creationId xmlns:a16="http://schemas.microsoft.com/office/drawing/2014/main" id="{566BF14F-5B38-DCA4-BCF7-AABF8EDA1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84998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8F2EEA15-7DE5-792C-218A-D68A8CB7D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12885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747E5DD0-434D-B3AE-7B6A-020F60546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28036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015BC18A-9FD7-20F1-1612-CC9453D68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750" y="798205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P-STAT1-Y701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A6CF63C6-563C-A96A-623D-0FB386E1E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365"/>
            <a:ext cx="6119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8c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9" name="TextBox 8">
            <a:extLst>
              <a:ext uri="{FF2B5EF4-FFF2-40B4-BE49-F238E27FC236}">
                <a16:creationId xmlns:a16="http://schemas.microsoft.com/office/drawing/2014/main" id="{C6F88A4F-3E75-EBDD-2DC7-96FF93121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1229" y="5794703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0" name="Text Box 2">
            <a:extLst>
              <a:ext uri="{FF2B5EF4-FFF2-40B4-BE49-F238E27FC236}">
                <a16:creationId xmlns:a16="http://schemas.microsoft.com/office/drawing/2014/main" id="{32109775-9DA0-8C6E-1343-832515571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9943" y="4846632"/>
            <a:ext cx="7207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PD-L1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(40,50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1" name="Text Box 5">
            <a:extLst>
              <a:ext uri="{FF2B5EF4-FFF2-40B4-BE49-F238E27FC236}">
                <a16:creationId xmlns:a16="http://schemas.microsoft.com/office/drawing/2014/main" id="{06BB0D8A-1CB7-FE23-B0C4-32D98E026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947" y="2809615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STAT1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99B90B75-246B-FCB2-C55C-B74C228BECB8}"/>
              </a:ext>
            </a:extLst>
          </p:cNvPr>
          <p:cNvSpPr txBox="1"/>
          <p:nvPr/>
        </p:nvSpPr>
        <p:spPr>
          <a:xfrm>
            <a:off x="255222" y="239241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29" name="Text Box 6">
            <a:extLst>
              <a:ext uri="{FF2B5EF4-FFF2-40B4-BE49-F238E27FC236}">
                <a16:creationId xmlns:a16="http://schemas.microsoft.com/office/drawing/2014/main" id="{930E8717-389E-8741-AF0D-8AA636B26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59" y="570901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0" name="Text Box 5">
            <a:extLst>
              <a:ext uri="{FF2B5EF4-FFF2-40B4-BE49-F238E27FC236}">
                <a16:creationId xmlns:a16="http://schemas.microsoft.com/office/drawing/2014/main" id="{C914EF1E-C2BD-1673-98E6-FC59549D7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63" y="593107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1" name="Text Box 9">
            <a:extLst>
              <a:ext uri="{FF2B5EF4-FFF2-40B4-BE49-F238E27FC236}">
                <a16:creationId xmlns:a16="http://schemas.microsoft.com/office/drawing/2014/main" id="{7E026526-343B-701A-E0F9-3F5986C0D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794" y="612385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2" name="Text Box 11">
            <a:extLst>
              <a:ext uri="{FF2B5EF4-FFF2-40B4-BE49-F238E27FC236}">
                <a16:creationId xmlns:a16="http://schemas.microsoft.com/office/drawing/2014/main" id="{596926F3-370D-0D20-CEFB-A94D095FC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684" y="549905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3" name="Text Box 9">
            <a:extLst>
              <a:ext uri="{FF2B5EF4-FFF2-40B4-BE49-F238E27FC236}">
                <a16:creationId xmlns:a16="http://schemas.microsoft.com/office/drawing/2014/main" id="{6BC68834-5C47-BCC0-0D56-A2E1AEB7C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50" y="628626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7" name="Text Box 5">
            <a:extLst>
              <a:ext uri="{FF2B5EF4-FFF2-40B4-BE49-F238E27FC236}">
                <a16:creationId xmlns:a16="http://schemas.microsoft.com/office/drawing/2014/main" id="{52299AE0-C8F2-B9B3-42BB-355A00D33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639" y="1791554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P-STAT1-S727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61A81EB2-24F5-95F4-ADF1-304A221C1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83421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pic>
        <p:nvPicPr>
          <p:cNvPr id="21" name="Picture 5">
            <a:extLst>
              <a:ext uri="{FF2B5EF4-FFF2-40B4-BE49-F238E27FC236}">
                <a16:creationId xmlns:a16="http://schemas.microsoft.com/office/drawing/2014/main" id="{091FAAEE-A197-9B2E-1D81-98578D0D00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5" t="21346" r="20047" b="59599"/>
          <a:stretch>
            <a:fillRect/>
          </a:stretch>
        </p:blipFill>
        <p:spPr bwMode="auto">
          <a:xfrm>
            <a:off x="554634" y="366983"/>
            <a:ext cx="2829913" cy="10928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60486B2F-51EA-479A-E9DC-B53C153447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4" t="24390" r="24236" b="57818"/>
          <a:stretch>
            <a:fillRect/>
          </a:stretch>
        </p:blipFill>
        <p:spPr bwMode="auto">
          <a:xfrm>
            <a:off x="554633" y="1485858"/>
            <a:ext cx="2829913" cy="10534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xt Box 11">
            <a:extLst>
              <a:ext uri="{FF2B5EF4-FFF2-40B4-BE49-F238E27FC236}">
                <a16:creationId xmlns:a16="http://schemas.microsoft.com/office/drawing/2014/main" id="{CFDFAFFB-DCEF-A9DA-35E5-D2BAFE637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19" y="173138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 Box 11">
            <a:extLst>
              <a:ext uri="{FF2B5EF4-FFF2-40B4-BE49-F238E27FC236}">
                <a16:creationId xmlns:a16="http://schemas.microsoft.com/office/drawing/2014/main" id="{AC196AA2-91B2-9A35-D06E-84CC3CDE6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594" y="197753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10">
            <a:extLst>
              <a:ext uri="{FF2B5EF4-FFF2-40B4-BE49-F238E27FC236}">
                <a16:creationId xmlns:a16="http://schemas.microsoft.com/office/drawing/2014/main" id="{274BFC4E-F988-108F-1688-1668CAB44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19" y="225640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9">
            <a:extLst>
              <a:ext uri="{FF2B5EF4-FFF2-40B4-BE49-F238E27FC236}">
                <a16:creationId xmlns:a16="http://schemas.microsoft.com/office/drawing/2014/main" id="{14F811E8-F579-A1E7-82A3-2B5C2BC7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57" y="240791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275CA6CA-DC85-E7BA-7094-7DD4390227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3" t="59081" r="25762" b="22142"/>
          <a:stretch>
            <a:fillRect/>
          </a:stretch>
        </p:blipFill>
        <p:spPr bwMode="auto">
          <a:xfrm>
            <a:off x="557024" y="2559290"/>
            <a:ext cx="2827522" cy="10310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 Box 11">
            <a:extLst>
              <a:ext uri="{FF2B5EF4-FFF2-40B4-BE49-F238E27FC236}">
                <a16:creationId xmlns:a16="http://schemas.microsoft.com/office/drawing/2014/main" id="{3A2BF978-7D89-9774-4ABE-675BBC100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59" y="279106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37A4E031-2B50-CB5C-7167-613A983DF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34" y="303721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03E4D21D-6BC7-ED67-E844-801E18CDF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59" y="331608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D86251E8-FB44-E31B-3AD7-718695BA5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346759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4F6ED265-09EA-B4E6-6A8A-65F30E6B207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7" t="24405" r="24923" b="58969"/>
          <a:stretch>
            <a:fillRect/>
          </a:stretch>
        </p:blipFill>
        <p:spPr bwMode="auto">
          <a:xfrm>
            <a:off x="554633" y="3615887"/>
            <a:ext cx="2827522" cy="9529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3" name="Text Box 6">
            <a:extLst>
              <a:ext uri="{FF2B5EF4-FFF2-40B4-BE49-F238E27FC236}">
                <a16:creationId xmlns:a16="http://schemas.microsoft.com/office/drawing/2014/main" id="{13AF38E2-8AEE-CF14-7EAF-88F77ED52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347" y="379791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C0116328-F5BB-6A6A-7EE2-68858D06D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651" y="401039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9">
            <a:extLst>
              <a:ext uri="{FF2B5EF4-FFF2-40B4-BE49-F238E27FC236}">
                <a16:creationId xmlns:a16="http://schemas.microsoft.com/office/drawing/2014/main" id="{C1B0245C-67FA-1B10-B90D-0F49FDC55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82" y="422232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 Box 11">
            <a:extLst>
              <a:ext uri="{FF2B5EF4-FFF2-40B4-BE49-F238E27FC236}">
                <a16:creationId xmlns:a16="http://schemas.microsoft.com/office/drawing/2014/main" id="{1749410A-7D4D-A75C-6146-8F619E4AA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159" y="3597531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 Box 9">
            <a:extLst>
              <a:ext uri="{FF2B5EF4-FFF2-40B4-BE49-F238E27FC236}">
                <a16:creationId xmlns:a16="http://schemas.microsoft.com/office/drawing/2014/main" id="{554B5B1A-8F2D-0774-CD10-CEA25E69D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838" y="437995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8" name="Picture 3">
            <a:extLst>
              <a:ext uri="{FF2B5EF4-FFF2-40B4-BE49-F238E27FC236}">
                <a16:creationId xmlns:a16="http://schemas.microsoft.com/office/drawing/2014/main" id="{9D73AF83-B8D3-D5A8-4A42-7DE1E30AFC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9" t="25154" r="21098" b="58303"/>
          <a:stretch>
            <a:fillRect/>
          </a:stretch>
        </p:blipFill>
        <p:spPr bwMode="auto">
          <a:xfrm>
            <a:off x="554633" y="4593446"/>
            <a:ext cx="2827522" cy="9343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Picture 1">
            <a:extLst>
              <a:ext uri="{FF2B5EF4-FFF2-40B4-BE49-F238E27FC236}">
                <a16:creationId xmlns:a16="http://schemas.microsoft.com/office/drawing/2014/main" id="{AB3A5ACC-B889-5A50-AAC8-643FB9E41ED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2" t="37091" r="24845" b="46866"/>
          <a:stretch>
            <a:fillRect/>
          </a:stretch>
        </p:blipFill>
        <p:spPr bwMode="auto">
          <a:xfrm>
            <a:off x="554633" y="5548536"/>
            <a:ext cx="2827522" cy="9086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Text Box 6">
            <a:extLst>
              <a:ext uri="{FF2B5EF4-FFF2-40B4-BE49-F238E27FC236}">
                <a16:creationId xmlns:a16="http://schemas.microsoft.com/office/drawing/2014/main" id="{4AE03648-3FF6-287B-AD4C-92007FE84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15" y="476047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Text Box 5">
            <a:extLst>
              <a:ext uri="{FF2B5EF4-FFF2-40B4-BE49-F238E27FC236}">
                <a16:creationId xmlns:a16="http://schemas.microsoft.com/office/drawing/2014/main" id="{86F5901F-D011-CBCC-5A62-D33D57922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498253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Text Box 9">
            <a:extLst>
              <a:ext uri="{FF2B5EF4-FFF2-40B4-BE49-F238E27FC236}">
                <a16:creationId xmlns:a16="http://schemas.microsoft.com/office/drawing/2014/main" id="{645AE678-CFCF-6F23-4EF1-711DBD766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050" y="517530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Text Box 11">
            <a:extLst>
              <a:ext uri="{FF2B5EF4-FFF2-40B4-BE49-F238E27FC236}">
                <a16:creationId xmlns:a16="http://schemas.microsoft.com/office/drawing/2014/main" id="{696B4F13-26B9-BB5B-33CA-FEBD357FF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40" y="455051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Text Box 9">
            <a:extLst>
              <a:ext uri="{FF2B5EF4-FFF2-40B4-BE49-F238E27FC236}">
                <a16:creationId xmlns:a16="http://schemas.microsoft.com/office/drawing/2014/main" id="{CD161A58-9CF9-8CC8-FA1F-718CC3FA7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06" y="533772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29">
            <a:extLst>
              <a:ext uri="{FF2B5EF4-FFF2-40B4-BE49-F238E27FC236}">
                <a16:creationId xmlns:a16="http://schemas.microsoft.com/office/drawing/2014/main" id="{C23B43B4-D58A-D9B2-4E16-C618E8C1C061}"/>
              </a:ext>
            </a:extLst>
          </p:cNvPr>
          <p:cNvSpPr/>
          <p:nvPr/>
        </p:nvSpPr>
        <p:spPr>
          <a:xfrm>
            <a:off x="948233" y="1054484"/>
            <a:ext cx="201690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ángulo 29">
            <a:extLst>
              <a:ext uri="{FF2B5EF4-FFF2-40B4-BE49-F238E27FC236}">
                <a16:creationId xmlns:a16="http://schemas.microsoft.com/office/drawing/2014/main" id="{086F5B3E-A21C-940D-6058-84B8DD2E1E76}"/>
              </a:ext>
            </a:extLst>
          </p:cNvPr>
          <p:cNvSpPr/>
          <p:nvPr/>
        </p:nvSpPr>
        <p:spPr>
          <a:xfrm>
            <a:off x="959941" y="2147160"/>
            <a:ext cx="201690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29">
            <a:extLst>
              <a:ext uri="{FF2B5EF4-FFF2-40B4-BE49-F238E27FC236}">
                <a16:creationId xmlns:a16="http://schemas.microsoft.com/office/drawing/2014/main" id="{BD9E7393-6612-FF35-69D3-715B0223ADC3}"/>
              </a:ext>
            </a:extLst>
          </p:cNvPr>
          <p:cNvSpPr/>
          <p:nvPr/>
        </p:nvSpPr>
        <p:spPr>
          <a:xfrm>
            <a:off x="972003" y="3211333"/>
            <a:ext cx="201690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29">
            <a:extLst>
              <a:ext uri="{FF2B5EF4-FFF2-40B4-BE49-F238E27FC236}">
                <a16:creationId xmlns:a16="http://schemas.microsoft.com/office/drawing/2014/main" id="{E331B2AE-866E-6DF9-3211-6C5401FF20DA}"/>
              </a:ext>
            </a:extLst>
          </p:cNvPr>
          <p:cNvSpPr/>
          <p:nvPr/>
        </p:nvSpPr>
        <p:spPr>
          <a:xfrm>
            <a:off x="925001" y="3813866"/>
            <a:ext cx="2063908" cy="307777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ángulo 29">
            <a:extLst>
              <a:ext uri="{FF2B5EF4-FFF2-40B4-BE49-F238E27FC236}">
                <a16:creationId xmlns:a16="http://schemas.microsoft.com/office/drawing/2014/main" id="{50CDEA96-65ED-8140-0AEE-2CC54D7E78EC}"/>
              </a:ext>
            </a:extLst>
          </p:cNvPr>
          <p:cNvSpPr/>
          <p:nvPr/>
        </p:nvSpPr>
        <p:spPr>
          <a:xfrm>
            <a:off x="959941" y="4739757"/>
            <a:ext cx="201690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ángulo 29">
            <a:extLst>
              <a:ext uri="{FF2B5EF4-FFF2-40B4-BE49-F238E27FC236}">
                <a16:creationId xmlns:a16="http://schemas.microsoft.com/office/drawing/2014/main" id="{47D7186B-162D-C487-2878-ACDB44936EA8}"/>
              </a:ext>
            </a:extLst>
          </p:cNvPr>
          <p:cNvSpPr/>
          <p:nvPr/>
        </p:nvSpPr>
        <p:spPr>
          <a:xfrm>
            <a:off x="924593" y="6021333"/>
            <a:ext cx="2064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97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7DA0B-6A07-CE02-AD2D-16D1D1921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Text Box 11">
            <a:extLst>
              <a:ext uri="{FF2B5EF4-FFF2-40B4-BE49-F238E27FC236}">
                <a16:creationId xmlns:a16="http://schemas.microsoft.com/office/drawing/2014/main" id="{D6016395-D471-CEC1-01F9-591746A4D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89245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2">
            <a:extLst>
              <a:ext uri="{FF2B5EF4-FFF2-40B4-BE49-F238E27FC236}">
                <a16:creationId xmlns:a16="http://schemas.microsoft.com/office/drawing/2014/main" id="{5EF71517-167C-2C12-CAD6-CB745988F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C77041B7-8F82-F8BA-9E0E-56F5130C9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02" name="TextBox 8">
            <a:extLst>
              <a:ext uri="{FF2B5EF4-FFF2-40B4-BE49-F238E27FC236}">
                <a16:creationId xmlns:a16="http://schemas.microsoft.com/office/drawing/2014/main" id="{2AB98F0E-7770-D9B0-FDE7-8689F8811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697070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JAK2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(125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0A170384-0071-D62D-B6A2-8997C369D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84" y="572864"/>
            <a:ext cx="222023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siJAK2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siJAK2      NT       JAK1/2i      NT       JAK1/2i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4" name="Conector Reto 2203">
            <a:extLst>
              <a:ext uri="{FF2B5EF4-FFF2-40B4-BE49-F238E27FC236}">
                <a16:creationId xmlns:a16="http://schemas.microsoft.com/office/drawing/2014/main" id="{4AA052E5-5F63-CC30-9ACE-91CAA7C8E49E}"/>
              </a:ext>
            </a:extLst>
          </p:cNvPr>
          <p:cNvCxnSpPr>
            <a:cxnSpLocks/>
          </p:cNvCxnSpPr>
          <p:nvPr/>
        </p:nvCxnSpPr>
        <p:spPr>
          <a:xfrm>
            <a:off x="1554246" y="57136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5" name="Text Box 14">
            <a:extLst>
              <a:ext uri="{FF2B5EF4-FFF2-40B4-BE49-F238E27FC236}">
                <a16:creationId xmlns:a16="http://schemas.microsoft.com/office/drawing/2014/main" id="{EF87A3F6-863A-620E-CE59-D3C043AC7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265" y="383136"/>
            <a:ext cx="6096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641BF902-5262-F08D-30C0-1C73A432FD9B}"/>
              </a:ext>
            </a:extLst>
          </p:cNvPr>
          <p:cNvCxnSpPr>
            <a:cxnSpLocks/>
          </p:cNvCxnSpPr>
          <p:nvPr/>
        </p:nvCxnSpPr>
        <p:spPr>
          <a:xfrm>
            <a:off x="2531799" y="57136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7" name="Text Box 12">
            <a:extLst>
              <a:ext uri="{FF2B5EF4-FFF2-40B4-BE49-F238E27FC236}">
                <a16:creationId xmlns:a16="http://schemas.microsoft.com/office/drawing/2014/main" id="{5A1320E3-7D8A-62A6-FF1A-F8B94B504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6172" y="371251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kumimoji="0" lang="el-G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8" name="Text Box 11">
            <a:extLst>
              <a:ext uri="{FF2B5EF4-FFF2-40B4-BE49-F238E27FC236}">
                <a16:creationId xmlns:a16="http://schemas.microsoft.com/office/drawing/2014/main" id="{7A4EDC75-6C34-97DD-9A83-D31635BB0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95321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0B34E4C5-EAFF-4B9B-2BDF-9C05354F1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109571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116A51AC-D475-8690-C3DD-01EE977C2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24722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FFC6C3C9-868E-3BAB-A5A4-54B28A852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1827416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P-STAT1-Y701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B9D13AEC-9B64-07D7-CD43-663E8F2F2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59"/>
            <a:ext cx="61837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8d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9" name="TextBox 8">
            <a:extLst>
              <a:ext uri="{FF2B5EF4-FFF2-40B4-BE49-F238E27FC236}">
                <a16:creationId xmlns:a16="http://schemas.microsoft.com/office/drawing/2014/main" id="{5C138AD1-72C5-A6B6-2CF3-7AFF79AAF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92" y="5258045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0" name="Text Box 2">
            <a:extLst>
              <a:ext uri="{FF2B5EF4-FFF2-40B4-BE49-F238E27FC236}">
                <a16:creationId xmlns:a16="http://schemas.microsoft.com/office/drawing/2014/main" id="{2F3CA2FD-D041-0193-F753-7173F3CE1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4370265"/>
            <a:ext cx="7207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PD-L1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(40, 50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1" name="Text Box 5">
            <a:extLst>
              <a:ext uri="{FF2B5EF4-FFF2-40B4-BE49-F238E27FC236}">
                <a16:creationId xmlns:a16="http://schemas.microsoft.com/office/drawing/2014/main" id="{3A84AEC8-7C56-9777-E6B5-F1484E599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3700825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STAT1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4AD0CE27-37C0-2C9B-B638-F3D0B30A5D17}"/>
              </a:ext>
            </a:extLst>
          </p:cNvPr>
          <p:cNvSpPr txBox="1"/>
          <p:nvPr/>
        </p:nvSpPr>
        <p:spPr>
          <a:xfrm>
            <a:off x="255222" y="525239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29" name="Text Box 6">
            <a:extLst>
              <a:ext uri="{FF2B5EF4-FFF2-40B4-BE49-F238E27FC236}">
                <a16:creationId xmlns:a16="http://schemas.microsoft.com/office/drawing/2014/main" id="{106210F1-6C4F-2FDD-C1F6-40DEEB656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970" y="5133031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0" name="Text Box 5">
            <a:extLst>
              <a:ext uri="{FF2B5EF4-FFF2-40B4-BE49-F238E27FC236}">
                <a16:creationId xmlns:a16="http://schemas.microsoft.com/office/drawing/2014/main" id="{1BEAE857-B3AF-D77C-741C-36AA3CAF4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74" y="533330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1" name="Text Box 9">
            <a:extLst>
              <a:ext uri="{FF2B5EF4-FFF2-40B4-BE49-F238E27FC236}">
                <a16:creationId xmlns:a16="http://schemas.microsoft.com/office/drawing/2014/main" id="{59F697F0-444C-7889-553C-82D37C289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05" y="556696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2" name="Text Box 11">
            <a:extLst>
              <a:ext uri="{FF2B5EF4-FFF2-40B4-BE49-F238E27FC236}">
                <a16:creationId xmlns:a16="http://schemas.microsoft.com/office/drawing/2014/main" id="{13FE9348-2BA5-AEA4-2AFD-1ACF036C4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995" y="4968791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3" name="Text Box 9">
            <a:extLst>
              <a:ext uri="{FF2B5EF4-FFF2-40B4-BE49-F238E27FC236}">
                <a16:creationId xmlns:a16="http://schemas.microsoft.com/office/drawing/2014/main" id="{414A2AB2-0344-B28C-268C-0DAC39DDC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61" y="577004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4" name="Text Box 6">
            <a:extLst>
              <a:ext uri="{FF2B5EF4-FFF2-40B4-BE49-F238E27FC236}">
                <a16:creationId xmlns:a16="http://schemas.microsoft.com/office/drawing/2014/main" id="{5E2992C7-D169-0CAB-7A0B-E26A09A9C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93" y="448255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5" name="Text Box 5">
            <a:extLst>
              <a:ext uri="{FF2B5EF4-FFF2-40B4-BE49-F238E27FC236}">
                <a16:creationId xmlns:a16="http://schemas.microsoft.com/office/drawing/2014/main" id="{3B4D44BA-B584-07FE-36FD-9412EDFA4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469766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6" name="Text Box 11">
            <a:extLst>
              <a:ext uri="{FF2B5EF4-FFF2-40B4-BE49-F238E27FC236}">
                <a16:creationId xmlns:a16="http://schemas.microsoft.com/office/drawing/2014/main" id="{04D0A2FB-EF50-0536-B161-5D146A34F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432888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7" name="Text Box 5">
            <a:extLst>
              <a:ext uri="{FF2B5EF4-FFF2-40B4-BE49-F238E27FC236}">
                <a16:creationId xmlns:a16="http://schemas.microsoft.com/office/drawing/2014/main" id="{132BF9E3-8027-9AAA-2B6B-803D8CD71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639" y="2723649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P-STAT1-S727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6CA9369D-2CF4-3CFF-B682-34E078DCE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28268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AADD10D-2596-804F-CB6A-008680D2C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1675622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45DED35-38ED-DBA5-375C-C8E37038C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289888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1ECD533-52F6-9C1E-44BD-13ADF0F96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419428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B490D5B8-5219-527E-0A95-A708ED6BE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550238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80032A2-9B1E-EC51-4C9A-8AFFC02C7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66149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346FEC1D-BFDF-1AAF-AD0E-45C6EF98A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83421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1603E44B-C4B3-0786-AD11-0F0F5E685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59" y="378111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5E25BCBE-E62E-6014-68D6-C49744F6A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4" y="385578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ED15BC22-0DC7-2653-C3F9-CA8A7B305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59" y="397008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9">
            <a:extLst>
              <a:ext uri="{FF2B5EF4-FFF2-40B4-BE49-F238E27FC236}">
                <a16:creationId xmlns:a16="http://schemas.microsoft.com/office/drawing/2014/main" id="{F9F65A05-0AE2-321C-91AE-D0BDEADAF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497" y="412160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201310DB-67CD-85DA-6DDB-8E44A7BC4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6" r="961" b="5799"/>
          <a:stretch>
            <a:fillRect/>
          </a:stretch>
        </p:blipFill>
        <p:spPr bwMode="auto">
          <a:xfrm>
            <a:off x="554636" y="733034"/>
            <a:ext cx="2829914" cy="78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>
            <a:extLst>
              <a:ext uri="{FF2B5EF4-FFF2-40B4-BE49-F238E27FC236}">
                <a16:creationId xmlns:a16="http://schemas.microsoft.com/office/drawing/2014/main" id="{2E0ED700-FB74-F0CF-3E7A-6668AAB18A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2" r="929" b="1"/>
          <a:stretch>
            <a:fillRect/>
          </a:stretch>
        </p:blipFill>
        <p:spPr bwMode="auto">
          <a:xfrm>
            <a:off x="554636" y="1664281"/>
            <a:ext cx="2829914" cy="76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52ECEE9-57F7-0A4F-6816-F09192AED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3998" r="1013" b="4726"/>
          <a:stretch>
            <a:fillRect/>
          </a:stretch>
        </p:blipFill>
        <p:spPr bwMode="auto">
          <a:xfrm>
            <a:off x="554637" y="2582281"/>
            <a:ext cx="2829914" cy="75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544CF911-7557-C9D7-0541-54CFBAEA6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" r="941"/>
          <a:stretch>
            <a:fillRect/>
          </a:stretch>
        </p:blipFill>
        <p:spPr bwMode="auto">
          <a:xfrm>
            <a:off x="554636" y="3476419"/>
            <a:ext cx="2829914" cy="766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D67CAADD-B3A6-133F-CADB-C025DBEF5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" t="11696" r="-2" b="7320"/>
          <a:stretch>
            <a:fillRect/>
          </a:stretch>
        </p:blipFill>
        <p:spPr bwMode="auto">
          <a:xfrm>
            <a:off x="554636" y="4378893"/>
            <a:ext cx="2829914" cy="49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Imagem 1">
            <a:extLst>
              <a:ext uri="{FF2B5EF4-FFF2-40B4-BE49-F238E27FC236}">
                <a16:creationId xmlns:a16="http://schemas.microsoft.com/office/drawing/2014/main" id="{ED926A6F-F3C8-CBB8-5563-4784C7317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" b="6756"/>
          <a:stretch>
            <a:fillRect/>
          </a:stretch>
        </p:blipFill>
        <p:spPr bwMode="auto">
          <a:xfrm>
            <a:off x="554636" y="5019612"/>
            <a:ext cx="2854629" cy="99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11">
            <a:extLst>
              <a:ext uri="{FF2B5EF4-FFF2-40B4-BE49-F238E27FC236}">
                <a16:creationId xmlns:a16="http://schemas.microsoft.com/office/drawing/2014/main" id="{578BDF12-9FE3-B434-9D82-568EEB4CE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323" y="190732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D4C168EF-CAFE-DB05-5253-6E411EDBB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98" y="196808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B23F8315-9B3E-4ED3-8E72-C9234159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323" y="211058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D8F4D538-6A3E-AF7D-565F-3B221E3CC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61" y="222552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11">
            <a:extLst>
              <a:ext uri="{FF2B5EF4-FFF2-40B4-BE49-F238E27FC236}">
                <a16:creationId xmlns:a16="http://schemas.microsoft.com/office/drawing/2014/main" id="{15ED2D41-0F85-C7C5-B877-06497606A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92" y="283081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3D56CBAC-B9E5-DAD6-0D71-58A4B359C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67" y="289157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D283334B-8754-141A-6D8F-2D3B7D0F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92" y="302949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9">
            <a:extLst>
              <a:ext uri="{FF2B5EF4-FFF2-40B4-BE49-F238E27FC236}">
                <a16:creationId xmlns:a16="http://schemas.microsoft.com/office/drawing/2014/main" id="{EE8A1192-D33F-6611-3798-AB59D86E2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130" y="315357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ángulo 29">
            <a:extLst>
              <a:ext uri="{FF2B5EF4-FFF2-40B4-BE49-F238E27FC236}">
                <a16:creationId xmlns:a16="http://schemas.microsoft.com/office/drawing/2014/main" id="{D663F0A1-510E-3872-05D4-7765D29F12B1}"/>
              </a:ext>
            </a:extLst>
          </p:cNvPr>
          <p:cNvSpPr/>
          <p:nvPr/>
        </p:nvSpPr>
        <p:spPr>
          <a:xfrm>
            <a:off x="987865" y="986712"/>
            <a:ext cx="2093040" cy="2798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ángulo 29">
            <a:extLst>
              <a:ext uri="{FF2B5EF4-FFF2-40B4-BE49-F238E27FC236}">
                <a16:creationId xmlns:a16="http://schemas.microsoft.com/office/drawing/2014/main" id="{30F9BCE2-D8BA-013E-97B5-362EF2F5D10A}"/>
              </a:ext>
            </a:extLst>
          </p:cNvPr>
          <p:cNvSpPr/>
          <p:nvPr/>
        </p:nvSpPr>
        <p:spPr>
          <a:xfrm>
            <a:off x="966784" y="2074690"/>
            <a:ext cx="2113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ángulo 29">
            <a:extLst>
              <a:ext uri="{FF2B5EF4-FFF2-40B4-BE49-F238E27FC236}">
                <a16:creationId xmlns:a16="http://schemas.microsoft.com/office/drawing/2014/main" id="{BD6D55B8-A1B7-86D8-C2C7-2D440CB10BA2}"/>
              </a:ext>
            </a:extLst>
          </p:cNvPr>
          <p:cNvSpPr/>
          <p:nvPr/>
        </p:nvSpPr>
        <p:spPr>
          <a:xfrm>
            <a:off x="956957" y="3006315"/>
            <a:ext cx="2113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ángulo 29">
            <a:extLst>
              <a:ext uri="{FF2B5EF4-FFF2-40B4-BE49-F238E27FC236}">
                <a16:creationId xmlns:a16="http://schemas.microsoft.com/office/drawing/2014/main" id="{54A13EE4-66D0-3D5B-FE62-B6B30D6590E7}"/>
              </a:ext>
            </a:extLst>
          </p:cNvPr>
          <p:cNvSpPr/>
          <p:nvPr/>
        </p:nvSpPr>
        <p:spPr>
          <a:xfrm>
            <a:off x="989313" y="3927112"/>
            <a:ext cx="2113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ángulo 29">
            <a:extLst>
              <a:ext uri="{FF2B5EF4-FFF2-40B4-BE49-F238E27FC236}">
                <a16:creationId xmlns:a16="http://schemas.microsoft.com/office/drawing/2014/main" id="{D9E118AD-C9EB-88A7-8B32-EBA7DAA4DAE6}"/>
              </a:ext>
            </a:extLst>
          </p:cNvPr>
          <p:cNvSpPr/>
          <p:nvPr/>
        </p:nvSpPr>
        <p:spPr>
          <a:xfrm>
            <a:off x="969055" y="4525302"/>
            <a:ext cx="2113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ángulo 29">
            <a:extLst>
              <a:ext uri="{FF2B5EF4-FFF2-40B4-BE49-F238E27FC236}">
                <a16:creationId xmlns:a16="http://schemas.microsoft.com/office/drawing/2014/main" id="{23B508CD-ECBA-88CA-A6E7-7D66CC893781}"/>
              </a:ext>
            </a:extLst>
          </p:cNvPr>
          <p:cNvSpPr/>
          <p:nvPr/>
        </p:nvSpPr>
        <p:spPr>
          <a:xfrm>
            <a:off x="947509" y="5399679"/>
            <a:ext cx="2155120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031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2AF77-8E08-24A7-94ED-09462F20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Text Box 11">
            <a:extLst>
              <a:ext uri="{FF2B5EF4-FFF2-40B4-BE49-F238E27FC236}">
                <a16:creationId xmlns:a16="http://schemas.microsoft.com/office/drawing/2014/main" id="{5CDDA4F0-ACDF-512D-D22B-AC3538C43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62735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32" name="Rectangle 12">
            <a:extLst>
              <a:ext uri="{FF2B5EF4-FFF2-40B4-BE49-F238E27FC236}">
                <a16:creationId xmlns:a16="http://schemas.microsoft.com/office/drawing/2014/main" id="{94AA9D0D-53E6-A002-277D-01FA899A8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1596467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133" name="Rectangle 21">
            <a:extLst>
              <a:ext uri="{FF2B5EF4-FFF2-40B4-BE49-F238E27FC236}">
                <a16:creationId xmlns:a16="http://schemas.microsoft.com/office/drawing/2014/main" id="{CF362A10-1441-9A7D-9AED-D1CF8632A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6581" y="2145053"/>
            <a:ext cx="221642" cy="44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9717" tIns="54859" rIns="109717" bIns="54859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 sz="2159"/>
          </a:p>
        </p:txBody>
      </p:sp>
      <p:sp>
        <p:nvSpPr>
          <p:cNvPr id="2202" name="TextBox 8">
            <a:extLst>
              <a:ext uri="{FF2B5EF4-FFF2-40B4-BE49-F238E27FC236}">
                <a16:creationId xmlns:a16="http://schemas.microsoft.com/office/drawing/2014/main" id="{13642A94-15C6-826E-A93C-F9DEE432E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651350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3" name="Text Box 16">
            <a:extLst>
              <a:ext uri="{FF2B5EF4-FFF2-40B4-BE49-F238E27FC236}">
                <a16:creationId xmlns:a16="http://schemas.microsoft.com/office/drawing/2014/main" id="{4ABA0649-39A2-0BA4-E4CD-DE124B008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6924" y="373894"/>
            <a:ext cx="2152141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siJAK1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siJAK1     NT      JAK1/2i     NT     JAK1/2i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4" name="Conector Reto 2203">
            <a:extLst>
              <a:ext uri="{FF2B5EF4-FFF2-40B4-BE49-F238E27FC236}">
                <a16:creationId xmlns:a16="http://schemas.microsoft.com/office/drawing/2014/main" id="{343D7D34-9578-130B-798D-61F61B056979}"/>
              </a:ext>
            </a:extLst>
          </p:cNvPr>
          <p:cNvCxnSpPr>
            <a:cxnSpLocks/>
          </p:cNvCxnSpPr>
          <p:nvPr/>
        </p:nvCxnSpPr>
        <p:spPr>
          <a:xfrm>
            <a:off x="1547807" y="3723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5" name="Text Box 14">
            <a:extLst>
              <a:ext uri="{FF2B5EF4-FFF2-40B4-BE49-F238E27FC236}">
                <a16:creationId xmlns:a16="http://schemas.microsoft.com/office/drawing/2014/main" id="{153A3E95-4D7F-FF05-6187-D5EC516A1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5826" y="184166"/>
            <a:ext cx="6096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06" name="Conector Reto 2205">
            <a:extLst>
              <a:ext uri="{FF2B5EF4-FFF2-40B4-BE49-F238E27FC236}">
                <a16:creationId xmlns:a16="http://schemas.microsoft.com/office/drawing/2014/main" id="{E91448B7-30B4-0D24-0C51-E4C341609CA6}"/>
              </a:ext>
            </a:extLst>
          </p:cNvPr>
          <p:cNvCxnSpPr>
            <a:cxnSpLocks/>
          </p:cNvCxnSpPr>
          <p:nvPr/>
        </p:nvCxnSpPr>
        <p:spPr>
          <a:xfrm>
            <a:off x="2525360" y="372393"/>
            <a:ext cx="368300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07" name="Text Box 12">
            <a:extLst>
              <a:ext uri="{FF2B5EF4-FFF2-40B4-BE49-F238E27FC236}">
                <a16:creationId xmlns:a16="http://schemas.microsoft.com/office/drawing/2014/main" id="{D416C5AB-EBC5-8B38-6BF6-5907E251E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9733" y="172281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8" name="Text Box 11">
            <a:extLst>
              <a:ext uri="{FF2B5EF4-FFF2-40B4-BE49-F238E27FC236}">
                <a16:creationId xmlns:a16="http://schemas.microsoft.com/office/drawing/2014/main" id="{2812F45E-11F5-1A17-8F2A-FB2E9292C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56" y="74774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09" name="Text Box 10">
            <a:extLst>
              <a:ext uri="{FF2B5EF4-FFF2-40B4-BE49-F238E27FC236}">
                <a16:creationId xmlns:a16="http://schemas.microsoft.com/office/drawing/2014/main" id="{1E2304B5-3F22-78BA-E9FD-FB86BD693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81" y="97394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0" name="Text Box 9">
            <a:extLst>
              <a:ext uri="{FF2B5EF4-FFF2-40B4-BE49-F238E27FC236}">
                <a16:creationId xmlns:a16="http://schemas.microsoft.com/office/drawing/2014/main" id="{9744A18E-2732-6AA4-0023-12983491D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19" y="113917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3" name="Text Box 4">
            <a:extLst>
              <a:ext uri="{FF2B5EF4-FFF2-40B4-BE49-F238E27FC236}">
                <a16:creationId xmlns:a16="http://schemas.microsoft.com/office/drawing/2014/main" id="{8E14B11F-A64A-F194-1B75-D1A6AECD2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1457084"/>
            <a:ext cx="1187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P-STAT1-Y701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214" name="Rectangle 22">
            <a:extLst>
              <a:ext uri="{FF2B5EF4-FFF2-40B4-BE49-F238E27FC236}">
                <a16:creationId xmlns:a16="http://schemas.microsoft.com/office/drawing/2014/main" id="{5202B37E-FBD1-A7D6-0068-D3D21F912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03"/>
            <a:ext cx="61356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8e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19" name="TextBox 8">
            <a:extLst>
              <a:ext uri="{FF2B5EF4-FFF2-40B4-BE49-F238E27FC236}">
                <a16:creationId xmlns:a16="http://schemas.microsoft.com/office/drawing/2014/main" id="{DD902292-5733-4C58-4B33-345CB934A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92" y="5358629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0" name="Text Box 2">
            <a:extLst>
              <a:ext uri="{FF2B5EF4-FFF2-40B4-BE49-F238E27FC236}">
                <a16:creationId xmlns:a16="http://schemas.microsoft.com/office/drawing/2014/main" id="{C7B9D0C8-A78A-4580-BC38-BF500022A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406" y="3835341"/>
            <a:ext cx="72072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PD-L1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(40, 50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21" name="Text Box 5">
            <a:extLst>
              <a:ext uri="{FF2B5EF4-FFF2-40B4-BE49-F238E27FC236}">
                <a16:creationId xmlns:a16="http://schemas.microsoft.com/office/drawing/2014/main" id="{C8ACEE50-CD9F-3915-6F91-E29E8A3D7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5669" y="3069889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STAT1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(84, 91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2222" name="CaixaDeTexto 2221">
            <a:extLst>
              <a:ext uri="{FF2B5EF4-FFF2-40B4-BE49-F238E27FC236}">
                <a16:creationId xmlns:a16="http://schemas.microsoft.com/office/drawing/2014/main" id="{28A020D3-D2C2-83BA-E261-BF76A358A07D}"/>
              </a:ext>
            </a:extLst>
          </p:cNvPr>
          <p:cNvSpPr txBox="1"/>
          <p:nvPr/>
        </p:nvSpPr>
        <p:spPr>
          <a:xfrm>
            <a:off x="255222" y="364903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2232" name="Text Box 11">
            <a:extLst>
              <a:ext uri="{FF2B5EF4-FFF2-40B4-BE49-F238E27FC236}">
                <a16:creationId xmlns:a16="http://schemas.microsoft.com/office/drawing/2014/main" id="{98810CF7-3738-AD15-8A77-F42BDE6E8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51" y="459388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4" name="Text Box 6">
            <a:extLst>
              <a:ext uri="{FF2B5EF4-FFF2-40B4-BE49-F238E27FC236}">
                <a16:creationId xmlns:a16="http://schemas.microsoft.com/office/drawing/2014/main" id="{0A40432E-58E7-95F8-81C2-9F91A8FDC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93" y="400706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5" name="Text Box 5">
            <a:extLst>
              <a:ext uri="{FF2B5EF4-FFF2-40B4-BE49-F238E27FC236}">
                <a16:creationId xmlns:a16="http://schemas.microsoft.com/office/drawing/2014/main" id="{3D607EB0-FCCC-5748-72A7-03546023A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97" y="429533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6" name="Text Box 11">
            <a:extLst>
              <a:ext uri="{FF2B5EF4-FFF2-40B4-BE49-F238E27FC236}">
                <a16:creationId xmlns:a16="http://schemas.microsoft.com/office/drawing/2014/main" id="{BE3899BC-6E03-F9C6-7248-AF3A46616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375281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37" name="Text Box 5">
            <a:extLst>
              <a:ext uri="{FF2B5EF4-FFF2-40B4-BE49-F238E27FC236}">
                <a16:creationId xmlns:a16="http://schemas.microsoft.com/office/drawing/2014/main" id="{B9245DCD-D5A4-B270-3DB1-B90629053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639" y="2353317"/>
            <a:ext cx="12096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P-STAT1-S727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(91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2213EC5-B6BE-8F96-7E4F-E5B982B01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269314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158D660A-8768-689D-2F90-94E5D268B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66149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E30EDDC8-5A2D-11ED-1357-D2A401D61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36" y="8342106"/>
            <a:ext cx="4131007" cy="41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pic>
        <p:nvPicPr>
          <p:cNvPr id="1030" name="Picture 11">
            <a:extLst>
              <a:ext uri="{FF2B5EF4-FFF2-40B4-BE49-F238E27FC236}">
                <a16:creationId xmlns:a16="http://schemas.microsoft.com/office/drawing/2014/main" id="{A2C8D0BA-E72F-BFB4-5A30-EAFF3078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35706" r="22890" b="50111"/>
          <a:stretch>
            <a:fillRect/>
          </a:stretch>
        </p:blipFill>
        <p:spPr bwMode="auto">
          <a:xfrm>
            <a:off x="554636" y="517162"/>
            <a:ext cx="2824580" cy="79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14">
            <a:extLst>
              <a:ext uri="{FF2B5EF4-FFF2-40B4-BE49-F238E27FC236}">
                <a16:creationId xmlns:a16="http://schemas.microsoft.com/office/drawing/2014/main" id="{CCF8F261-A6A1-A7ED-5A76-33A1CC514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7" t="52036" r="24298" b="33043"/>
          <a:stretch>
            <a:fillRect/>
          </a:stretch>
        </p:blipFill>
        <p:spPr bwMode="auto">
          <a:xfrm>
            <a:off x="554635" y="1336036"/>
            <a:ext cx="2829915" cy="79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13">
            <a:extLst>
              <a:ext uri="{FF2B5EF4-FFF2-40B4-BE49-F238E27FC236}">
                <a16:creationId xmlns:a16="http://schemas.microsoft.com/office/drawing/2014/main" id="{9FB134B9-CBA1-D7C8-2C0F-30DE7EBCA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0" t="47195" r="25714" b="37715"/>
          <a:stretch>
            <a:fillRect/>
          </a:stretch>
        </p:blipFill>
        <p:spPr bwMode="auto">
          <a:xfrm>
            <a:off x="554634" y="2157828"/>
            <a:ext cx="2829915" cy="81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7">
            <a:extLst>
              <a:ext uri="{FF2B5EF4-FFF2-40B4-BE49-F238E27FC236}">
                <a16:creationId xmlns:a16="http://schemas.microsoft.com/office/drawing/2014/main" id="{C1BC92F1-3D5C-8AFD-58D5-1B50D9CF7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1" t="47198" r="24081" b="38374"/>
          <a:stretch>
            <a:fillRect/>
          </a:stretch>
        </p:blipFill>
        <p:spPr bwMode="auto">
          <a:xfrm>
            <a:off x="554633" y="2989124"/>
            <a:ext cx="2825739" cy="7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9">
            <a:extLst>
              <a:ext uri="{FF2B5EF4-FFF2-40B4-BE49-F238E27FC236}">
                <a16:creationId xmlns:a16="http://schemas.microsoft.com/office/drawing/2014/main" id="{5AB5812F-276F-E091-B91E-7CD9F92DC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0" t="47585" r="23042" b="29679"/>
          <a:stretch>
            <a:fillRect/>
          </a:stretch>
        </p:blipFill>
        <p:spPr bwMode="auto">
          <a:xfrm>
            <a:off x="554632" y="5084246"/>
            <a:ext cx="2824583" cy="126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12">
            <a:extLst>
              <a:ext uri="{FF2B5EF4-FFF2-40B4-BE49-F238E27FC236}">
                <a16:creationId xmlns:a16="http://schemas.microsoft.com/office/drawing/2014/main" id="{A90F3D84-EFC1-3BAA-E2CE-66ED150D9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5" t="50838" r="26373" b="26892"/>
          <a:stretch>
            <a:fillRect/>
          </a:stretch>
        </p:blipFill>
        <p:spPr bwMode="auto">
          <a:xfrm>
            <a:off x="555272" y="3784179"/>
            <a:ext cx="2829278" cy="127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11">
            <a:extLst>
              <a:ext uri="{FF2B5EF4-FFF2-40B4-BE49-F238E27FC236}">
                <a16:creationId xmlns:a16="http://schemas.microsoft.com/office/drawing/2014/main" id="{4B53F8E6-F792-E018-F630-5D5676C52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87" y="147790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2A2BB75D-6251-E391-AE7B-3AA045766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62" y="159829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49DF45-0B6F-34BE-32BA-0722C5B7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287" y="182450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9">
            <a:extLst>
              <a:ext uri="{FF2B5EF4-FFF2-40B4-BE49-F238E27FC236}">
                <a16:creationId xmlns:a16="http://schemas.microsoft.com/office/drawing/2014/main" id="{14998DEE-BC47-9F70-3FF6-3610E3D96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25" y="198973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11">
            <a:extLst>
              <a:ext uri="{FF2B5EF4-FFF2-40B4-BE49-F238E27FC236}">
                <a16:creationId xmlns:a16="http://schemas.microsoft.com/office/drawing/2014/main" id="{EEDCAEF5-3D53-F009-4751-1342E30CC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92" y="230814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8C3B82F4-A33B-5965-A1F2-1034E431B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967" y="242853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10">
            <a:extLst>
              <a:ext uri="{FF2B5EF4-FFF2-40B4-BE49-F238E27FC236}">
                <a16:creationId xmlns:a16="http://schemas.microsoft.com/office/drawing/2014/main" id="{68C4985D-B40B-2CD7-6813-4F134C712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92" y="265474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9">
            <a:extLst>
              <a:ext uri="{FF2B5EF4-FFF2-40B4-BE49-F238E27FC236}">
                <a16:creationId xmlns:a16="http://schemas.microsoft.com/office/drawing/2014/main" id="{C8D6153D-DDA1-78F3-1D0F-A53A35512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430" y="281997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Text Box 11">
            <a:extLst>
              <a:ext uri="{FF2B5EF4-FFF2-40B4-BE49-F238E27FC236}">
                <a16:creationId xmlns:a16="http://schemas.microsoft.com/office/drawing/2014/main" id="{FEE9930D-3356-D2E1-7D2C-57091529C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75" y="302715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 Box 11">
            <a:extLst>
              <a:ext uri="{FF2B5EF4-FFF2-40B4-BE49-F238E27FC236}">
                <a16:creationId xmlns:a16="http://schemas.microsoft.com/office/drawing/2014/main" id="{C9BAD746-904D-EA39-F095-E6C30541F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350" y="314754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10">
            <a:extLst>
              <a:ext uri="{FF2B5EF4-FFF2-40B4-BE49-F238E27FC236}">
                <a16:creationId xmlns:a16="http://schemas.microsoft.com/office/drawing/2014/main" id="{119168F6-9F1A-9891-780C-3A6D1A952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75" y="3373752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9">
            <a:extLst>
              <a:ext uri="{FF2B5EF4-FFF2-40B4-BE49-F238E27FC236}">
                <a16:creationId xmlns:a16="http://schemas.microsoft.com/office/drawing/2014/main" id="{9587636A-F7A0-FE90-946C-9BF7084A0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813" y="353898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 Box 11">
            <a:extLst>
              <a:ext uri="{FF2B5EF4-FFF2-40B4-BE49-F238E27FC236}">
                <a16:creationId xmlns:a16="http://schemas.microsoft.com/office/drawing/2014/main" id="{EE0FFC85-1F1A-0C08-FC84-C6F8D073D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18" y="4851800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Text Box 11">
            <a:extLst>
              <a:ext uri="{FF2B5EF4-FFF2-40B4-BE49-F238E27FC236}">
                <a16:creationId xmlns:a16="http://schemas.microsoft.com/office/drawing/2014/main" id="{FF87CF81-520A-1E7A-4961-160BB0CB2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332" y="590670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 Box 6">
            <a:extLst>
              <a:ext uri="{FF2B5EF4-FFF2-40B4-BE49-F238E27FC236}">
                <a16:creationId xmlns:a16="http://schemas.microsoft.com/office/drawing/2014/main" id="{8EC49F92-793B-7F38-6855-F4990ED43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74" y="5319886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Text Box 5">
            <a:extLst>
              <a:ext uri="{FF2B5EF4-FFF2-40B4-BE49-F238E27FC236}">
                <a16:creationId xmlns:a16="http://schemas.microsoft.com/office/drawing/2014/main" id="{36CD4C1A-4EDA-4306-EEAE-B7E7008D9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178" y="560815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11">
            <a:extLst>
              <a:ext uri="{FF2B5EF4-FFF2-40B4-BE49-F238E27FC236}">
                <a16:creationId xmlns:a16="http://schemas.microsoft.com/office/drawing/2014/main" id="{9B5DC0A2-2753-F1F2-3BE6-0900A13FB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99" y="506562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Text Box 11">
            <a:extLst>
              <a:ext uri="{FF2B5EF4-FFF2-40B4-BE49-F238E27FC236}">
                <a16:creationId xmlns:a16="http://schemas.microsoft.com/office/drawing/2014/main" id="{572226BD-3DDB-A32F-87E2-01E34FCCC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99" y="616461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29">
            <a:extLst>
              <a:ext uri="{FF2B5EF4-FFF2-40B4-BE49-F238E27FC236}">
                <a16:creationId xmlns:a16="http://schemas.microsoft.com/office/drawing/2014/main" id="{8656D868-84C9-C654-A0AD-E58B54F67E09}"/>
              </a:ext>
            </a:extLst>
          </p:cNvPr>
          <p:cNvSpPr/>
          <p:nvPr/>
        </p:nvSpPr>
        <p:spPr>
          <a:xfrm>
            <a:off x="996336" y="5675872"/>
            <a:ext cx="2113316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ángulo 29">
            <a:extLst>
              <a:ext uri="{FF2B5EF4-FFF2-40B4-BE49-F238E27FC236}">
                <a16:creationId xmlns:a16="http://schemas.microsoft.com/office/drawing/2014/main" id="{7C244323-915A-E4D0-6CD8-FB17E5762FA8}"/>
              </a:ext>
            </a:extLst>
          </p:cNvPr>
          <p:cNvSpPr/>
          <p:nvPr/>
        </p:nvSpPr>
        <p:spPr>
          <a:xfrm>
            <a:off x="1065068" y="4035837"/>
            <a:ext cx="196035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29">
            <a:extLst>
              <a:ext uri="{FF2B5EF4-FFF2-40B4-BE49-F238E27FC236}">
                <a16:creationId xmlns:a16="http://schemas.microsoft.com/office/drawing/2014/main" id="{8772D40A-1BEA-2143-BFA2-E1ECFB7CE557}"/>
              </a:ext>
            </a:extLst>
          </p:cNvPr>
          <p:cNvSpPr/>
          <p:nvPr/>
        </p:nvSpPr>
        <p:spPr>
          <a:xfrm>
            <a:off x="1032353" y="3345042"/>
            <a:ext cx="1993073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29">
            <a:extLst>
              <a:ext uri="{FF2B5EF4-FFF2-40B4-BE49-F238E27FC236}">
                <a16:creationId xmlns:a16="http://schemas.microsoft.com/office/drawing/2014/main" id="{08F6BFC6-245E-7F88-0EFC-8D1B9F765CDA}"/>
              </a:ext>
            </a:extLst>
          </p:cNvPr>
          <p:cNvSpPr/>
          <p:nvPr/>
        </p:nvSpPr>
        <p:spPr>
          <a:xfrm>
            <a:off x="1068671" y="2566913"/>
            <a:ext cx="1956755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ángulo 29">
            <a:extLst>
              <a:ext uri="{FF2B5EF4-FFF2-40B4-BE49-F238E27FC236}">
                <a16:creationId xmlns:a16="http://schemas.microsoft.com/office/drawing/2014/main" id="{E499760B-9527-55A0-2381-DEDF7F78B7AD}"/>
              </a:ext>
            </a:extLst>
          </p:cNvPr>
          <p:cNvSpPr/>
          <p:nvPr/>
        </p:nvSpPr>
        <p:spPr>
          <a:xfrm>
            <a:off x="1057740" y="1732913"/>
            <a:ext cx="1956755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ángulo 29">
            <a:extLst>
              <a:ext uri="{FF2B5EF4-FFF2-40B4-BE49-F238E27FC236}">
                <a16:creationId xmlns:a16="http://schemas.microsoft.com/office/drawing/2014/main" id="{59FA7668-ED1C-E565-F128-1BCD756C9AD3}"/>
              </a:ext>
            </a:extLst>
          </p:cNvPr>
          <p:cNvSpPr/>
          <p:nvPr/>
        </p:nvSpPr>
        <p:spPr>
          <a:xfrm>
            <a:off x="1065068" y="684339"/>
            <a:ext cx="1960358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800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88DD-E726-DFAF-ABCF-74D00BD05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>
            <a:extLst>
              <a:ext uri="{FF2B5EF4-FFF2-40B4-BE49-F238E27FC236}">
                <a16:creationId xmlns:a16="http://schemas.microsoft.com/office/drawing/2014/main" id="{965EEFEB-7CE3-E9A2-31BB-E4EA9BFE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03"/>
            <a:ext cx="61837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S2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Imagen 12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40627AF3-4873-C64B-D582-E797C004DE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63" t="35444" r="26317" b="44207"/>
          <a:stretch>
            <a:fillRect/>
          </a:stretch>
        </p:blipFill>
        <p:spPr>
          <a:xfrm>
            <a:off x="741968" y="673904"/>
            <a:ext cx="2280011" cy="5597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15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63E3587A-F7D3-6501-2251-5D8700FD04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54" t="24618" r="16744" b="46344"/>
          <a:stretch>
            <a:fillRect/>
          </a:stretch>
        </p:blipFill>
        <p:spPr>
          <a:xfrm>
            <a:off x="741969" y="1342463"/>
            <a:ext cx="2280010" cy="653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7520CB09-C074-B176-6F0D-F9D5FA548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4" t="25670" r="27162" b="44726"/>
          <a:stretch>
            <a:fillRect/>
          </a:stretch>
        </p:blipFill>
        <p:spPr>
          <a:xfrm>
            <a:off x="739777" y="2092910"/>
            <a:ext cx="2282202" cy="8366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uadroTexto 18">
            <a:extLst>
              <a:ext uri="{FF2B5EF4-FFF2-40B4-BE49-F238E27FC236}">
                <a16:creationId xmlns:a16="http://schemas.microsoft.com/office/drawing/2014/main" id="{99F5089F-BC1D-F8F4-2607-C81338121386}"/>
              </a:ext>
            </a:extLst>
          </p:cNvPr>
          <p:cNvSpPr txBox="1"/>
          <p:nvPr/>
        </p:nvSpPr>
        <p:spPr>
          <a:xfrm>
            <a:off x="1553805" y="46764"/>
            <a:ext cx="6238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JAK1/2i</a:t>
            </a:r>
          </a:p>
        </p:txBody>
      </p:sp>
      <p:sp>
        <p:nvSpPr>
          <p:cNvPr id="12" name="CuadroTexto 20">
            <a:extLst>
              <a:ext uri="{FF2B5EF4-FFF2-40B4-BE49-F238E27FC236}">
                <a16:creationId xmlns:a16="http://schemas.microsoft.com/office/drawing/2014/main" id="{82D988B1-17AC-0B94-7D41-AD492A348CC6}"/>
              </a:ext>
            </a:extLst>
          </p:cNvPr>
          <p:cNvSpPr txBox="1"/>
          <p:nvPr/>
        </p:nvSpPr>
        <p:spPr>
          <a:xfrm>
            <a:off x="1047376" y="469675"/>
            <a:ext cx="18448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 NT   0.4       4      NT     0.4     4</a:t>
            </a:r>
          </a:p>
        </p:txBody>
      </p:sp>
      <p:cxnSp>
        <p:nvCxnSpPr>
          <p:cNvPr id="13" name="Conector recto 21">
            <a:extLst>
              <a:ext uri="{FF2B5EF4-FFF2-40B4-BE49-F238E27FC236}">
                <a16:creationId xmlns:a16="http://schemas.microsoft.com/office/drawing/2014/main" id="{675E4935-F1EA-0017-1651-610E9242A7C3}"/>
              </a:ext>
            </a:extLst>
          </p:cNvPr>
          <p:cNvCxnSpPr/>
          <p:nvPr/>
        </p:nvCxnSpPr>
        <p:spPr>
          <a:xfrm>
            <a:off x="2006221" y="483295"/>
            <a:ext cx="65872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CuadroTexto 22">
            <a:extLst>
              <a:ext uri="{FF2B5EF4-FFF2-40B4-BE49-F238E27FC236}">
                <a16:creationId xmlns:a16="http://schemas.microsoft.com/office/drawing/2014/main" id="{F97ABF4A-108D-F9BB-5E41-2C10B1609005}"/>
              </a:ext>
            </a:extLst>
          </p:cNvPr>
          <p:cNvSpPr txBox="1"/>
          <p:nvPr/>
        </p:nvSpPr>
        <p:spPr>
          <a:xfrm>
            <a:off x="2006221" y="295284"/>
            <a:ext cx="6463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+IFN-</a:t>
            </a:r>
            <a:r>
              <a:rPr lang="el-G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1h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Conector recto 25">
            <a:extLst>
              <a:ext uri="{FF2B5EF4-FFF2-40B4-BE49-F238E27FC236}">
                <a16:creationId xmlns:a16="http://schemas.microsoft.com/office/drawing/2014/main" id="{EDAE0119-C426-7733-A70E-4B1A3310B3C2}"/>
              </a:ext>
            </a:extLst>
          </p:cNvPr>
          <p:cNvCxnSpPr/>
          <p:nvPr/>
        </p:nvCxnSpPr>
        <p:spPr>
          <a:xfrm>
            <a:off x="1230196" y="291392"/>
            <a:ext cx="145860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CuadroTexto 5">
            <a:extLst>
              <a:ext uri="{FF2B5EF4-FFF2-40B4-BE49-F238E27FC236}">
                <a16:creationId xmlns:a16="http://schemas.microsoft.com/office/drawing/2014/main" id="{459CBA02-0E1A-A632-3DA3-867925BC5D18}"/>
              </a:ext>
            </a:extLst>
          </p:cNvPr>
          <p:cNvSpPr txBox="1"/>
          <p:nvPr/>
        </p:nvSpPr>
        <p:spPr>
          <a:xfrm>
            <a:off x="378173" y="419485"/>
            <a:ext cx="3802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u="sng" dirty="0" err="1"/>
              <a:t>kDa</a:t>
            </a:r>
            <a:endParaRPr lang="en-GB" sz="900" u="sng" dirty="0"/>
          </a:p>
        </p:txBody>
      </p:sp>
      <p:sp>
        <p:nvSpPr>
          <p:cNvPr id="24" name="CuadroTexto 9">
            <a:extLst>
              <a:ext uri="{FF2B5EF4-FFF2-40B4-BE49-F238E27FC236}">
                <a16:creationId xmlns:a16="http://schemas.microsoft.com/office/drawing/2014/main" id="{82541FEF-E50C-039E-0A08-F83F308C3AF1}"/>
              </a:ext>
            </a:extLst>
          </p:cNvPr>
          <p:cNvSpPr txBox="1"/>
          <p:nvPr/>
        </p:nvSpPr>
        <p:spPr>
          <a:xfrm>
            <a:off x="3031204" y="743973"/>
            <a:ext cx="6799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P-JNK1</a:t>
            </a:r>
          </a:p>
          <a:p>
            <a:pPr algn="ctr"/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(46, 54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dirty="0">
              <a:latin typeface="Arial" panose="020B0604020202020204" pitchFamily="34" charset="0"/>
            </a:endParaRPr>
          </a:p>
          <a:p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10">
            <a:extLst>
              <a:ext uri="{FF2B5EF4-FFF2-40B4-BE49-F238E27FC236}">
                <a16:creationId xmlns:a16="http://schemas.microsoft.com/office/drawing/2014/main" id="{271074D7-139B-7F4E-83EE-BAAC828A416A}"/>
              </a:ext>
            </a:extLst>
          </p:cNvPr>
          <p:cNvSpPr txBox="1"/>
          <p:nvPr/>
        </p:nvSpPr>
        <p:spPr>
          <a:xfrm>
            <a:off x="3032177" y="1461314"/>
            <a:ext cx="6799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JNK1</a:t>
            </a:r>
          </a:p>
          <a:p>
            <a:pPr algn="ctr"/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(46, 54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>
              <a:latin typeface="Arial" panose="020B0604020202020204" pitchFamily="34" charset="0"/>
            </a:endParaRPr>
          </a:p>
          <a:p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11">
            <a:extLst>
              <a:ext uri="{FF2B5EF4-FFF2-40B4-BE49-F238E27FC236}">
                <a16:creationId xmlns:a16="http://schemas.microsoft.com/office/drawing/2014/main" id="{E700A904-6AD0-A076-5C92-52C84869C68D}"/>
              </a:ext>
            </a:extLst>
          </p:cNvPr>
          <p:cNvSpPr txBox="1"/>
          <p:nvPr/>
        </p:nvSpPr>
        <p:spPr>
          <a:xfrm>
            <a:off x="3116911" y="2308180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37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5">
            <a:extLst>
              <a:ext uri="{FF2B5EF4-FFF2-40B4-BE49-F238E27FC236}">
                <a16:creationId xmlns:a16="http://schemas.microsoft.com/office/drawing/2014/main" id="{D482BCE7-FF91-40E7-1DB1-1784FC56B513}"/>
              </a:ext>
            </a:extLst>
          </p:cNvPr>
          <p:cNvSpPr/>
          <p:nvPr/>
        </p:nvSpPr>
        <p:spPr>
          <a:xfrm>
            <a:off x="1052293" y="911406"/>
            <a:ext cx="1676437" cy="2402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FC5D3A93-C354-DF2D-0EE2-483E78A3E26E}"/>
              </a:ext>
            </a:extLst>
          </p:cNvPr>
          <p:cNvSpPr/>
          <p:nvPr/>
        </p:nvSpPr>
        <p:spPr>
          <a:xfrm>
            <a:off x="1047376" y="1693072"/>
            <a:ext cx="1676437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ángulo 29">
            <a:extLst>
              <a:ext uri="{FF2B5EF4-FFF2-40B4-BE49-F238E27FC236}">
                <a16:creationId xmlns:a16="http://schemas.microsoft.com/office/drawing/2014/main" id="{17BA2356-A3A7-7B7B-93C9-D2A554DEB044}"/>
              </a:ext>
            </a:extLst>
          </p:cNvPr>
          <p:cNvSpPr/>
          <p:nvPr/>
        </p:nvSpPr>
        <p:spPr>
          <a:xfrm>
            <a:off x="991182" y="2258429"/>
            <a:ext cx="1737547" cy="2308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 Box 11">
            <a:extLst>
              <a:ext uri="{FF2B5EF4-FFF2-40B4-BE49-F238E27FC236}">
                <a16:creationId xmlns:a16="http://schemas.microsoft.com/office/drawing/2014/main" id="{8B441CBA-0873-CD14-94BB-EFACDE89B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543" y="2492130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4D36AAAF-21E7-AA51-647C-129CCCF25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85" y="202397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Text Box 5">
            <a:extLst>
              <a:ext uri="{FF2B5EF4-FFF2-40B4-BE49-F238E27FC236}">
                <a16:creationId xmlns:a16="http://schemas.microsoft.com/office/drawing/2014/main" id="{D011BC24-C1D4-5F79-84DA-9B87E96FE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89" y="219357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8" name="Text Box 6">
            <a:extLst>
              <a:ext uri="{FF2B5EF4-FFF2-40B4-BE49-F238E27FC236}">
                <a16:creationId xmlns:a16="http://schemas.microsoft.com/office/drawing/2014/main" id="{A6FBCBE0-F570-DE47-991D-F9123D5CC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461" y="169629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9" name="Text Box 5">
            <a:extLst>
              <a:ext uri="{FF2B5EF4-FFF2-40B4-BE49-F238E27FC236}">
                <a16:creationId xmlns:a16="http://schemas.microsoft.com/office/drawing/2014/main" id="{6BED809D-2FF2-7DFE-A382-BB6A67B1A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5" y="186589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0" name="Text Box 11">
            <a:extLst>
              <a:ext uri="{FF2B5EF4-FFF2-40B4-BE49-F238E27FC236}">
                <a16:creationId xmlns:a16="http://schemas.microsoft.com/office/drawing/2014/main" id="{7E543A7B-9561-827B-FA71-0CE7179D5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486" y="1442036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2" name="Text Box 6">
            <a:extLst>
              <a:ext uri="{FF2B5EF4-FFF2-40B4-BE49-F238E27FC236}">
                <a16:creationId xmlns:a16="http://schemas.microsoft.com/office/drawing/2014/main" id="{484A32EF-C904-10CA-DED2-AC565FE9C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11" y="89939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3" name="Text Box 5">
            <a:extLst>
              <a:ext uri="{FF2B5EF4-FFF2-40B4-BE49-F238E27FC236}">
                <a16:creationId xmlns:a16="http://schemas.microsoft.com/office/drawing/2014/main" id="{D129282B-ACF9-C92F-8F6D-971EBF92C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915" y="106900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4" name="Text Box 11">
            <a:extLst>
              <a:ext uri="{FF2B5EF4-FFF2-40B4-BE49-F238E27FC236}">
                <a16:creationId xmlns:a16="http://schemas.microsoft.com/office/drawing/2014/main" id="{0D0CDE3E-6FE5-9254-CF1A-9A095D7F2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636" y="64514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75" name="Text Box 11">
            <a:extLst>
              <a:ext uri="{FF2B5EF4-FFF2-40B4-BE49-F238E27FC236}">
                <a16:creationId xmlns:a16="http://schemas.microsoft.com/office/drawing/2014/main" id="{CCFE55A4-A069-508B-2F2F-FCF781D92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543" y="268104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78" name="Imagen 13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A6AF830B-0699-80F1-0F6A-D05B340954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08" t="51635" r="27719" b="20301"/>
          <a:stretch>
            <a:fillRect/>
          </a:stretch>
        </p:blipFill>
        <p:spPr>
          <a:xfrm>
            <a:off x="799320" y="5332940"/>
            <a:ext cx="2280010" cy="7931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79" name="Imagen 14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9E129560-8437-A2B9-CF3D-A19AC8F1126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58471" r="26543" b="19608"/>
          <a:stretch>
            <a:fillRect/>
          </a:stretch>
        </p:blipFill>
        <p:spPr>
          <a:xfrm>
            <a:off x="717377" y="3779441"/>
            <a:ext cx="2312447" cy="6030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80" name="Imagen 16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19B89A90-0A89-38E3-1936-43500EEC360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15" t="58707" r="15581" b="11088"/>
          <a:stretch>
            <a:fillRect/>
          </a:stretch>
        </p:blipFill>
        <p:spPr>
          <a:xfrm>
            <a:off x="799320" y="4507969"/>
            <a:ext cx="2280010" cy="6798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81" name="CuadroTexto 19">
            <a:extLst>
              <a:ext uri="{FF2B5EF4-FFF2-40B4-BE49-F238E27FC236}">
                <a16:creationId xmlns:a16="http://schemas.microsoft.com/office/drawing/2014/main" id="{F56F7E8E-1F93-B3C7-E74C-57FAC1DAE3E1}"/>
              </a:ext>
            </a:extLst>
          </p:cNvPr>
          <p:cNvSpPr txBox="1"/>
          <p:nvPr/>
        </p:nvSpPr>
        <p:spPr>
          <a:xfrm>
            <a:off x="1587003" y="3047325"/>
            <a:ext cx="5325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TYK2i</a:t>
            </a:r>
          </a:p>
        </p:txBody>
      </p:sp>
      <p:cxnSp>
        <p:nvCxnSpPr>
          <p:cNvPr id="2082" name="Conector recto 23">
            <a:extLst>
              <a:ext uri="{FF2B5EF4-FFF2-40B4-BE49-F238E27FC236}">
                <a16:creationId xmlns:a16="http://schemas.microsoft.com/office/drawing/2014/main" id="{1F30EA94-DC49-64F8-9B69-F89EC9A26D3A}"/>
              </a:ext>
            </a:extLst>
          </p:cNvPr>
          <p:cNvCxnSpPr/>
          <p:nvPr/>
        </p:nvCxnSpPr>
        <p:spPr>
          <a:xfrm>
            <a:off x="2002966" y="3545084"/>
            <a:ext cx="65872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83" name="CuadroTexto 24">
            <a:extLst>
              <a:ext uri="{FF2B5EF4-FFF2-40B4-BE49-F238E27FC236}">
                <a16:creationId xmlns:a16="http://schemas.microsoft.com/office/drawing/2014/main" id="{A87C30C0-AA8A-6D6B-08B0-E941BC78993E}"/>
              </a:ext>
            </a:extLst>
          </p:cNvPr>
          <p:cNvSpPr txBox="1"/>
          <p:nvPr/>
        </p:nvSpPr>
        <p:spPr>
          <a:xfrm>
            <a:off x="2002966" y="3357074"/>
            <a:ext cx="6463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+IFN-</a:t>
            </a:r>
            <a:r>
              <a:rPr lang="el-G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fr-FR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1h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84" name="Conector recto 26">
            <a:extLst>
              <a:ext uri="{FF2B5EF4-FFF2-40B4-BE49-F238E27FC236}">
                <a16:creationId xmlns:a16="http://schemas.microsoft.com/office/drawing/2014/main" id="{5C3D0233-EA72-1468-BA35-F538E4593115}"/>
              </a:ext>
            </a:extLst>
          </p:cNvPr>
          <p:cNvCxnSpPr/>
          <p:nvPr/>
        </p:nvCxnSpPr>
        <p:spPr>
          <a:xfrm>
            <a:off x="1226941" y="3353181"/>
            <a:ext cx="1458605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85" name="Rectángulo 31">
            <a:extLst>
              <a:ext uri="{FF2B5EF4-FFF2-40B4-BE49-F238E27FC236}">
                <a16:creationId xmlns:a16="http://schemas.microsoft.com/office/drawing/2014/main" id="{D860DAE0-285E-19CB-B4AE-DBD31307D45A}"/>
              </a:ext>
            </a:extLst>
          </p:cNvPr>
          <p:cNvSpPr/>
          <p:nvPr/>
        </p:nvSpPr>
        <p:spPr>
          <a:xfrm>
            <a:off x="1035557" y="4004844"/>
            <a:ext cx="1676437" cy="24028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6" name="Rectángulo 33">
            <a:extLst>
              <a:ext uri="{FF2B5EF4-FFF2-40B4-BE49-F238E27FC236}">
                <a16:creationId xmlns:a16="http://schemas.microsoft.com/office/drawing/2014/main" id="{3D4F1AB6-38DD-D10B-0CBE-2D53931885CA}"/>
              </a:ext>
            </a:extLst>
          </p:cNvPr>
          <p:cNvSpPr/>
          <p:nvPr/>
        </p:nvSpPr>
        <p:spPr>
          <a:xfrm>
            <a:off x="1030640" y="4865165"/>
            <a:ext cx="1700807" cy="208914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7" name="Rectángulo 35">
            <a:extLst>
              <a:ext uri="{FF2B5EF4-FFF2-40B4-BE49-F238E27FC236}">
                <a16:creationId xmlns:a16="http://schemas.microsoft.com/office/drawing/2014/main" id="{DB313F4B-D542-DAD7-BE4B-CE565B93AED9}"/>
              </a:ext>
            </a:extLst>
          </p:cNvPr>
          <p:cNvSpPr/>
          <p:nvPr/>
        </p:nvSpPr>
        <p:spPr>
          <a:xfrm>
            <a:off x="1035556" y="5430520"/>
            <a:ext cx="1700807" cy="238508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88" name="CuadroTexto 5">
            <a:extLst>
              <a:ext uri="{FF2B5EF4-FFF2-40B4-BE49-F238E27FC236}">
                <a16:creationId xmlns:a16="http://schemas.microsoft.com/office/drawing/2014/main" id="{A95ACAFB-6942-CA3B-138A-5ED621D97E0D}"/>
              </a:ext>
            </a:extLst>
          </p:cNvPr>
          <p:cNvSpPr txBox="1"/>
          <p:nvPr/>
        </p:nvSpPr>
        <p:spPr>
          <a:xfrm>
            <a:off x="401223" y="3433987"/>
            <a:ext cx="3802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u="sng" dirty="0" err="1"/>
              <a:t>kDa</a:t>
            </a:r>
            <a:endParaRPr lang="en-GB" sz="900" u="sng" dirty="0"/>
          </a:p>
        </p:txBody>
      </p:sp>
      <p:sp>
        <p:nvSpPr>
          <p:cNvPr id="2095" name="CuadroTexto 51">
            <a:extLst>
              <a:ext uri="{FF2B5EF4-FFF2-40B4-BE49-F238E27FC236}">
                <a16:creationId xmlns:a16="http://schemas.microsoft.com/office/drawing/2014/main" id="{954FB93B-50EE-208A-CA71-3FDBA18E7D8D}"/>
              </a:ext>
            </a:extLst>
          </p:cNvPr>
          <p:cNvSpPr txBox="1"/>
          <p:nvPr/>
        </p:nvSpPr>
        <p:spPr>
          <a:xfrm>
            <a:off x="1076636" y="3576762"/>
            <a:ext cx="16620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NT   0.03    0.3    NT   0.03   0.3</a:t>
            </a:r>
            <a:endParaRPr lang="en-GB" sz="800" dirty="0"/>
          </a:p>
        </p:txBody>
      </p:sp>
      <p:sp>
        <p:nvSpPr>
          <p:cNvPr id="2096" name="CuadroTexto 9">
            <a:extLst>
              <a:ext uri="{FF2B5EF4-FFF2-40B4-BE49-F238E27FC236}">
                <a16:creationId xmlns:a16="http://schemas.microsoft.com/office/drawing/2014/main" id="{56B879F6-0C27-1ADA-938A-A9D06074C4AF}"/>
              </a:ext>
            </a:extLst>
          </p:cNvPr>
          <p:cNvSpPr txBox="1"/>
          <p:nvPr/>
        </p:nvSpPr>
        <p:spPr>
          <a:xfrm>
            <a:off x="3091260" y="3876954"/>
            <a:ext cx="6799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P-JNK1</a:t>
            </a:r>
          </a:p>
          <a:p>
            <a:pPr algn="ctr"/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(46, 54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dirty="0">
              <a:latin typeface="Arial" panose="020B0604020202020204" pitchFamily="34" charset="0"/>
            </a:endParaRPr>
          </a:p>
          <a:p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7" name="CuadroTexto 10">
            <a:extLst>
              <a:ext uri="{FF2B5EF4-FFF2-40B4-BE49-F238E27FC236}">
                <a16:creationId xmlns:a16="http://schemas.microsoft.com/office/drawing/2014/main" id="{DFC47F27-D295-01B5-3243-73AFD8EAEE22}"/>
              </a:ext>
            </a:extLst>
          </p:cNvPr>
          <p:cNvSpPr txBox="1"/>
          <p:nvPr/>
        </p:nvSpPr>
        <p:spPr>
          <a:xfrm>
            <a:off x="3092233" y="4643155"/>
            <a:ext cx="67999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JNK1</a:t>
            </a:r>
          </a:p>
          <a:p>
            <a:pPr algn="ctr"/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(46, 54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pt-BR" altLang="pt-BE" sz="700" dirty="0">
              <a:latin typeface="Arial" panose="020B0604020202020204" pitchFamily="34" charset="0"/>
            </a:endParaRPr>
          </a:p>
          <a:p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8" name="CuadroTexto 11">
            <a:extLst>
              <a:ext uri="{FF2B5EF4-FFF2-40B4-BE49-F238E27FC236}">
                <a16:creationId xmlns:a16="http://schemas.microsoft.com/office/drawing/2014/main" id="{15FD0CAB-9E71-1A69-48BA-3B3A01869A25}"/>
              </a:ext>
            </a:extLst>
          </p:cNvPr>
          <p:cNvSpPr txBox="1"/>
          <p:nvPr/>
        </p:nvSpPr>
        <p:spPr>
          <a:xfrm>
            <a:off x="3176967" y="5587741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GB" sz="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37 </a:t>
            </a:r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en-GB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9" name="Text Box 6">
            <a:extLst>
              <a:ext uri="{FF2B5EF4-FFF2-40B4-BE49-F238E27FC236}">
                <a16:creationId xmlns:a16="http://schemas.microsoft.com/office/drawing/2014/main" id="{30BF7DEC-413C-C525-F394-056924173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04" y="403068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0" name="Text Box 5">
            <a:extLst>
              <a:ext uri="{FF2B5EF4-FFF2-40B4-BE49-F238E27FC236}">
                <a16:creationId xmlns:a16="http://schemas.microsoft.com/office/drawing/2014/main" id="{B2E333CC-BDCD-D58A-69F1-7F8F02EDC7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8" y="420028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1" name="Text Box 11">
            <a:extLst>
              <a:ext uri="{FF2B5EF4-FFF2-40B4-BE49-F238E27FC236}">
                <a16:creationId xmlns:a16="http://schemas.microsoft.com/office/drawing/2014/main" id="{C559A40B-99DB-5ADA-E4A3-B9BA5F03B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29" y="377642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2" name="Text Box 6">
            <a:extLst>
              <a:ext uri="{FF2B5EF4-FFF2-40B4-BE49-F238E27FC236}">
                <a16:creationId xmlns:a16="http://schemas.microsoft.com/office/drawing/2014/main" id="{9F1737B9-41BB-98FB-45EB-3E66070D2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36" y="486277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3" name="Text Box 5">
            <a:extLst>
              <a:ext uri="{FF2B5EF4-FFF2-40B4-BE49-F238E27FC236}">
                <a16:creationId xmlns:a16="http://schemas.microsoft.com/office/drawing/2014/main" id="{F0EA2CFF-4C4A-CB69-65FF-21A64074B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40" y="5032376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4" name="Text Box 11">
            <a:extLst>
              <a:ext uri="{FF2B5EF4-FFF2-40B4-BE49-F238E27FC236}">
                <a16:creationId xmlns:a16="http://schemas.microsoft.com/office/drawing/2014/main" id="{5E7EFB21-046A-A716-F3EF-4520391E2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361" y="460851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5" name="Text Box 11">
            <a:extLst>
              <a:ext uri="{FF2B5EF4-FFF2-40B4-BE49-F238E27FC236}">
                <a16:creationId xmlns:a16="http://schemas.microsoft.com/office/drawing/2014/main" id="{DB37B1BD-5148-A6BC-C98F-C90DCEED4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40" y="577078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6" name="Text Box 6">
            <a:extLst>
              <a:ext uri="{FF2B5EF4-FFF2-40B4-BE49-F238E27FC236}">
                <a16:creationId xmlns:a16="http://schemas.microsoft.com/office/drawing/2014/main" id="{E4B628E0-E8FA-BAE4-C7F6-9C3387E61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82" y="530262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7" name="Text Box 5">
            <a:extLst>
              <a:ext uri="{FF2B5EF4-FFF2-40B4-BE49-F238E27FC236}">
                <a16:creationId xmlns:a16="http://schemas.microsoft.com/office/drawing/2014/main" id="{30D28C74-5E5E-D43D-978E-F3F73BEEB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486" y="547223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08" name="Text Box 11">
            <a:extLst>
              <a:ext uri="{FF2B5EF4-FFF2-40B4-BE49-F238E27FC236}">
                <a16:creationId xmlns:a16="http://schemas.microsoft.com/office/drawing/2014/main" id="{A39E0A54-5E56-705E-28C2-ECD9B6FBE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40" y="595969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57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>
            <a:extLst>
              <a:ext uri="{FF2B5EF4-FFF2-40B4-BE49-F238E27FC236}">
                <a16:creationId xmlns:a16="http://schemas.microsoft.com/office/drawing/2014/main" id="{37E4B278-DA07-61C9-C2BA-1C4440F04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03"/>
            <a:ext cx="7001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S3a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2D5DCE-C800-FC5C-2377-C1C5813C0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" b="9360"/>
          <a:stretch>
            <a:fillRect/>
          </a:stretch>
        </p:blipFill>
        <p:spPr bwMode="auto">
          <a:xfrm>
            <a:off x="384904" y="663644"/>
            <a:ext cx="3004647" cy="66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m 1">
            <a:extLst>
              <a:ext uri="{FF2B5EF4-FFF2-40B4-BE49-F238E27FC236}">
                <a16:creationId xmlns:a16="http://schemas.microsoft.com/office/drawing/2014/main" id="{1FB49DCA-0A51-EEB0-B954-9E8E8640F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 r="1129" b="6816"/>
          <a:stretch>
            <a:fillRect/>
          </a:stretch>
        </p:blipFill>
        <p:spPr bwMode="auto">
          <a:xfrm>
            <a:off x="384904" y="1378225"/>
            <a:ext cx="3005249" cy="84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>
            <a:extLst>
              <a:ext uri="{FF2B5EF4-FFF2-40B4-BE49-F238E27FC236}">
                <a16:creationId xmlns:a16="http://schemas.microsoft.com/office/drawing/2014/main" id="{E63D633B-8ABA-4A13-360C-B1326E601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8" y="77151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11">
            <a:extLst>
              <a:ext uri="{FF2B5EF4-FFF2-40B4-BE49-F238E27FC236}">
                <a16:creationId xmlns:a16="http://schemas.microsoft.com/office/drawing/2014/main" id="{4B3FF7D0-08FD-FC5B-AAAE-C345896FF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23" y="83835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63CCFFF1-178F-81FA-48D6-B97BC51B8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8" y="101925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97F39C63-7E04-9D89-2F0D-110D73553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86" y="119272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2C84ACC-3C09-EB70-D28A-5E566CD66CE3}"/>
              </a:ext>
            </a:extLst>
          </p:cNvPr>
          <p:cNvSpPr txBox="1"/>
          <p:nvPr/>
        </p:nvSpPr>
        <p:spPr>
          <a:xfrm>
            <a:off x="85489" y="529663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30" name="Text Box 11">
            <a:extLst>
              <a:ext uri="{FF2B5EF4-FFF2-40B4-BE49-F238E27FC236}">
                <a16:creationId xmlns:a16="http://schemas.microsoft.com/office/drawing/2014/main" id="{FE50B701-1A20-3B1A-45FA-784BD8285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38" y="200117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EF140443-8D30-2E3F-09CC-D35C1E925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80" y="1509091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C70A4DC6-3332-6264-52AE-144D2E1FF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84" y="175616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11">
            <a:extLst>
              <a:ext uri="{FF2B5EF4-FFF2-40B4-BE49-F238E27FC236}">
                <a16:creationId xmlns:a16="http://schemas.microsoft.com/office/drawing/2014/main" id="{2D05FBC9-A7EB-23A6-CA45-7BA2CBB77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105" y="132073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FD4E58E2-6ADE-9742-EE9A-8995922F1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239" y="1644260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2">
            <a:extLst>
              <a:ext uri="{FF2B5EF4-FFF2-40B4-BE49-F238E27FC236}">
                <a16:creationId xmlns:a16="http://schemas.microsoft.com/office/drawing/2014/main" id="{1F09D42B-63C2-B54E-7735-650964E53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0" y="2579475"/>
            <a:ext cx="70493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S3b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11">
            <a:extLst>
              <a:ext uri="{FF2B5EF4-FFF2-40B4-BE49-F238E27FC236}">
                <a16:creationId xmlns:a16="http://schemas.microsoft.com/office/drawing/2014/main" id="{2F42E6A9-9811-922A-28D7-64A6CB3AB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47" y="328855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7C2B4826-8EA8-C6AC-2CB8-0BFA17067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507" y="810294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TYK2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(134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Text Box 16">
            <a:extLst>
              <a:ext uri="{FF2B5EF4-FFF2-40B4-BE49-F238E27FC236}">
                <a16:creationId xmlns:a16="http://schemas.microsoft.com/office/drawing/2014/main" id="{FE2B6FD3-8D35-3496-141E-F53FDF16B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90" y="532838"/>
            <a:ext cx="257202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si#1  si#2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si#1    si#2     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si#1   si#2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lang="pt-BR" altLang="pt-BE" sz="5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si#1   si#2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9CC89F3-ABA2-F222-1AEA-AD93615A3474}"/>
              </a:ext>
            </a:extLst>
          </p:cNvPr>
          <p:cNvCxnSpPr>
            <a:cxnSpLocks/>
          </p:cNvCxnSpPr>
          <p:nvPr/>
        </p:nvCxnSpPr>
        <p:spPr>
          <a:xfrm>
            <a:off x="1410753" y="401887"/>
            <a:ext cx="54354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Text Box 14">
            <a:extLst>
              <a:ext uri="{FF2B5EF4-FFF2-40B4-BE49-F238E27FC236}">
                <a16:creationId xmlns:a16="http://schemas.microsoft.com/office/drawing/2014/main" id="{1A0754E1-4B2B-BFE3-479D-3844AD023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395" y="215421"/>
            <a:ext cx="6096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FDF7C53C-62CE-6797-FE8E-90048A988C1C}"/>
              </a:ext>
            </a:extLst>
          </p:cNvPr>
          <p:cNvCxnSpPr>
            <a:cxnSpLocks/>
          </p:cNvCxnSpPr>
          <p:nvPr/>
        </p:nvCxnSpPr>
        <p:spPr>
          <a:xfrm>
            <a:off x="2680146" y="403648"/>
            <a:ext cx="494658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 Box 12">
            <a:extLst>
              <a:ext uri="{FF2B5EF4-FFF2-40B4-BE49-F238E27FC236}">
                <a16:creationId xmlns:a16="http://schemas.microsoft.com/office/drawing/2014/main" id="{992DC6CC-76C4-580D-4D64-00A0AECF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454" y="215421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 Box 11">
            <a:extLst>
              <a:ext uri="{FF2B5EF4-FFF2-40B4-BE49-F238E27FC236}">
                <a16:creationId xmlns:a16="http://schemas.microsoft.com/office/drawing/2014/main" id="{515D1888-5B7C-0AB6-CE6F-739BB711E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22" y="335540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Text Box 10">
            <a:extLst>
              <a:ext uri="{FF2B5EF4-FFF2-40B4-BE49-F238E27FC236}">
                <a16:creationId xmlns:a16="http://schemas.microsoft.com/office/drawing/2014/main" id="{60CD3D1E-5241-136F-08B7-50FC4370C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47" y="356517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9">
            <a:extLst>
              <a:ext uri="{FF2B5EF4-FFF2-40B4-BE49-F238E27FC236}">
                <a16:creationId xmlns:a16="http://schemas.microsoft.com/office/drawing/2014/main" id="{12ED4CC5-E68C-C67A-D648-C82331B68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85" y="374826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1FAF3B6B-20E7-ED8A-1B59-E3ADBB1BF3D4}"/>
              </a:ext>
            </a:extLst>
          </p:cNvPr>
          <p:cNvSpPr txBox="1"/>
          <p:nvPr/>
        </p:nvSpPr>
        <p:spPr>
          <a:xfrm>
            <a:off x="80488" y="3032266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50" name="Text Box 12">
            <a:extLst>
              <a:ext uri="{FF2B5EF4-FFF2-40B4-BE49-F238E27FC236}">
                <a16:creationId xmlns:a16="http://schemas.microsoft.com/office/drawing/2014/main" id="{508BA9B9-5979-AE6E-AE09-5B36F7F29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418" y="42255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siTYK2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D5919E28-5A5B-70BA-D788-1849DDF64D47}"/>
              </a:ext>
            </a:extLst>
          </p:cNvPr>
          <p:cNvCxnSpPr>
            <a:cxnSpLocks/>
          </p:cNvCxnSpPr>
          <p:nvPr/>
        </p:nvCxnSpPr>
        <p:spPr>
          <a:xfrm>
            <a:off x="1059266" y="56603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 Box 12">
            <a:extLst>
              <a:ext uri="{FF2B5EF4-FFF2-40B4-BE49-F238E27FC236}">
                <a16:creationId xmlns:a16="http://schemas.microsoft.com/office/drawing/2014/main" id="{5D05EB41-9C14-F61E-6180-83A4B9A86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656" y="42255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siTYK2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6B377A1C-8945-D8F6-9992-0767139017AA}"/>
              </a:ext>
            </a:extLst>
          </p:cNvPr>
          <p:cNvCxnSpPr>
            <a:cxnSpLocks/>
          </p:cNvCxnSpPr>
          <p:nvPr/>
        </p:nvCxnSpPr>
        <p:spPr>
          <a:xfrm>
            <a:off x="1623504" y="56603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" name="Text Box 12">
            <a:extLst>
              <a:ext uri="{FF2B5EF4-FFF2-40B4-BE49-F238E27FC236}">
                <a16:creationId xmlns:a16="http://schemas.microsoft.com/office/drawing/2014/main" id="{10642044-223B-0695-D8EA-28467AE93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520" y="422551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siTYK2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062BCDCE-48F8-C5B4-76D1-D4B4CEB71193}"/>
              </a:ext>
            </a:extLst>
          </p:cNvPr>
          <p:cNvCxnSpPr>
            <a:cxnSpLocks/>
          </p:cNvCxnSpPr>
          <p:nvPr/>
        </p:nvCxnSpPr>
        <p:spPr>
          <a:xfrm>
            <a:off x="2311368" y="566027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 Box 12">
            <a:extLst>
              <a:ext uri="{FF2B5EF4-FFF2-40B4-BE49-F238E27FC236}">
                <a16:creationId xmlns:a16="http://schemas.microsoft.com/office/drawing/2014/main" id="{B80458E7-89C2-06EC-2C7D-218E1402C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97" y="422548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siTYK2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7" name="Conector Reto 56">
            <a:extLst>
              <a:ext uri="{FF2B5EF4-FFF2-40B4-BE49-F238E27FC236}">
                <a16:creationId xmlns:a16="http://schemas.microsoft.com/office/drawing/2014/main" id="{C57E6FA0-6259-35B4-48F2-774949ACFEB5}"/>
              </a:ext>
            </a:extLst>
          </p:cNvPr>
          <p:cNvCxnSpPr>
            <a:cxnSpLocks/>
          </p:cNvCxnSpPr>
          <p:nvPr/>
        </p:nvCxnSpPr>
        <p:spPr>
          <a:xfrm>
            <a:off x="2871545" y="566024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 Box 11">
            <a:extLst>
              <a:ext uri="{FF2B5EF4-FFF2-40B4-BE49-F238E27FC236}">
                <a16:creationId xmlns:a16="http://schemas.microsoft.com/office/drawing/2014/main" id="{75BF1A7A-BC1C-5B1A-B5BC-BC5D92BD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37" y="460002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Text Box 6">
            <a:extLst>
              <a:ext uri="{FF2B5EF4-FFF2-40B4-BE49-F238E27FC236}">
                <a16:creationId xmlns:a16="http://schemas.microsoft.com/office/drawing/2014/main" id="{CAC38800-BC65-C9B3-9393-53858E890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79" y="4103135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:a16="http://schemas.microsoft.com/office/drawing/2014/main" id="{F988B57E-D5D1-3229-02A6-5F88704B9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83" y="4369461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Text Box 11">
            <a:extLst>
              <a:ext uri="{FF2B5EF4-FFF2-40B4-BE49-F238E27FC236}">
                <a16:creationId xmlns:a16="http://schemas.microsoft.com/office/drawing/2014/main" id="{7BF6169C-F757-4398-8652-1F15E1E31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04" y="393403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TextBox 8">
            <a:extLst>
              <a:ext uri="{FF2B5EF4-FFF2-40B4-BE49-F238E27FC236}">
                <a16:creationId xmlns:a16="http://schemas.microsoft.com/office/drawing/2014/main" id="{61604F25-D48C-B63C-F165-7C7ECE455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238" y="4209427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TextBox 8">
            <a:extLst>
              <a:ext uri="{FF2B5EF4-FFF2-40B4-BE49-F238E27FC236}">
                <a16:creationId xmlns:a16="http://schemas.microsoft.com/office/drawing/2014/main" id="{55856642-CCA3-F170-911E-93E18C9CA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626" y="3307309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8" name="Text Box 16">
            <a:extLst>
              <a:ext uri="{FF2B5EF4-FFF2-40B4-BE49-F238E27FC236}">
                <a16:creationId xmlns:a16="http://schemas.microsoft.com/office/drawing/2014/main" id="{A2D2790A-3A95-27C6-F124-8CAB78166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05" y="3091728"/>
            <a:ext cx="274824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si#1   si#2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si#1     si#2      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si#1    si#2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lang="pt-BR" altLang="pt-BE" sz="5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si#1   si#2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1" name="Conector Reto 2050">
            <a:extLst>
              <a:ext uri="{FF2B5EF4-FFF2-40B4-BE49-F238E27FC236}">
                <a16:creationId xmlns:a16="http://schemas.microsoft.com/office/drawing/2014/main" id="{7A29F778-2CD7-F071-BF1F-2B6A72B45F53}"/>
              </a:ext>
            </a:extLst>
          </p:cNvPr>
          <p:cNvCxnSpPr>
            <a:cxnSpLocks/>
          </p:cNvCxnSpPr>
          <p:nvPr/>
        </p:nvCxnSpPr>
        <p:spPr>
          <a:xfrm>
            <a:off x="1317247" y="2960777"/>
            <a:ext cx="54354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2" name="Text Box 14">
            <a:extLst>
              <a:ext uri="{FF2B5EF4-FFF2-40B4-BE49-F238E27FC236}">
                <a16:creationId xmlns:a16="http://schemas.microsoft.com/office/drawing/2014/main" id="{D21B4CAE-CE3E-0AE9-26ED-FD605AD67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204" y="2774311"/>
            <a:ext cx="60960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3" name="Conector Reto 2052">
            <a:extLst>
              <a:ext uri="{FF2B5EF4-FFF2-40B4-BE49-F238E27FC236}">
                <a16:creationId xmlns:a16="http://schemas.microsoft.com/office/drawing/2014/main" id="{CD4EDA1F-DB5B-F9B0-2F57-B5BFA90ABA78}"/>
              </a:ext>
            </a:extLst>
          </p:cNvPr>
          <p:cNvCxnSpPr>
            <a:cxnSpLocks/>
          </p:cNvCxnSpPr>
          <p:nvPr/>
        </p:nvCxnSpPr>
        <p:spPr>
          <a:xfrm>
            <a:off x="2629955" y="2962538"/>
            <a:ext cx="494658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4" name="Text Box 12">
            <a:extLst>
              <a:ext uri="{FF2B5EF4-FFF2-40B4-BE49-F238E27FC236}">
                <a16:creationId xmlns:a16="http://schemas.microsoft.com/office/drawing/2014/main" id="{00009C8B-CBBC-5338-5EF7-678839061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948" y="2774311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5" name="Text Box 12">
            <a:extLst>
              <a:ext uri="{FF2B5EF4-FFF2-40B4-BE49-F238E27FC236}">
                <a16:creationId xmlns:a16="http://schemas.microsoft.com/office/drawing/2014/main" id="{D3E18C21-FB28-A583-2303-9A1FF50CD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225" y="298144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6" name="Conector Reto 2055">
            <a:extLst>
              <a:ext uri="{FF2B5EF4-FFF2-40B4-BE49-F238E27FC236}">
                <a16:creationId xmlns:a16="http://schemas.microsoft.com/office/drawing/2014/main" id="{20E788DC-B62C-CA10-1C2C-662DD4828484}"/>
              </a:ext>
            </a:extLst>
          </p:cNvPr>
          <p:cNvCxnSpPr>
            <a:cxnSpLocks/>
          </p:cNvCxnSpPr>
          <p:nvPr/>
        </p:nvCxnSpPr>
        <p:spPr>
          <a:xfrm>
            <a:off x="932073" y="312492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7" name="Text Box 12">
            <a:extLst>
              <a:ext uri="{FF2B5EF4-FFF2-40B4-BE49-F238E27FC236}">
                <a16:creationId xmlns:a16="http://schemas.microsoft.com/office/drawing/2014/main" id="{71AECE5D-408D-CB0F-2781-308C6C4F2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650" y="298144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8" name="Conector Reto 2057">
            <a:extLst>
              <a:ext uri="{FF2B5EF4-FFF2-40B4-BE49-F238E27FC236}">
                <a16:creationId xmlns:a16="http://schemas.microsoft.com/office/drawing/2014/main" id="{C54108B2-F81E-C509-D4F3-943F7460FA6F}"/>
              </a:ext>
            </a:extLst>
          </p:cNvPr>
          <p:cNvCxnSpPr>
            <a:cxnSpLocks/>
          </p:cNvCxnSpPr>
          <p:nvPr/>
        </p:nvCxnSpPr>
        <p:spPr>
          <a:xfrm>
            <a:off x="1491498" y="312492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9" name="Text Box 12">
            <a:extLst>
              <a:ext uri="{FF2B5EF4-FFF2-40B4-BE49-F238E27FC236}">
                <a16:creationId xmlns:a16="http://schemas.microsoft.com/office/drawing/2014/main" id="{52111D48-9B59-0FFC-7290-93090F786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5081" y="2981441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0" name="Conector Reto 2059">
            <a:extLst>
              <a:ext uri="{FF2B5EF4-FFF2-40B4-BE49-F238E27FC236}">
                <a16:creationId xmlns:a16="http://schemas.microsoft.com/office/drawing/2014/main" id="{E816E953-1ABC-EC15-7BC8-ABE90EFD457B}"/>
              </a:ext>
            </a:extLst>
          </p:cNvPr>
          <p:cNvCxnSpPr>
            <a:cxnSpLocks/>
          </p:cNvCxnSpPr>
          <p:nvPr/>
        </p:nvCxnSpPr>
        <p:spPr>
          <a:xfrm>
            <a:off x="2241929" y="3124917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61" name="Text Box 12">
            <a:extLst>
              <a:ext uri="{FF2B5EF4-FFF2-40B4-BE49-F238E27FC236}">
                <a16:creationId xmlns:a16="http://schemas.microsoft.com/office/drawing/2014/main" id="{39E73E87-88B3-5C4B-6A04-13339B003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9695" y="2981438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62" name="Conector Reto 2061">
            <a:extLst>
              <a:ext uri="{FF2B5EF4-FFF2-40B4-BE49-F238E27FC236}">
                <a16:creationId xmlns:a16="http://schemas.microsoft.com/office/drawing/2014/main" id="{DA66E169-D3E8-6465-9084-9200D85FB273}"/>
              </a:ext>
            </a:extLst>
          </p:cNvPr>
          <p:cNvCxnSpPr>
            <a:cxnSpLocks/>
          </p:cNvCxnSpPr>
          <p:nvPr/>
        </p:nvCxnSpPr>
        <p:spPr>
          <a:xfrm>
            <a:off x="2816543" y="3124914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63" name="Picture 6">
            <a:extLst>
              <a:ext uri="{FF2B5EF4-FFF2-40B4-BE49-F238E27FC236}">
                <a16:creationId xmlns:a16="http://schemas.microsoft.com/office/drawing/2014/main" id="{1C993546-EC0F-18E0-DD9C-8CF9BD8D2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" t="4906" r="1035" b="15462"/>
          <a:stretch>
            <a:fillRect/>
          </a:stretch>
        </p:blipFill>
        <p:spPr bwMode="auto">
          <a:xfrm>
            <a:off x="384904" y="3247854"/>
            <a:ext cx="3004647" cy="6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Imagem 1">
            <a:extLst>
              <a:ext uri="{FF2B5EF4-FFF2-40B4-BE49-F238E27FC236}">
                <a16:creationId xmlns:a16="http://schemas.microsoft.com/office/drawing/2014/main" id="{DD51B499-22F1-7534-EEB3-0E81C46B6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" t="5109" b="16472"/>
          <a:stretch>
            <a:fillRect/>
          </a:stretch>
        </p:blipFill>
        <p:spPr bwMode="auto">
          <a:xfrm>
            <a:off x="384904" y="3938786"/>
            <a:ext cx="3004647" cy="91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29">
            <a:extLst>
              <a:ext uri="{FF2B5EF4-FFF2-40B4-BE49-F238E27FC236}">
                <a16:creationId xmlns:a16="http://schemas.microsoft.com/office/drawing/2014/main" id="{98737D09-4D60-B82C-867F-BEEA4076F8E6}"/>
              </a:ext>
            </a:extLst>
          </p:cNvPr>
          <p:cNvSpPr/>
          <p:nvPr/>
        </p:nvSpPr>
        <p:spPr>
          <a:xfrm>
            <a:off x="850562" y="809142"/>
            <a:ext cx="2391433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ángulo 29">
            <a:extLst>
              <a:ext uri="{FF2B5EF4-FFF2-40B4-BE49-F238E27FC236}">
                <a16:creationId xmlns:a16="http://schemas.microsoft.com/office/drawing/2014/main" id="{B15D2618-A6C1-8882-7DAC-4FF92530AF25}"/>
              </a:ext>
            </a:extLst>
          </p:cNvPr>
          <p:cNvSpPr/>
          <p:nvPr/>
        </p:nvSpPr>
        <p:spPr>
          <a:xfrm>
            <a:off x="774847" y="1829662"/>
            <a:ext cx="2510323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29">
            <a:extLst>
              <a:ext uri="{FF2B5EF4-FFF2-40B4-BE49-F238E27FC236}">
                <a16:creationId xmlns:a16="http://schemas.microsoft.com/office/drawing/2014/main" id="{A854E842-281C-7489-D8C6-11BDA6F6DF0A}"/>
              </a:ext>
            </a:extLst>
          </p:cNvPr>
          <p:cNvSpPr/>
          <p:nvPr/>
        </p:nvSpPr>
        <p:spPr>
          <a:xfrm>
            <a:off x="700128" y="3355400"/>
            <a:ext cx="2510323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ángulo 29">
            <a:extLst>
              <a:ext uri="{FF2B5EF4-FFF2-40B4-BE49-F238E27FC236}">
                <a16:creationId xmlns:a16="http://schemas.microsoft.com/office/drawing/2014/main" id="{ABCEF601-0439-07BD-9157-993AB8DE9780}"/>
              </a:ext>
            </a:extLst>
          </p:cNvPr>
          <p:cNvSpPr/>
          <p:nvPr/>
        </p:nvSpPr>
        <p:spPr>
          <a:xfrm>
            <a:off x="681354" y="4394848"/>
            <a:ext cx="2529097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693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C69D9-089F-76BC-C5C1-DA5CEFB61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>
            <a:extLst>
              <a:ext uri="{FF2B5EF4-FFF2-40B4-BE49-F238E27FC236}">
                <a16:creationId xmlns:a16="http://schemas.microsoft.com/office/drawing/2014/main" id="{85C3465E-1C80-0C9B-9BBB-83EAC6665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03"/>
            <a:ext cx="69852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S3c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17ABF8E0-E38D-4A92-4348-4724402D3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86" y="65851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B147916-2C8D-DBC9-C10F-5AFC2D878026}"/>
              </a:ext>
            </a:extLst>
          </p:cNvPr>
          <p:cNvSpPr txBox="1"/>
          <p:nvPr/>
        </p:nvSpPr>
        <p:spPr>
          <a:xfrm>
            <a:off x="85489" y="515224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30" name="Text Box 11">
            <a:extLst>
              <a:ext uri="{FF2B5EF4-FFF2-40B4-BE49-F238E27FC236}">
                <a16:creationId xmlns:a16="http://schemas.microsoft.com/office/drawing/2014/main" id="{AA4D6881-1DAD-F51A-ADEB-C06D7725C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38" y="1260017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C51D4F50-3829-358A-80D1-EBD3B91C8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80" y="83531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08208F6-F0EB-8D3F-B0B4-17155B84B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84" y="105832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19EA4587-C44E-97DB-6B07-4D2AD11EE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4285" y="2017227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2">
            <a:extLst>
              <a:ext uri="{FF2B5EF4-FFF2-40B4-BE49-F238E27FC236}">
                <a16:creationId xmlns:a16="http://schemas.microsoft.com/office/drawing/2014/main" id="{1400D67E-7E98-F7C4-D5E9-2D7E810F3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0" y="3065552"/>
            <a:ext cx="70493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S3d</a:t>
            </a:r>
            <a:endParaRPr kumimoji="0" lang="pt-BE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Text Box 11">
            <a:extLst>
              <a:ext uri="{FF2B5EF4-FFF2-40B4-BE49-F238E27FC236}">
                <a16:creationId xmlns:a16="http://schemas.microsoft.com/office/drawing/2014/main" id="{117F81FA-039C-5A77-AB91-9260FF31A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47" y="4108657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D5AC99DF-A7AC-24FB-F1CF-2F0A108B8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166" y="1099059"/>
            <a:ext cx="6755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JNK1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46, 54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Text Box 16">
            <a:extLst>
              <a:ext uri="{FF2B5EF4-FFF2-40B4-BE49-F238E27FC236}">
                <a16:creationId xmlns:a16="http://schemas.microsoft.com/office/drawing/2014/main" id="{6E15232F-0BEB-82FE-933A-47D106C02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190" y="532838"/>
            <a:ext cx="146994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si#1     si#2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si#1     si#2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99C08FAE-AF5F-D04E-669E-DCC2643A8A29}"/>
              </a:ext>
            </a:extLst>
          </p:cNvPr>
          <p:cNvCxnSpPr>
            <a:cxnSpLocks/>
          </p:cNvCxnSpPr>
          <p:nvPr/>
        </p:nvCxnSpPr>
        <p:spPr>
          <a:xfrm>
            <a:off x="1410753" y="401887"/>
            <a:ext cx="54354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 Box 12">
            <a:extLst>
              <a:ext uri="{FF2B5EF4-FFF2-40B4-BE49-F238E27FC236}">
                <a16:creationId xmlns:a16="http://schemas.microsoft.com/office/drawing/2014/main" id="{C2CAC9EC-CC8F-DD66-22EB-D8D8304E3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4454" y="215421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Text Box 11">
            <a:extLst>
              <a:ext uri="{FF2B5EF4-FFF2-40B4-BE49-F238E27FC236}">
                <a16:creationId xmlns:a16="http://schemas.microsoft.com/office/drawing/2014/main" id="{476B3F13-73D7-0975-856A-BFDD07690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22" y="417550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Text Box 10">
            <a:extLst>
              <a:ext uri="{FF2B5EF4-FFF2-40B4-BE49-F238E27FC236}">
                <a16:creationId xmlns:a16="http://schemas.microsoft.com/office/drawing/2014/main" id="{439AA2A8-DE14-342B-6345-548D62DC8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47" y="438527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Text Box 9">
            <a:extLst>
              <a:ext uri="{FF2B5EF4-FFF2-40B4-BE49-F238E27FC236}">
                <a16:creationId xmlns:a16="http://schemas.microsoft.com/office/drawing/2014/main" id="{DF98E850-CB8F-7FD6-8680-5E5FE57A5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485" y="456836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2F6ADD6D-424F-F454-E355-B365E48192C8}"/>
              </a:ext>
            </a:extLst>
          </p:cNvPr>
          <p:cNvSpPr txBox="1"/>
          <p:nvPr/>
        </p:nvSpPr>
        <p:spPr>
          <a:xfrm>
            <a:off x="80488" y="3518343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50" name="Text Box 12">
            <a:extLst>
              <a:ext uri="{FF2B5EF4-FFF2-40B4-BE49-F238E27FC236}">
                <a16:creationId xmlns:a16="http://schemas.microsoft.com/office/drawing/2014/main" id="{16C09549-4851-839B-8F35-A2FA31231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34" y="42255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siJNK1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A8DA9C5B-1210-436F-CE6A-6644D33F4E7D}"/>
              </a:ext>
            </a:extLst>
          </p:cNvPr>
          <p:cNvCxnSpPr>
            <a:cxnSpLocks/>
          </p:cNvCxnSpPr>
          <p:nvPr/>
        </p:nvCxnSpPr>
        <p:spPr>
          <a:xfrm>
            <a:off x="1141082" y="56603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Text Box 12">
            <a:extLst>
              <a:ext uri="{FF2B5EF4-FFF2-40B4-BE49-F238E27FC236}">
                <a16:creationId xmlns:a16="http://schemas.microsoft.com/office/drawing/2014/main" id="{DEC551B3-DB6D-8CAC-BACF-BD240B6B2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915" y="422554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siJNK1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28806300-76CF-B8C8-17FE-81E4480643F4}"/>
              </a:ext>
            </a:extLst>
          </p:cNvPr>
          <p:cNvCxnSpPr>
            <a:cxnSpLocks/>
          </p:cNvCxnSpPr>
          <p:nvPr/>
        </p:nvCxnSpPr>
        <p:spPr>
          <a:xfrm>
            <a:off x="1796763" y="566030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Text Box 11">
            <a:extLst>
              <a:ext uri="{FF2B5EF4-FFF2-40B4-BE49-F238E27FC236}">
                <a16:creationId xmlns:a16="http://schemas.microsoft.com/office/drawing/2014/main" id="{C7199A26-F0BE-58B0-6413-4E07A9FAF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12" y="562888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Text Box 6">
            <a:extLst>
              <a:ext uri="{FF2B5EF4-FFF2-40B4-BE49-F238E27FC236}">
                <a16:creationId xmlns:a16="http://schemas.microsoft.com/office/drawing/2014/main" id="{D29DB292-E327-3E45-EF8D-017DAA50A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79" y="499003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:a16="http://schemas.microsoft.com/office/drawing/2014/main" id="{E5B64DFC-623D-30E6-EB93-A43B5E264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383" y="530229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Text Box 11">
            <a:extLst>
              <a:ext uri="{FF2B5EF4-FFF2-40B4-BE49-F238E27FC236}">
                <a16:creationId xmlns:a16="http://schemas.microsoft.com/office/drawing/2014/main" id="{F10DB6DF-6E18-1EE8-AA8B-7ECA4F8F7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04" y="476248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TextBox 8">
            <a:extLst>
              <a:ext uri="{FF2B5EF4-FFF2-40B4-BE49-F238E27FC236}">
                <a16:creationId xmlns:a16="http://schemas.microsoft.com/office/drawing/2014/main" id="{53D398DF-5EFE-6F0E-00A8-B9DB801A2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6218" y="5239205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TextBox 8">
            <a:extLst>
              <a:ext uri="{FF2B5EF4-FFF2-40B4-BE49-F238E27FC236}">
                <a16:creationId xmlns:a16="http://schemas.microsoft.com/office/drawing/2014/main" id="{3E121D34-89A3-FD4F-887E-32836B8BA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919" y="4052074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JAK2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(125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48" name="Text Box 16">
            <a:extLst>
              <a:ext uri="{FF2B5EF4-FFF2-40B4-BE49-F238E27FC236}">
                <a16:creationId xmlns:a16="http://schemas.microsoft.com/office/drawing/2014/main" id="{0A4F173F-822A-FBA1-9AC9-C466D6B9F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70" y="3577806"/>
            <a:ext cx="16347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si#1       si#2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si#1        si#2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1" name="Conector Reto 2050">
            <a:extLst>
              <a:ext uri="{FF2B5EF4-FFF2-40B4-BE49-F238E27FC236}">
                <a16:creationId xmlns:a16="http://schemas.microsoft.com/office/drawing/2014/main" id="{7909577E-9115-54E8-F906-1C4029530601}"/>
              </a:ext>
            </a:extLst>
          </p:cNvPr>
          <p:cNvCxnSpPr>
            <a:cxnSpLocks/>
          </p:cNvCxnSpPr>
          <p:nvPr/>
        </p:nvCxnSpPr>
        <p:spPr>
          <a:xfrm>
            <a:off x="1393075" y="3446854"/>
            <a:ext cx="54354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4" name="Text Box 12">
            <a:extLst>
              <a:ext uri="{FF2B5EF4-FFF2-40B4-BE49-F238E27FC236}">
                <a16:creationId xmlns:a16="http://schemas.microsoft.com/office/drawing/2014/main" id="{D2C1DE8A-9295-A36A-5F5D-E02816F39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776" y="3260388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55" name="Text Box 12">
            <a:extLst>
              <a:ext uri="{FF2B5EF4-FFF2-40B4-BE49-F238E27FC236}">
                <a16:creationId xmlns:a16="http://schemas.microsoft.com/office/drawing/2014/main" id="{82DF6CD5-F430-24A6-222F-89953F398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143" y="3467521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6" name="Conector Reto 2055">
            <a:extLst>
              <a:ext uri="{FF2B5EF4-FFF2-40B4-BE49-F238E27FC236}">
                <a16:creationId xmlns:a16="http://schemas.microsoft.com/office/drawing/2014/main" id="{778B2499-D857-22F6-7348-757BA42C5C8C}"/>
              </a:ext>
            </a:extLst>
          </p:cNvPr>
          <p:cNvCxnSpPr>
            <a:cxnSpLocks/>
          </p:cNvCxnSpPr>
          <p:nvPr/>
        </p:nvCxnSpPr>
        <p:spPr>
          <a:xfrm>
            <a:off x="890991" y="3610997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57" name="Text Box 12">
            <a:extLst>
              <a:ext uri="{FF2B5EF4-FFF2-40B4-BE49-F238E27FC236}">
                <a16:creationId xmlns:a16="http://schemas.microsoft.com/office/drawing/2014/main" id="{43B999C9-37DA-B207-AA86-7AB03D00E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630" y="3467521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siJAK2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58" name="Conector Reto 2057">
            <a:extLst>
              <a:ext uri="{FF2B5EF4-FFF2-40B4-BE49-F238E27FC236}">
                <a16:creationId xmlns:a16="http://schemas.microsoft.com/office/drawing/2014/main" id="{875EE5C0-3C44-96F4-9CAD-708F718B294F}"/>
              </a:ext>
            </a:extLst>
          </p:cNvPr>
          <p:cNvCxnSpPr>
            <a:cxnSpLocks/>
          </p:cNvCxnSpPr>
          <p:nvPr/>
        </p:nvCxnSpPr>
        <p:spPr>
          <a:xfrm>
            <a:off x="1642478" y="3610997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4" name="Picture 13">
            <a:extLst>
              <a:ext uri="{FF2B5EF4-FFF2-40B4-BE49-F238E27FC236}">
                <a16:creationId xmlns:a16="http://schemas.microsoft.com/office/drawing/2014/main" id="{6F648705-1B4F-6043-3B10-37C9805C9B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6" t="42039" r="59411" b="37907"/>
          <a:stretch>
            <a:fillRect/>
          </a:stretch>
        </p:blipFill>
        <p:spPr bwMode="auto">
          <a:xfrm>
            <a:off x="383829" y="707261"/>
            <a:ext cx="1858100" cy="106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2">
            <a:extLst>
              <a:ext uri="{FF2B5EF4-FFF2-40B4-BE49-F238E27FC236}">
                <a16:creationId xmlns:a16="http://schemas.microsoft.com/office/drawing/2014/main" id="{7976CBAA-1B09-66E0-03CD-BAF7371528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1" t="50858" r="36011" b="30652"/>
          <a:stretch>
            <a:fillRect/>
          </a:stretch>
        </p:blipFill>
        <p:spPr bwMode="auto">
          <a:xfrm>
            <a:off x="383829" y="1845617"/>
            <a:ext cx="1858100" cy="97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D171CDDF-B1D3-94E3-251A-3C5D84A60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46877"/>
            <a:ext cx="4319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D737839D-2D16-3430-F8C2-9032BA385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826" y="146379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F787C618-727B-5031-DAF3-FCDAA37FA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25" y="1789819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A220635B-A457-2829-9678-DD221604E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77" y="2391323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ADD0D33F-B9BA-4641-90C2-7F8E2AF15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519" y="1966620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4D2F4360-40BE-F1F8-8B50-10CEEBCD9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23" y="2189630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B8B02923-04C8-9571-5CBD-614E5F7C0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65" y="259509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75CB064B-0A16-B452-18D6-3C44A3431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" t="1703" r="45948" b="2898"/>
          <a:stretch>
            <a:fillRect/>
          </a:stretch>
        </p:blipFill>
        <p:spPr bwMode="auto">
          <a:xfrm>
            <a:off x="383828" y="3704536"/>
            <a:ext cx="1858101" cy="97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Imagem 1">
            <a:extLst>
              <a:ext uri="{FF2B5EF4-FFF2-40B4-BE49-F238E27FC236}">
                <a16:creationId xmlns:a16="http://schemas.microsoft.com/office/drawing/2014/main" id="{09DFFBA5-5F91-1C40-7954-CF2AA7016D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2051" r="45557" b="5916"/>
          <a:stretch>
            <a:fillRect/>
          </a:stretch>
        </p:blipFill>
        <p:spPr bwMode="auto">
          <a:xfrm>
            <a:off x="383828" y="4766746"/>
            <a:ext cx="1858101" cy="139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8">
            <a:extLst>
              <a:ext uri="{FF2B5EF4-FFF2-40B4-BE49-F238E27FC236}">
                <a16:creationId xmlns:a16="http://schemas.microsoft.com/office/drawing/2014/main" id="{14113E35-A34B-532C-157C-01DD62F8B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758642" cy="12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E"/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31E66331-4C6B-58D4-7949-A7F1E8791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59" y="5805974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29">
            <a:extLst>
              <a:ext uri="{FF2B5EF4-FFF2-40B4-BE49-F238E27FC236}">
                <a16:creationId xmlns:a16="http://schemas.microsoft.com/office/drawing/2014/main" id="{6115EA5D-718C-CB74-3B8C-9543F396728D}"/>
              </a:ext>
            </a:extLst>
          </p:cNvPr>
          <p:cNvSpPr/>
          <p:nvPr/>
        </p:nvSpPr>
        <p:spPr>
          <a:xfrm>
            <a:off x="555692" y="4148682"/>
            <a:ext cx="1555414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ángulo 29">
            <a:extLst>
              <a:ext uri="{FF2B5EF4-FFF2-40B4-BE49-F238E27FC236}">
                <a16:creationId xmlns:a16="http://schemas.microsoft.com/office/drawing/2014/main" id="{3963B5A5-53DF-0397-DF37-0C033A267E60}"/>
              </a:ext>
            </a:extLst>
          </p:cNvPr>
          <p:cNvSpPr/>
          <p:nvPr/>
        </p:nvSpPr>
        <p:spPr>
          <a:xfrm>
            <a:off x="537093" y="5396746"/>
            <a:ext cx="1555414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ángulo 29">
            <a:extLst>
              <a:ext uri="{FF2B5EF4-FFF2-40B4-BE49-F238E27FC236}">
                <a16:creationId xmlns:a16="http://schemas.microsoft.com/office/drawing/2014/main" id="{F53289F8-65AC-0C31-FADD-ABDAD93C07C8}"/>
              </a:ext>
            </a:extLst>
          </p:cNvPr>
          <p:cNvSpPr/>
          <p:nvPr/>
        </p:nvSpPr>
        <p:spPr>
          <a:xfrm>
            <a:off x="832002" y="2267030"/>
            <a:ext cx="1406917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ángulo 29">
            <a:extLst>
              <a:ext uri="{FF2B5EF4-FFF2-40B4-BE49-F238E27FC236}">
                <a16:creationId xmlns:a16="http://schemas.microsoft.com/office/drawing/2014/main" id="{7C28B78B-7ED6-3BE4-7E38-4DB3A2F343AA}"/>
              </a:ext>
            </a:extLst>
          </p:cNvPr>
          <p:cNvSpPr/>
          <p:nvPr/>
        </p:nvSpPr>
        <p:spPr>
          <a:xfrm>
            <a:off x="853250" y="920277"/>
            <a:ext cx="1385670" cy="279611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05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>
            <a:extLst>
              <a:ext uri="{FF2B5EF4-FFF2-40B4-BE49-F238E27FC236}">
                <a16:creationId xmlns:a16="http://schemas.microsoft.com/office/drawing/2014/main" id="{CC93E855-908C-120E-31F4-E7D6ECEE8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" y="5224"/>
            <a:ext cx="7001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S3e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6056B2E3-2CBB-14ED-00AF-5DAD398BD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17" y="831615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189DF907-28EC-E1E6-F657-7180A26AE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92" y="898458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130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6F1A225E-2AB3-9CED-B5A5-C6C4EDF39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17" y="109237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E61BB559-0745-7C09-06F7-5BC5E7E1D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55" y="1243753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44AD0F3-68C8-F9B0-70E6-9353AA88250E}"/>
              </a:ext>
            </a:extLst>
          </p:cNvPr>
          <p:cNvSpPr txBox="1"/>
          <p:nvPr/>
        </p:nvSpPr>
        <p:spPr>
          <a:xfrm>
            <a:off x="54058" y="458015"/>
            <a:ext cx="42228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E" sz="700" dirty="0" err="1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endParaRPr lang="pt-BE" dirty="0"/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693E249A-A9F7-120D-2A7F-BF1EBFC21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82" y="2351849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CF0622FD-9985-EF3D-9499-AF9B0680D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49" y="1823996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5">
            <a:extLst>
              <a:ext uri="{FF2B5EF4-FFF2-40B4-BE49-F238E27FC236}">
                <a16:creationId xmlns:a16="http://schemas.microsoft.com/office/drawing/2014/main" id="{49767488-B887-E1A0-9944-6C7CF42E5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53" y="2067534"/>
            <a:ext cx="377825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6ED185D0-264E-97B8-110B-59976C91F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74" y="1622872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70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BF5EF07-D542-6658-7C5B-2145ACB59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9788" y="1972732"/>
            <a:ext cx="6254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GAPDH</a:t>
            </a:r>
            <a:endParaRPr kumimoji="0" lang="pt-BR" altLang="pt-BE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(37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4DEB1F6A-B57F-E2D4-D7C0-EB2D5ECBF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489" y="891318"/>
            <a:ext cx="6000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JAK1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(130 </a:t>
            </a:r>
            <a:r>
              <a:rPr kumimoji="0" lang="pt-BR" altLang="pt-BE" sz="7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kDa</a:t>
            </a: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4C26605A-1131-BA72-6000-2F0AE9753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70" y="517478"/>
            <a:ext cx="163472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si#1      si#2       </a:t>
            </a:r>
            <a:r>
              <a:rPr kumimoji="0" lang="pt-BR" altLang="pt-BE" sz="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siCTL</a:t>
            </a:r>
            <a:r>
              <a:rPr kumimoji="0" lang="pt-BR" altLang="pt-BE" sz="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si#1      si#2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6A0093B2-9147-6C62-CA42-D6FC6515220A}"/>
              </a:ext>
            </a:extLst>
          </p:cNvPr>
          <p:cNvCxnSpPr>
            <a:cxnSpLocks/>
          </p:cNvCxnSpPr>
          <p:nvPr/>
        </p:nvCxnSpPr>
        <p:spPr>
          <a:xfrm>
            <a:off x="1541075" y="386526"/>
            <a:ext cx="543544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 Box 12">
            <a:extLst>
              <a:ext uri="{FF2B5EF4-FFF2-40B4-BE49-F238E27FC236}">
                <a16:creationId xmlns:a16="http://schemas.microsoft.com/office/drawing/2014/main" id="{67E494A7-0CDE-4129-6699-6B4AEE234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776" y="200060"/>
            <a:ext cx="6254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pt-B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IFN-</a:t>
            </a:r>
            <a:r>
              <a:rPr lang="el-GR" altLang="pt-BE" sz="7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γ</a:t>
            </a:r>
            <a:r>
              <a:rPr kumimoji="0" lang="fr-FR" altLang="pt-BE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24h</a:t>
            </a:r>
            <a:endParaRPr kumimoji="0" lang="fr-F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2">
            <a:extLst>
              <a:ext uri="{FF2B5EF4-FFF2-40B4-BE49-F238E27FC236}">
                <a16:creationId xmlns:a16="http://schemas.microsoft.com/office/drawing/2014/main" id="{B22EB111-289A-0838-88BB-1CADBCB5C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143" y="407193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B6723E9E-DEA4-A0CE-D01D-A32E61F46629}"/>
              </a:ext>
            </a:extLst>
          </p:cNvPr>
          <p:cNvCxnSpPr>
            <a:cxnSpLocks/>
          </p:cNvCxnSpPr>
          <p:nvPr/>
        </p:nvCxnSpPr>
        <p:spPr>
          <a:xfrm>
            <a:off x="1038991" y="550669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 Box 12">
            <a:extLst>
              <a:ext uri="{FF2B5EF4-FFF2-40B4-BE49-F238E27FC236}">
                <a16:creationId xmlns:a16="http://schemas.microsoft.com/office/drawing/2014/main" id="{4C5BC39C-E28B-4274-D7FD-DA14B2BA2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3630" y="407193"/>
            <a:ext cx="62547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siJAK1</a:t>
            </a:r>
            <a:endParaRPr kumimoji="0" lang="fr-FR" altLang="pt-BE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462670D3-F77E-0213-CE9C-6A6D415C8EBF}"/>
              </a:ext>
            </a:extLst>
          </p:cNvPr>
          <p:cNvCxnSpPr>
            <a:cxnSpLocks/>
          </p:cNvCxnSpPr>
          <p:nvPr/>
        </p:nvCxnSpPr>
        <p:spPr>
          <a:xfrm>
            <a:off x="1790478" y="550669"/>
            <a:ext cx="305188" cy="0"/>
          </a:xfrm>
          <a:prstGeom prst="line">
            <a:avLst/>
          </a:prstGeom>
          <a:ln w="6350"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 Box 11">
            <a:extLst>
              <a:ext uri="{FF2B5EF4-FFF2-40B4-BE49-F238E27FC236}">
                <a16:creationId xmlns:a16="http://schemas.microsoft.com/office/drawing/2014/main" id="{F2708207-98B9-714C-4585-2B1123DCE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29" y="2523648"/>
            <a:ext cx="355672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E" sz="6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25</a:t>
            </a:r>
            <a:r>
              <a:rPr kumimoji="0" lang="pt-BR" altLang="pt-BE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75632C1-4987-2386-AE0F-EB825F8E2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7" t="39841" r="41357" b="44888"/>
          <a:stretch>
            <a:fillRect/>
          </a:stretch>
        </p:blipFill>
        <p:spPr bwMode="auto">
          <a:xfrm>
            <a:off x="337424" y="655853"/>
            <a:ext cx="1871890" cy="80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1">
            <a:extLst>
              <a:ext uri="{FF2B5EF4-FFF2-40B4-BE49-F238E27FC236}">
                <a16:creationId xmlns:a16="http://schemas.microsoft.com/office/drawing/2014/main" id="{69841C7F-17B4-3B53-F5C9-254963A5D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0" t="25421" r="41078" b="53783"/>
          <a:stretch>
            <a:fillRect/>
          </a:stretch>
        </p:blipFill>
        <p:spPr bwMode="auto">
          <a:xfrm>
            <a:off x="337424" y="1569491"/>
            <a:ext cx="1871890" cy="109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29">
            <a:extLst>
              <a:ext uri="{FF2B5EF4-FFF2-40B4-BE49-F238E27FC236}">
                <a16:creationId xmlns:a16="http://schemas.microsoft.com/office/drawing/2014/main" id="{529CC5FF-4B40-1CCE-9245-A9F931E650A9}"/>
              </a:ext>
            </a:extLst>
          </p:cNvPr>
          <p:cNvSpPr/>
          <p:nvPr/>
        </p:nvSpPr>
        <p:spPr>
          <a:xfrm>
            <a:off x="729911" y="2067534"/>
            <a:ext cx="1469877" cy="33435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ángulo 29">
            <a:extLst>
              <a:ext uri="{FF2B5EF4-FFF2-40B4-BE49-F238E27FC236}">
                <a16:creationId xmlns:a16="http://schemas.microsoft.com/office/drawing/2014/main" id="{AB279635-AFF8-9A23-F2B9-68BE16D02794}"/>
              </a:ext>
            </a:extLst>
          </p:cNvPr>
          <p:cNvSpPr/>
          <p:nvPr/>
        </p:nvSpPr>
        <p:spPr>
          <a:xfrm>
            <a:off x="712074" y="866193"/>
            <a:ext cx="1487714" cy="230832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827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09460-046C-B5FA-E6AA-4A897BC5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2">
            <a:extLst>
              <a:ext uri="{FF2B5EF4-FFF2-40B4-BE49-F238E27FC236}">
                <a16:creationId xmlns:a16="http://schemas.microsoft.com/office/drawing/2014/main" id="{5D79D053-5048-9913-4281-A17DC26CF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" y="5224"/>
            <a:ext cx="69371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E" altLang="pt-B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Fig. </a:t>
            </a:r>
            <a:r>
              <a:rPr lang="pt-BE" altLang="pt-BE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S4g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E" altLang="pt-B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A1B665D7-8506-C368-1EC5-629E9EE29736}"/>
              </a:ext>
            </a:extLst>
          </p:cNvPr>
          <p:cNvSpPr/>
          <p:nvPr/>
        </p:nvSpPr>
        <p:spPr>
          <a:xfrm>
            <a:off x="1045911" y="431800"/>
            <a:ext cx="2100262" cy="736145"/>
          </a:xfrm>
          <a:prstGeom prst="roundRect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Table 16">
            <a:extLst>
              <a:ext uri="{FF2B5EF4-FFF2-40B4-BE49-F238E27FC236}">
                <a16:creationId xmlns:a16="http://schemas.microsoft.com/office/drawing/2014/main" id="{3BB70C86-92B5-16B8-B4AD-F7676115B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81821"/>
              </p:ext>
            </p:extLst>
          </p:nvPr>
        </p:nvGraphicFramePr>
        <p:xfrm>
          <a:off x="1177589" y="566542"/>
          <a:ext cx="190195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270">
                  <a:extLst>
                    <a:ext uri="{9D8B030D-6E8A-4147-A177-3AD203B41FA5}">
                      <a16:colId xmlns:a16="http://schemas.microsoft.com/office/drawing/2014/main" val="2568920167"/>
                    </a:ext>
                  </a:extLst>
                </a:gridCol>
                <a:gridCol w="255182">
                  <a:extLst>
                    <a:ext uri="{9D8B030D-6E8A-4147-A177-3AD203B41FA5}">
                      <a16:colId xmlns:a16="http://schemas.microsoft.com/office/drawing/2014/main" val="346568503"/>
                    </a:ext>
                  </a:extLst>
                </a:gridCol>
                <a:gridCol w="202018">
                  <a:extLst>
                    <a:ext uri="{9D8B030D-6E8A-4147-A177-3AD203B41FA5}">
                      <a16:colId xmlns:a16="http://schemas.microsoft.com/office/drawing/2014/main" val="267362849"/>
                    </a:ext>
                  </a:extLst>
                </a:gridCol>
                <a:gridCol w="303506">
                  <a:extLst>
                    <a:ext uri="{9D8B030D-6E8A-4147-A177-3AD203B41FA5}">
                      <a16:colId xmlns:a16="http://schemas.microsoft.com/office/drawing/2014/main" val="3762145"/>
                    </a:ext>
                  </a:extLst>
                </a:gridCol>
                <a:gridCol w="201541">
                  <a:extLst>
                    <a:ext uri="{9D8B030D-6E8A-4147-A177-3AD203B41FA5}">
                      <a16:colId xmlns:a16="http://schemas.microsoft.com/office/drawing/2014/main" val="816185165"/>
                    </a:ext>
                  </a:extLst>
                </a:gridCol>
                <a:gridCol w="303028">
                  <a:extLst>
                    <a:ext uri="{9D8B030D-6E8A-4147-A177-3AD203B41FA5}">
                      <a16:colId xmlns:a16="http://schemas.microsoft.com/office/drawing/2014/main" val="3078748356"/>
                    </a:ext>
                  </a:extLst>
                </a:gridCol>
                <a:gridCol w="208663">
                  <a:extLst>
                    <a:ext uri="{9D8B030D-6E8A-4147-A177-3AD203B41FA5}">
                      <a16:colId xmlns:a16="http://schemas.microsoft.com/office/drawing/2014/main" val="1720387306"/>
                    </a:ext>
                  </a:extLst>
                </a:gridCol>
                <a:gridCol w="237744">
                  <a:extLst>
                    <a:ext uri="{9D8B030D-6E8A-4147-A177-3AD203B41FA5}">
                      <a16:colId xmlns:a16="http://schemas.microsoft.com/office/drawing/2014/main" val="1528423458"/>
                    </a:ext>
                  </a:extLst>
                </a:gridCol>
              </a:tblGrid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Chemerin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CX3CL1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73752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CCL14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IL-16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XCL1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73263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 err="1"/>
                        <a:t>Midkine</a:t>
                      </a:r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CXCL9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CCL3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CCL20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CCL19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0459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CCL18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CXCL4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CCL5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CXCL12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CCL17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CXCL17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84503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FBGN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IL6ST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CD71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/>
                        <a:t>Neg Ctrl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2880955"/>
                  </a:ext>
                </a:extLst>
              </a:tr>
            </a:tbl>
          </a:graphicData>
        </a:graphic>
      </p:graphicFrame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51B43FD-62C4-9C3A-95CE-D611003D28A2}"/>
              </a:ext>
            </a:extLst>
          </p:cNvPr>
          <p:cNvGrpSpPr/>
          <p:nvPr/>
        </p:nvGrpSpPr>
        <p:grpSpPr>
          <a:xfrm>
            <a:off x="8410" y="1460951"/>
            <a:ext cx="4182590" cy="1452236"/>
            <a:chOff x="301374" y="1302687"/>
            <a:chExt cx="3439716" cy="969529"/>
          </a:xfrm>
        </p:grpSpPr>
        <p:pic>
          <p:nvPicPr>
            <p:cNvPr id="27" name="Picture 21">
              <a:extLst>
                <a:ext uri="{FF2B5EF4-FFF2-40B4-BE49-F238E27FC236}">
                  <a16:creationId xmlns:a16="http://schemas.microsoft.com/office/drawing/2014/main" id="{8444D617-AA8A-C87A-BF95-5A04B60C9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1317" y="2272216"/>
              <a:ext cx="0" cy="0"/>
            </a:xfrm>
            <a:prstGeom prst="rect">
              <a:avLst/>
            </a:prstGeom>
          </p:spPr>
        </p:pic>
        <p:pic>
          <p:nvPicPr>
            <p:cNvPr id="28" name="Picture 22">
              <a:extLst>
                <a:ext uri="{FF2B5EF4-FFF2-40B4-BE49-F238E27FC236}">
                  <a16:creationId xmlns:a16="http://schemas.microsoft.com/office/drawing/2014/main" id="{E780DAA6-7CBE-77FA-87BC-37F96D97B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374" y="1458851"/>
              <a:ext cx="1709837" cy="751107"/>
            </a:xfrm>
            <a:prstGeom prst="rect">
              <a:avLst/>
            </a:prstGeom>
          </p:spPr>
        </p:pic>
        <p:pic>
          <p:nvPicPr>
            <p:cNvPr id="29" name="Picture 23">
              <a:extLst>
                <a:ext uri="{FF2B5EF4-FFF2-40B4-BE49-F238E27FC236}">
                  <a16:creationId xmlns:a16="http://schemas.microsoft.com/office/drawing/2014/main" id="{A1AA7054-2314-09D5-547F-E5B639962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3090" y="1520858"/>
              <a:ext cx="1778000" cy="633260"/>
            </a:xfrm>
            <a:prstGeom prst="rect">
              <a:avLst/>
            </a:prstGeom>
          </p:spPr>
        </p:pic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6A8C5AEB-16E7-15B3-C679-C8538B7F8F4A}"/>
                </a:ext>
              </a:extLst>
            </p:cNvPr>
            <p:cNvSpPr txBox="1"/>
            <p:nvPr/>
          </p:nvSpPr>
          <p:spPr>
            <a:xfrm>
              <a:off x="830664" y="1302687"/>
              <a:ext cx="85801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/>
                <a:t>JAK1/2i+IFN-⍺ 48h</a:t>
              </a:r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24847E42-8B74-3005-5B60-EFB2EF589705}"/>
                </a:ext>
              </a:extLst>
            </p:cNvPr>
            <p:cNvSpPr txBox="1"/>
            <p:nvPr/>
          </p:nvSpPr>
          <p:spPr>
            <a:xfrm>
              <a:off x="2526713" y="1310322"/>
              <a:ext cx="76360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/>
                <a:t>TYK2i+IFN-⍺ 48h</a:t>
              </a:r>
            </a:p>
          </p:txBody>
        </p: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1EC2EFF9-F335-D27C-6A19-E744CE8C7278}"/>
                </a:ext>
              </a:extLst>
            </p:cNvPr>
            <p:cNvCxnSpPr>
              <a:cxnSpLocks/>
            </p:cNvCxnSpPr>
            <p:nvPr/>
          </p:nvCxnSpPr>
          <p:spPr>
            <a:xfrm>
              <a:off x="617775" y="1458851"/>
              <a:ext cx="1262909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2079A973-C205-D55B-03CD-A7BD249B16A4}"/>
                </a:ext>
              </a:extLst>
            </p:cNvPr>
            <p:cNvCxnSpPr>
              <a:cxnSpLocks/>
            </p:cNvCxnSpPr>
            <p:nvPr/>
          </p:nvCxnSpPr>
          <p:spPr>
            <a:xfrm>
              <a:off x="2263695" y="1461476"/>
              <a:ext cx="1314413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2E7C0D7D-2140-01B0-706F-C42AB4E18DED}"/>
              </a:ext>
            </a:extLst>
          </p:cNvPr>
          <p:cNvGrpSpPr/>
          <p:nvPr/>
        </p:nvGrpSpPr>
        <p:grpSpPr>
          <a:xfrm>
            <a:off x="908101" y="2908878"/>
            <a:ext cx="2382457" cy="1282124"/>
            <a:chOff x="930970" y="3294980"/>
            <a:chExt cx="1860550" cy="879126"/>
          </a:xfrm>
        </p:grpSpPr>
        <p:pic>
          <p:nvPicPr>
            <p:cNvPr id="30" name="Picture 24">
              <a:extLst>
                <a:ext uri="{FF2B5EF4-FFF2-40B4-BE49-F238E27FC236}">
                  <a16:creationId xmlns:a16="http://schemas.microsoft.com/office/drawing/2014/main" id="{85BB8B7B-9E58-45E5-BCEE-038A02EE8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0970" y="3462906"/>
              <a:ext cx="1860550" cy="711200"/>
            </a:xfrm>
            <a:prstGeom prst="rect">
              <a:avLst/>
            </a:prstGeom>
          </p:spPr>
        </p:pic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7E3C3F07-4A52-DFA7-31A5-0897E095A06C}"/>
                </a:ext>
              </a:extLst>
            </p:cNvPr>
            <p:cNvSpPr txBox="1"/>
            <p:nvPr/>
          </p:nvSpPr>
          <p:spPr>
            <a:xfrm>
              <a:off x="1531012" y="3294980"/>
              <a:ext cx="76360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/>
                <a:t>JNKi+IFN-⍺ 48h</a:t>
              </a:r>
            </a:p>
          </p:txBody>
        </p: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CD1D8E3C-C2FD-BBB5-1426-675DA5A8590F}"/>
                </a:ext>
              </a:extLst>
            </p:cNvPr>
            <p:cNvCxnSpPr>
              <a:cxnSpLocks/>
            </p:cNvCxnSpPr>
            <p:nvPr/>
          </p:nvCxnSpPr>
          <p:spPr>
            <a:xfrm>
              <a:off x="1284001" y="3447156"/>
              <a:ext cx="1308799" cy="0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1052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616</TotalTime>
  <Words>881</Words>
  <Application>Microsoft Macintosh PowerPoint</Application>
  <PresentationFormat>Personalizar</PresentationFormat>
  <Paragraphs>462</Paragraphs>
  <Slides>12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GARCIA DE OLIVEIRA Junior</dc:creator>
  <cp:lastModifiedBy>GARCIA DE OLIVEIRA Junior</cp:lastModifiedBy>
  <cp:revision>13</cp:revision>
  <dcterms:created xsi:type="dcterms:W3CDTF">2026-09-02T11:22:36Z</dcterms:created>
  <dcterms:modified xsi:type="dcterms:W3CDTF">2026-09-09T11:43:30Z</dcterms:modified>
</cp:coreProperties>
</file>