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4"/>
    <p:sldMasterId id="2147483696" r:id="rId5"/>
  </p:sldMasterIdLst>
  <p:notesMasterIdLst>
    <p:notesMasterId r:id="rId14"/>
  </p:notesMasterIdLst>
  <p:handoutMasterIdLst>
    <p:handoutMasterId r:id="rId15"/>
  </p:handoutMasterIdLst>
  <p:sldIdLst>
    <p:sldId id="315" r:id="rId6"/>
    <p:sldId id="302" r:id="rId7"/>
    <p:sldId id="303" r:id="rId8"/>
    <p:sldId id="311" r:id="rId9"/>
    <p:sldId id="329" r:id="rId10"/>
    <p:sldId id="339" r:id="rId11"/>
    <p:sldId id="333" r:id="rId12"/>
    <p:sldId id="345" r:id="rId13"/>
  </p:sldIdLst>
  <p:sldSz cx="6858000" cy="9906000" type="A4"/>
  <p:notesSz cx="6858000" cy="9144000"/>
  <p:defaultTextStyle>
    <a:defPPr>
      <a:defRPr lang="en-US"/>
    </a:defPPr>
    <a:lvl1pPr marL="0" algn="l" defTabSz="640080" rtl="0" eaLnBrk="1" latinLnBrk="0" hangingPunct="1">
      <a:defRPr sz="2520" kern="1200">
        <a:solidFill>
          <a:schemeClr val="tx1"/>
        </a:solidFill>
        <a:latin typeface="+mn-lt"/>
        <a:ea typeface="+mn-ea"/>
        <a:cs typeface="+mn-cs"/>
      </a:defRPr>
    </a:lvl1pPr>
    <a:lvl2pPr marL="640080" algn="l" defTabSz="640080" rtl="0" eaLnBrk="1" latinLnBrk="0" hangingPunct="1">
      <a:defRPr sz="2520" kern="1200">
        <a:solidFill>
          <a:schemeClr val="tx1"/>
        </a:solidFill>
        <a:latin typeface="+mn-lt"/>
        <a:ea typeface="+mn-ea"/>
        <a:cs typeface="+mn-cs"/>
      </a:defRPr>
    </a:lvl2pPr>
    <a:lvl3pPr marL="1280160" algn="l" defTabSz="640080" rtl="0" eaLnBrk="1" latinLnBrk="0" hangingPunct="1">
      <a:defRPr sz="2520" kern="1200">
        <a:solidFill>
          <a:schemeClr val="tx1"/>
        </a:solidFill>
        <a:latin typeface="+mn-lt"/>
        <a:ea typeface="+mn-ea"/>
        <a:cs typeface="+mn-cs"/>
      </a:defRPr>
    </a:lvl3pPr>
    <a:lvl4pPr marL="1920240" algn="l" defTabSz="640080" rtl="0" eaLnBrk="1" latinLnBrk="0" hangingPunct="1">
      <a:defRPr sz="2520" kern="1200">
        <a:solidFill>
          <a:schemeClr val="tx1"/>
        </a:solidFill>
        <a:latin typeface="+mn-lt"/>
        <a:ea typeface="+mn-ea"/>
        <a:cs typeface="+mn-cs"/>
      </a:defRPr>
    </a:lvl4pPr>
    <a:lvl5pPr marL="2560320" algn="l" defTabSz="640080" rtl="0" eaLnBrk="1" latinLnBrk="0" hangingPunct="1">
      <a:defRPr sz="2520" kern="1200">
        <a:solidFill>
          <a:schemeClr val="tx1"/>
        </a:solidFill>
        <a:latin typeface="+mn-lt"/>
        <a:ea typeface="+mn-ea"/>
        <a:cs typeface="+mn-cs"/>
      </a:defRPr>
    </a:lvl5pPr>
    <a:lvl6pPr marL="3200400" algn="l" defTabSz="640080" rtl="0" eaLnBrk="1" latinLnBrk="0" hangingPunct="1">
      <a:defRPr sz="2520" kern="1200">
        <a:solidFill>
          <a:schemeClr val="tx1"/>
        </a:solidFill>
        <a:latin typeface="+mn-lt"/>
        <a:ea typeface="+mn-ea"/>
        <a:cs typeface="+mn-cs"/>
      </a:defRPr>
    </a:lvl6pPr>
    <a:lvl7pPr marL="3840480" algn="l" defTabSz="640080" rtl="0" eaLnBrk="1" latinLnBrk="0" hangingPunct="1">
      <a:defRPr sz="2520" kern="1200">
        <a:solidFill>
          <a:schemeClr val="tx1"/>
        </a:solidFill>
        <a:latin typeface="+mn-lt"/>
        <a:ea typeface="+mn-ea"/>
        <a:cs typeface="+mn-cs"/>
      </a:defRPr>
    </a:lvl7pPr>
    <a:lvl8pPr marL="4480560" algn="l" defTabSz="640080" rtl="0" eaLnBrk="1" latinLnBrk="0" hangingPunct="1">
      <a:defRPr sz="2520" kern="1200">
        <a:solidFill>
          <a:schemeClr val="tx1"/>
        </a:solidFill>
        <a:latin typeface="+mn-lt"/>
        <a:ea typeface="+mn-ea"/>
        <a:cs typeface="+mn-cs"/>
      </a:defRPr>
    </a:lvl8pPr>
    <a:lvl9pPr marL="5120640" algn="l" defTabSz="640080" rtl="0" eaLnBrk="1" latinLnBrk="0" hangingPunct="1">
      <a:defRPr sz="252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954150-4AC5-36D6-C8A2-93DE541CDD2B}" name="Bassetti, Niccolo" initials="BN" userId="Bassetti, Niccolo"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ssetti, Niccolo" initials="BN" lastIdx="2" clrIdx="0">
    <p:extLst>
      <p:ext uri="{19B8F6BF-5375-455C-9EA6-DF929625EA0E}">
        <p15:presenceInfo xmlns:p15="http://schemas.microsoft.com/office/powerpoint/2012/main" userId="Bassetti, Niccol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6660"/>
    <a:srgbClr val="FFFFFF"/>
    <a:srgbClr val="8B8B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9DAAE2-17CE-4A83-BAE8-38CE1201599B}" v="35" dt="2021-11-23T01:29:43.2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42" autoAdjust="0"/>
    <p:restoredTop sz="96327" autoAdjust="0"/>
  </p:normalViewPr>
  <p:slideViewPr>
    <p:cSldViewPr snapToGrid="0">
      <p:cViewPr>
        <p:scale>
          <a:sx n="196" d="100"/>
          <a:sy n="196" d="100"/>
        </p:scale>
        <p:origin x="1552"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setti, Niccolo" userId="54863034-d73a-41c9-8a33-682ffdc53450" providerId="ADAL" clId="{4F9DAAE2-17CE-4A83-BAE8-38CE1201599B}"/>
    <pc:docChg chg="undo redo custSel addSld delSld modSld">
      <pc:chgData name="Bassetti, Niccolo" userId="54863034-d73a-41c9-8a33-682ffdc53450" providerId="ADAL" clId="{4F9DAAE2-17CE-4A83-BAE8-38CE1201599B}" dt="2021-11-23T01:41:40.047" v="1516" actId="20577"/>
      <pc:docMkLst>
        <pc:docMk/>
      </pc:docMkLst>
      <pc:sldChg chg="addSp delSp modSp mod addCm delCm modNotesTx">
        <pc:chgData name="Bassetti, Niccolo" userId="54863034-d73a-41c9-8a33-682ffdc53450" providerId="ADAL" clId="{4F9DAAE2-17CE-4A83-BAE8-38CE1201599B}" dt="2021-11-23T01:21:08.678" v="974" actId="20577"/>
        <pc:sldMkLst>
          <pc:docMk/>
          <pc:sldMk cId="1768430219" sldId="302"/>
        </pc:sldMkLst>
        <pc:spChg chg="del">
          <ac:chgData name="Bassetti, Niccolo" userId="54863034-d73a-41c9-8a33-682ffdc53450" providerId="ADAL" clId="{4F9DAAE2-17CE-4A83-BAE8-38CE1201599B}" dt="2021-11-10T16:04:10.673" v="680" actId="478"/>
          <ac:spMkLst>
            <pc:docMk/>
            <pc:sldMk cId="1768430219" sldId="302"/>
            <ac:spMk id="6" creationId="{2D334BCF-A6AA-45A6-A818-FD6C3DA9D935}"/>
          </ac:spMkLst>
        </pc:spChg>
        <pc:spChg chg="del">
          <ac:chgData name="Bassetti, Niccolo" userId="54863034-d73a-41c9-8a33-682ffdc53450" providerId="ADAL" clId="{4F9DAAE2-17CE-4A83-BAE8-38CE1201599B}" dt="2021-11-10T16:04:10.673" v="680" actId="478"/>
          <ac:spMkLst>
            <pc:docMk/>
            <pc:sldMk cId="1768430219" sldId="302"/>
            <ac:spMk id="7" creationId="{06D225CA-0094-482E-B81F-E4F9D0753698}"/>
          </ac:spMkLst>
        </pc:spChg>
        <pc:spChg chg="add mod">
          <ac:chgData name="Bassetti, Niccolo" userId="54863034-d73a-41c9-8a33-682ffdc53450" providerId="ADAL" clId="{4F9DAAE2-17CE-4A83-BAE8-38CE1201599B}" dt="2021-11-23T01:21:08.678" v="974" actId="20577"/>
          <ac:spMkLst>
            <pc:docMk/>
            <pc:sldMk cId="1768430219" sldId="302"/>
            <ac:spMk id="8" creationId="{A2B84B72-5897-40E0-A38A-91FC9AD2515A}"/>
          </ac:spMkLst>
        </pc:spChg>
        <pc:spChg chg="del">
          <ac:chgData name="Bassetti, Niccolo" userId="54863034-d73a-41c9-8a33-682ffdc53450" providerId="ADAL" clId="{4F9DAAE2-17CE-4A83-BAE8-38CE1201599B}" dt="2021-11-10T16:04:10.673" v="680" actId="478"/>
          <ac:spMkLst>
            <pc:docMk/>
            <pc:sldMk cId="1768430219" sldId="302"/>
            <ac:spMk id="11" creationId="{00000000-0000-0000-0000-000000000000}"/>
          </ac:spMkLst>
        </pc:spChg>
        <pc:spChg chg="del">
          <ac:chgData name="Bassetti, Niccolo" userId="54863034-d73a-41c9-8a33-682ffdc53450" providerId="ADAL" clId="{4F9DAAE2-17CE-4A83-BAE8-38CE1201599B}" dt="2021-11-10T16:04:10.673" v="680" actId="478"/>
          <ac:spMkLst>
            <pc:docMk/>
            <pc:sldMk cId="1768430219" sldId="302"/>
            <ac:spMk id="20" creationId="{00000000-0000-0000-0000-000000000000}"/>
          </ac:spMkLst>
        </pc:spChg>
        <pc:graphicFrameChg chg="del">
          <ac:chgData name="Bassetti, Niccolo" userId="54863034-d73a-41c9-8a33-682ffdc53450" providerId="ADAL" clId="{4F9DAAE2-17CE-4A83-BAE8-38CE1201599B}" dt="2021-11-10T16:04:10.673" v="680" actId="478"/>
          <ac:graphicFrameMkLst>
            <pc:docMk/>
            <pc:sldMk cId="1768430219" sldId="302"/>
            <ac:graphicFrameMk id="12" creationId="{00000000-0008-0000-0200-00000D000000}"/>
          </ac:graphicFrameMkLst>
        </pc:graphicFrameChg>
        <pc:picChg chg="del">
          <ac:chgData name="Bassetti, Niccolo" userId="54863034-d73a-41c9-8a33-682ffdc53450" providerId="ADAL" clId="{4F9DAAE2-17CE-4A83-BAE8-38CE1201599B}" dt="2021-11-10T16:04:10.673" v="680" actId="478"/>
          <ac:picMkLst>
            <pc:docMk/>
            <pc:sldMk cId="1768430219" sldId="302"/>
            <ac:picMk id="2" creationId="{C388DFAE-E169-460D-9375-E92FF11D4053}"/>
          </ac:picMkLst>
        </pc:picChg>
        <pc:picChg chg="add mod">
          <ac:chgData name="Bassetti, Niccolo" userId="54863034-d73a-41c9-8a33-682ffdc53450" providerId="ADAL" clId="{4F9DAAE2-17CE-4A83-BAE8-38CE1201599B}" dt="2021-11-10T16:04:14.927" v="683" actId="962"/>
          <ac:picMkLst>
            <pc:docMk/>
            <pc:sldMk cId="1768430219" sldId="302"/>
            <ac:picMk id="4" creationId="{FDB2F8E8-2624-471C-8F81-35909B0133DE}"/>
          </ac:picMkLst>
        </pc:picChg>
      </pc:sldChg>
      <pc:sldChg chg="addSp delSp modSp mod delAnim modAnim modNotesTx">
        <pc:chgData name="Bassetti, Niccolo" userId="54863034-d73a-41c9-8a33-682ffdc53450" providerId="ADAL" clId="{4F9DAAE2-17CE-4A83-BAE8-38CE1201599B}" dt="2021-11-23T01:24:18.084" v="1100" actId="6549"/>
        <pc:sldMkLst>
          <pc:docMk/>
          <pc:sldMk cId="3176516424" sldId="303"/>
        </pc:sldMkLst>
        <pc:spChg chg="mod">
          <ac:chgData name="Bassetti, Niccolo" userId="54863034-d73a-41c9-8a33-682ffdc53450" providerId="ADAL" clId="{4F9DAAE2-17CE-4A83-BAE8-38CE1201599B}" dt="2021-11-10T15:58:34.627" v="593" actId="1036"/>
          <ac:spMkLst>
            <pc:docMk/>
            <pc:sldMk cId="3176516424" sldId="303"/>
            <ac:spMk id="2" creationId="{2FFA976A-22D9-46F3-BD06-A810EC016D1A}"/>
          </ac:spMkLst>
        </pc:spChg>
        <pc:spChg chg="mod">
          <ac:chgData name="Bassetti, Niccolo" userId="54863034-d73a-41c9-8a33-682ffdc53450" providerId="ADAL" clId="{4F9DAAE2-17CE-4A83-BAE8-38CE1201599B}" dt="2021-11-10T15:58:34.627" v="593" actId="1036"/>
          <ac:spMkLst>
            <pc:docMk/>
            <pc:sldMk cId="3176516424" sldId="303"/>
            <ac:spMk id="17" creationId="{DFB27637-E025-409F-85D8-EF5D3E2AFCB0}"/>
          </ac:spMkLst>
        </pc:spChg>
        <pc:spChg chg="mod">
          <ac:chgData name="Bassetti, Niccolo" userId="54863034-d73a-41c9-8a33-682ffdc53450" providerId="ADAL" clId="{4F9DAAE2-17CE-4A83-BAE8-38CE1201599B}" dt="2021-11-10T15:58:49.426" v="627" actId="1037"/>
          <ac:spMkLst>
            <pc:docMk/>
            <pc:sldMk cId="3176516424" sldId="303"/>
            <ac:spMk id="18" creationId="{087FD1BC-4DFF-4934-A5D9-53EF064CE34E}"/>
          </ac:spMkLst>
        </pc:spChg>
        <pc:spChg chg="mod">
          <ac:chgData name="Bassetti, Niccolo" userId="54863034-d73a-41c9-8a33-682ffdc53450" providerId="ADAL" clId="{4F9DAAE2-17CE-4A83-BAE8-38CE1201599B}" dt="2021-11-10T15:58:49.426" v="627" actId="1037"/>
          <ac:spMkLst>
            <pc:docMk/>
            <pc:sldMk cId="3176516424" sldId="303"/>
            <ac:spMk id="19" creationId="{A2346C33-3277-4CCE-84B3-A0D5FBF25E6D}"/>
          </ac:spMkLst>
        </pc:spChg>
        <pc:spChg chg="mod">
          <ac:chgData name="Bassetti, Niccolo" userId="54863034-d73a-41c9-8a33-682ffdc53450" providerId="ADAL" clId="{4F9DAAE2-17CE-4A83-BAE8-38CE1201599B}" dt="2021-11-10T15:58:49.426" v="627" actId="1037"/>
          <ac:spMkLst>
            <pc:docMk/>
            <pc:sldMk cId="3176516424" sldId="303"/>
            <ac:spMk id="20" creationId="{56DAD203-70B0-4D5F-9D7D-C9AD02B81823}"/>
          </ac:spMkLst>
        </pc:spChg>
        <pc:spChg chg="mod">
          <ac:chgData name="Bassetti, Niccolo" userId="54863034-d73a-41c9-8a33-682ffdc53450" providerId="ADAL" clId="{4F9DAAE2-17CE-4A83-BAE8-38CE1201599B}" dt="2021-11-10T15:58:49.426" v="627" actId="1037"/>
          <ac:spMkLst>
            <pc:docMk/>
            <pc:sldMk cId="3176516424" sldId="303"/>
            <ac:spMk id="21" creationId="{A6856D61-EBF3-4183-B8CF-465F2AE26DB9}"/>
          </ac:spMkLst>
        </pc:spChg>
        <pc:spChg chg="mod">
          <ac:chgData name="Bassetti, Niccolo" userId="54863034-d73a-41c9-8a33-682ffdc53450" providerId="ADAL" clId="{4F9DAAE2-17CE-4A83-BAE8-38CE1201599B}" dt="2021-11-10T15:58:49.426" v="627" actId="1037"/>
          <ac:spMkLst>
            <pc:docMk/>
            <pc:sldMk cId="3176516424" sldId="303"/>
            <ac:spMk id="22" creationId="{4C6FB728-D5A4-4352-B5E3-C2099ACFE93F}"/>
          </ac:spMkLst>
        </pc:spChg>
        <pc:spChg chg="add del mod">
          <ac:chgData name="Bassetti, Niccolo" userId="54863034-d73a-41c9-8a33-682ffdc53450" providerId="ADAL" clId="{4F9DAAE2-17CE-4A83-BAE8-38CE1201599B}" dt="2021-11-10T15:58:20.084" v="525" actId="21"/>
          <ac:spMkLst>
            <pc:docMk/>
            <pc:sldMk cId="3176516424" sldId="303"/>
            <ac:spMk id="28" creationId="{9C7EBB62-EF2F-490F-AF20-00CC915FFAB8}"/>
          </ac:spMkLst>
        </pc:spChg>
        <pc:spChg chg="mod">
          <ac:chgData name="Bassetti, Niccolo" userId="54863034-d73a-41c9-8a33-682ffdc53450" providerId="ADAL" clId="{4F9DAAE2-17CE-4A83-BAE8-38CE1201599B}" dt="2021-11-10T15:58:34.627" v="593" actId="1036"/>
          <ac:spMkLst>
            <pc:docMk/>
            <pc:sldMk cId="3176516424" sldId="303"/>
            <ac:spMk id="29" creationId="{9F39F6AE-7553-4242-BB8C-25231E1628B2}"/>
          </ac:spMkLst>
        </pc:spChg>
        <pc:spChg chg="add del mod">
          <ac:chgData name="Bassetti, Niccolo" userId="54863034-d73a-41c9-8a33-682ffdc53450" providerId="ADAL" clId="{4F9DAAE2-17CE-4A83-BAE8-38CE1201599B}" dt="2021-11-10T15:58:20.084" v="525" actId="21"/>
          <ac:spMkLst>
            <pc:docMk/>
            <pc:sldMk cId="3176516424" sldId="303"/>
            <ac:spMk id="30" creationId="{ABAB5474-8809-4552-98C9-85AC1FD9B91A}"/>
          </ac:spMkLst>
        </pc:spChg>
        <pc:spChg chg="add del mod">
          <ac:chgData name="Bassetti, Niccolo" userId="54863034-d73a-41c9-8a33-682ffdc53450" providerId="ADAL" clId="{4F9DAAE2-17CE-4A83-BAE8-38CE1201599B}" dt="2021-11-10T15:58:20.084" v="525" actId="21"/>
          <ac:spMkLst>
            <pc:docMk/>
            <pc:sldMk cId="3176516424" sldId="303"/>
            <ac:spMk id="31" creationId="{387BA631-B3D8-43B7-B1CD-14D0591B336E}"/>
          </ac:spMkLst>
        </pc:spChg>
        <pc:spChg chg="add del mod">
          <ac:chgData name="Bassetti, Niccolo" userId="54863034-d73a-41c9-8a33-682ffdc53450" providerId="ADAL" clId="{4F9DAAE2-17CE-4A83-BAE8-38CE1201599B}" dt="2021-11-10T15:58:20.084" v="525" actId="21"/>
          <ac:spMkLst>
            <pc:docMk/>
            <pc:sldMk cId="3176516424" sldId="303"/>
            <ac:spMk id="32" creationId="{F23F0ECA-D207-4AC7-A9E2-A1CD1E27E85B}"/>
          </ac:spMkLst>
        </pc:spChg>
        <pc:spChg chg="add del mod">
          <ac:chgData name="Bassetti, Niccolo" userId="54863034-d73a-41c9-8a33-682ffdc53450" providerId="ADAL" clId="{4F9DAAE2-17CE-4A83-BAE8-38CE1201599B}" dt="2021-11-10T15:58:20.084" v="525" actId="21"/>
          <ac:spMkLst>
            <pc:docMk/>
            <pc:sldMk cId="3176516424" sldId="303"/>
            <ac:spMk id="33" creationId="{4DEE63E5-C0A2-4A56-B031-935D3967C3E1}"/>
          </ac:spMkLst>
        </pc:spChg>
        <pc:spChg chg="add del mod">
          <ac:chgData name="Bassetti, Niccolo" userId="54863034-d73a-41c9-8a33-682ffdc53450" providerId="ADAL" clId="{4F9DAAE2-17CE-4A83-BAE8-38CE1201599B}" dt="2021-11-10T15:58:07.186" v="520" actId="478"/>
          <ac:spMkLst>
            <pc:docMk/>
            <pc:sldMk cId="3176516424" sldId="303"/>
            <ac:spMk id="34" creationId="{2D1DFD30-3EC3-4782-A3D1-A2634FDC385C}"/>
          </ac:spMkLst>
        </pc:spChg>
        <pc:spChg chg="add mod">
          <ac:chgData name="Bassetti, Niccolo" userId="54863034-d73a-41c9-8a33-682ffdc53450" providerId="ADAL" clId="{4F9DAAE2-17CE-4A83-BAE8-38CE1201599B}" dt="2021-11-23T01:24:18.084" v="1100" actId="6549"/>
          <ac:spMkLst>
            <pc:docMk/>
            <pc:sldMk cId="3176516424" sldId="303"/>
            <ac:spMk id="35" creationId="{DAAB2FAE-E6F3-41A1-AE84-68FD962C38C9}"/>
          </ac:spMkLst>
        </pc:spChg>
        <pc:spChg chg="mod">
          <ac:chgData name="Bassetti, Niccolo" userId="54863034-d73a-41c9-8a33-682ffdc53450" providerId="ADAL" clId="{4F9DAAE2-17CE-4A83-BAE8-38CE1201599B}" dt="2021-11-10T15:58:34.627" v="593" actId="1036"/>
          <ac:spMkLst>
            <pc:docMk/>
            <pc:sldMk cId="3176516424" sldId="303"/>
            <ac:spMk id="66" creationId="{00000000-0000-0000-0000-000000000000}"/>
          </ac:spMkLst>
        </pc:spChg>
        <pc:spChg chg="mod">
          <ac:chgData name="Bassetti, Niccolo" userId="54863034-d73a-41c9-8a33-682ffdc53450" providerId="ADAL" clId="{4F9DAAE2-17CE-4A83-BAE8-38CE1201599B}" dt="2021-11-10T15:58:34.627" v="593" actId="1036"/>
          <ac:spMkLst>
            <pc:docMk/>
            <pc:sldMk cId="3176516424" sldId="303"/>
            <ac:spMk id="67" creationId="{00000000-0000-0000-0000-000000000000}"/>
          </ac:spMkLst>
        </pc:spChg>
        <pc:spChg chg="mod">
          <ac:chgData name="Bassetti, Niccolo" userId="54863034-d73a-41c9-8a33-682ffdc53450" providerId="ADAL" clId="{4F9DAAE2-17CE-4A83-BAE8-38CE1201599B}" dt="2021-11-10T15:58:34.627" v="593" actId="1036"/>
          <ac:spMkLst>
            <pc:docMk/>
            <pc:sldMk cId="3176516424" sldId="303"/>
            <ac:spMk id="68" creationId="{00000000-0000-0000-0000-000000000000}"/>
          </ac:spMkLst>
        </pc:spChg>
        <pc:spChg chg="mod">
          <ac:chgData name="Bassetti, Niccolo" userId="54863034-d73a-41c9-8a33-682ffdc53450" providerId="ADAL" clId="{4F9DAAE2-17CE-4A83-BAE8-38CE1201599B}" dt="2021-11-10T15:58:34.627" v="593" actId="1036"/>
          <ac:spMkLst>
            <pc:docMk/>
            <pc:sldMk cId="3176516424" sldId="303"/>
            <ac:spMk id="69" creationId="{00000000-0000-0000-0000-000000000000}"/>
          </ac:spMkLst>
        </pc:spChg>
        <pc:spChg chg="mod">
          <ac:chgData name="Bassetti, Niccolo" userId="54863034-d73a-41c9-8a33-682ffdc53450" providerId="ADAL" clId="{4F9DAAE2-17CE-4A83-BAE8-38CE1201599B}" dt="2021-11-10T15:58:34.627" v="593" actId="1036"/>
          <ac:spMkLst>
            <pc:docMk/>
            <pc:sldMk cId="3176516424" sldId="303"/>
            <ac:spMk id="70" creationId="{00000000-0000-0000-0000-000000000000}"/>
          </ac:spMkLst>
        </pc:spChg>
        <pc:picChg chg="mod">
          <ac:chgData name="Bassetti, Niccolo" userId="54863034-d73a-41c9-8a33-682ffdc53450" providerId="ADAL" clId="{4F9DAAE2-17CE-4A83-BAE8-38CE1201599B}" dt="2021-11-10T15:58:34.627" v="593" actId="1036"/>
          <ac:picMkLst>
            <pc:docMk/>
            <pc:sldMk cId="3176516424" sldId="303"/>
            <ac:picMk id="3" creationId="{30F0B929-9C57-499E-A489-FC3DD5883729}"/>
          </ac:picMkLst>
        </pc:picChg>
        <pc:picChg chg="mod">
          <ac:chgData name="Bassetti, Niccolo" userId="54863034-d73a-41c9-8a33-682ffdc53450" providerId="ADAL" clId="{4F9DAAE2-17CE-4A83-BAE8-38CE1201599B}" dt="2021-11-10T15:58:34.627" v="593" actId="1036"/>
          <ac:picMkLst>
            <pc:docMk/>
            <pc:sldMk cId="3176516424" sldId="303"/>
            <ac:picMk id="5" creationId="{3D4E8A2C-EDCE-4CE2-9544-4AD401ECC2E1}"/>
          </ac:picMkLst>
        </pc:picChg>
        <pc:picChg chg="add del mod">
          <ac:chgData name="Bassetti, Niccolo" userId="54863034-d73a-41c9-8a33-682ffdc53450" providerId="ADAL" clId="{4F9DAAE2-17CE-4A83-BAE8-38CE1201599B}" dt="2021-11-10T15:58:20.084" v="525" actId="21"/>
          <ac:picMkLst>
            <pc:docMk/>
            <pc:sldMk cId="3176516424" sldId="303"/>
            <ac:picMk id="23" creationId="{2C930E07-AEB2-488B-9539-8A9EB6B4CCCA}"/>
          </ac:picMkLst>
        </pc:picChg>
        <pc:picChg chg="add del mod">
          <ac:chgData name="Bassetti, Niccolo" userId="54863034-d73a-41c9-8a33-682ffdc53450" providerId="ADAL" clId="{4F9DAAE2-17CE-4A83-BAE8-38CE1201599B}" dt="2021-11-10T15:58:20.084" v="525" actId="21"/>
          <ac:picMkLst>
            <pc:docMk/>
            <pc:sldMk cId="3176516424" sldId="303"/>
            <ac:picMk id="24" creationId="{6A3CE221-D349-4F82-A712-CED60B68F5E1}"/>
          </ac:picMkLst>
        </pc:picChg>
        <pc:picChg chg="add del mod">
          <ac:chgData name="Bassetti, Niccolo" userId="54863034-d73a-41c9-8a33-682ffdc53450" providerId="ADAL" clId="{4F9DAAE2-17CE-4A83-BAE8-38CE1201599B}" dt="2021-11-10T15:58:20.084" v="525" actId="21"/>
          <ac:picMkLst>
            <pc:docMk/>
            <pc:sldMk cId="3176516424" sldId="303"/>
            <ac:picMk id="25" creationId="{69C1A22B-F8B8-485A-9BDF-B93224D69921}"/>
          </ac:picMkLst>
        </pc:picChg>
        <pc:cxnChg chg="add del mod">
          <ac:chgData name="Bassetti, Niccolo" userId="54863034-d73a-41c9-8a33-682ffdc53450" providerId="ADAL" clId="{4F9DAAE2-17CE-4A83-BAE8-38CE1201599B}" dt="2021-11-10T15:58:20.084" v="525" actId="21"/>
          <ac:cxnSpMkLst>
            <pc:docMk/>
            <pc:sldMk cId="3176516424" sldId="303"/>
            <ac:cxnSpMk id="26" creationId="{F5B10DDF-340F-403D-9853-6374885155AB}"/>
          </ac:cxnSpMkLst>
        </pc:cxnChg>
        <pc:cxnChg chg="add del mod">
          <ac:chgData name="Bassetti, Niccolo" userId="54863034-d73a-41c9-8a33-682ffdc53450" providerId="ADAL" clId="{4F9DAAE2-17CE-4A83-BAE8-38CE1201599B}" dt="2021-11-10T15:58:20.084" v="525" actId="21"/>
          <ac:cxnSpMkLst>
            <pc:docMk/>
            <pc:sldMk cId="3176516424" sldId="303"/>
            <ac:cxnSpMk id="27" creationId="{7D5D837E-8EE8-4000-BE5B-1E573E07DD53}"/>
          </ac:cxnSpMkLst>
        </pc:cxnChg>
        <pc:cxnChg chg="mod">
          <ac:chgData name="Bassetti, Niccolo" userId="54863034-d73a-41c9-8a33-682ffdc53450" providerId="ADAL" clId="{4F9DAAE2-17CE-4A83-BAE8-38CE1201599B}" dt="2021-11-10T15:58:49.426" v="627" actId="1037"/>
          <ac:cxnSpMkLst>
            <pc:docMk/>
            <pc:sldMk cId="3176516424" sldId="303"/>
            <ac:cxnSpMk id="71" creationId="{00000000-0000-0000-0000-000000000000}"/>
          </ac:cxnSpMkLst>
        </pc:cxnChg>
        <pc:cxnChg chg="mod">
          <ac:chgData name="Bassetti, Niccolo" userId="54863034-d73a-41c9-8a33-682ffdc53450" providerId="ADAL" clId="{4F9DAAE2-17CE-4A83-BAE8-38CE1201599B}" dt="2021-11-10T15:58:49.426" v="627" actId="1037"/>
          <ac:cxnSpMkLst>
            <pc:docMk/>
            <pc:sldMk cId="3176516424" sldId="303"/>
            <ac:cxnSpMk id="72" creationId="{00000000-0000-0000-0000-000000000000}"/>
          </ac:cxnSpMkLst>
        </pc:cxnChg>
        <pc:cxnChg chg="mod">
          <ac:chgData name="Bassetti, Niccolo" userId="54863034-d73a-41c9-8a33-682ffdc53450" providerId="ADAL" clId="{4F9DAAE2-17CE-4A83-BAE8-38CE1201599B}" dt="2021-11-10T15:58:49.426" v="627" actId="1037"/>
          <ac:cxnSpMkLst>
            <pc:docMk/>
            <pc:sldMk cId="3176516424" sldId="303"/>
            <ac:cxnSpMk id="73" creationId="{00000000-0000-0000-0000-000000000000}"/>
          </ac:cxnSpMkLst>
        </pc:cxnChg>
        <pc:cxnChg chg="mod">
          <ac:chgData name="Bassetti, Niccolo" userId="54863034-d73a-41c9-8a33-682ffdc53450" providerId="ADAL" clId="{4F9DAAE2-17CE-4A83-BAE8-38CE1201599B}" dt="2021-11-10T15:58:49.426" v="627" actId="1037"/>
          <ac:cxnSpMkLst>
            <pc:docMk/>
            <pc:sldMk cId="3176516424" sldId="303"/>
            <ac:cxnSpMk id="74" creationId="{00000000-0000-0000-0000-000000000000}"/>
          </ac:cxnSpMkLst>
        </pc:cxnChg>
      </pc:sldChg>
      <pc:sldChg chg="add del">
        <pc:chgData name="Bassetti, Niccolo" userId="54863034-d73a-41c9-8a33-682ffdc53450" providerId="ADAL" clId="{4F9DAAE2-17CE-4A83-BAE8-38CE1201599B}" dt="2021-11-10T16:05:13.642" v="746" actId="47"/>
        <pc:sldMkLst>
          <pc:docMk/>
          <pc:sldMk cId="1510039473" sldId="309"/>
        </pc:sldMkLst>
      </pc:sldChg>
      <pc:sldChg chg="add del">
        <pc:chgData name="Bassetti, Niccolo" userId="54863034-d73a-41c9-8a33-682ffdc53450" providerId="ADAL" clId="{4F9DAAE2-17CE-4A83-BAE8-38CE1201599B}" dt="2021-11-10T16:05:13.642" v="746" actId="47"/>
        <pc:sldMkLst>
          <pc:docMk/>
          <pc:sldMk cId="1190614704" sldId="310"/>
        </pc:sldMkLst>
      </pc:sldChg>
      <pc:sldChg chg="addSp delSp modSp mod delAnim modAnim addCm delCm modCm modNotesTx">
        <pc:chgData name="Bassetti, Niccolo" userId="54863034-d73a-41c9-8a33-682ffdc53450" providerId="ADAL" clId="{4F9DAAE2-17CE-4A83-BAE8-38CE1201599B}" dt="2021-11-23T01:25:42.093" v="1145" actId="6549"/>
        <pc:sldMkLst>
          <pc:docMk/>
          <pc:sldMk cId="3371486334" sldId="311"/>
        </pc:sldMkLst>
        <pc:spChg chg="add del mod">
          <ac:chgData name="Bassetti, Niccolo" userId="54863034-d73a-41c9-8a33-682ffdc53450" providerId="ADAL" clId="{4F9DAAE2-17CE-4A83-BAE8-38CE1201599B}" dt="2021-11-10T15:57:59.569" v="518" actId="21"/>
          <ac:spMkLst>
            <pc:docMk/>
            <pc:sldMk cId="3371486334" sldId="311"/>
            <ac:spMk id="14" creationId="{487AAB85-6D58-4715-A975-D0BB3A29C289}"/>
          </ac:spMkLst>
        </pc:spChg>
        <pc:spChg chg="del mod">
          <ac:chgData name="Bassetti, Niccolo" userId="54863034-d73a-41c9-8a33-682ffdc53450" providerId="ADAL" clId="{4F9DAAE2-17CE-4A83-BAE8-38CE1201599B}" dt="2021-11-10T15:55:19.557" v="373" actId="21"/>
          <ac:spMkLst>
            <pc:docMk/>
            <pc:sldMk cId="3371486334" sldId="311"/>
            <ac:spMk id="21" creationId="{600E2506-BA79-4E8F-A7EC-0640DC8CBE2A}"/>
          </ac:spMkLst>
        </pc:spChg>
        <pc:spChg chg="del mod">
          <ac:chgData name="Bassetti, Niccolo" userId="54863034-d73a-41c9-8a33-682ffdc53450" providerId="ADAL" clId="{4F9DAAE2-17CE-4A83-BAE8-38CE1201599B}" dt="2021-11-10T15:55:19.557" v="373" actId="21"/>
          <ac:spMkLst>
            <pc:docMk/>
            <pc:sldMk cId="3371486334" sldId="311"/>
            <ac:spMk id="22" creationId="{8B19A87C-EF2A-4770-BF23-3E0F80F3CA98}"/>
          </ac:spMkLst>
        </pc:spChg>
        <pc:spChg chg="del">
          <ac:chgData name="Bassetti, Niccolo" userId="54863034-d73a-41c9-8a33-682ffdc53450" providerId="ADAL" clId="{4F9DAAE2-17CE-4A83-BAE8-38CE1201599B}" dt="2021-11-10T15:55:19.557" v="373" actId="21"/>
          <ac:spMkLst>
            <pc:docMk/>
            <pc:sldMk cId="3371486334" sldId="311"/>
            <ac:spMk id="23" creationId="{8A205650-C566-42B1-9A80-1CB7EBD9AED9}"/>
          </ac:spMkLst>
        </pc:spChg>
        <pc:spChg chg="del">
          <ac:chgData name="Bassetti, Niccolo" userId="54863034-d73a-41c9-8a33-682ffdc53450" providerId="ADAL" clId="{4F9DAAE2-17CE-4A83-BAE8-38CE1201599B}" dt="2021-11-10T15:55:19.557" v="373" actId="21"/>
          <ac:spMkLst>
            <pc:docMk/>
            <pc:sldMk cId="3371486334" sldId="311"/>
            <ac:spMk id="24" creationId="{DB678F8A-572C-4802-AC49-E759894EDC83}"/>
          </ac:spMkLst>
        </pc:spChg>
        <pc:spChg chg="del">
          <ac:chgData name="Bassetti, Niccolo" userId="54863034-d73a-41c9-8a33-682ffdc53450" providerId="ADAL" clId="{4F9DAAE2-17CE-4A83-BAE8-38CE1201599B}" dt="2021-11-10T15:55:19.557" v="373" actId="21"/>
          <ac:spMkLst>
            <pc:docMk/>
            <pc:sldMk cId="3371486334" sldId="311"/>
            <ac:spMk id="25" creationId="{E6EAB16E-D178-4E21-89E3-D78DD1D2451A}"/>
          </ac:spMkLst>
        </pc:spChg>
        <pc:spChg chg="add del mod">
          <ac:chgData name="Bassetti, Niccolo" userId="54863034-d73a-41c9-8a33-682ffdc53450" providerId="ADAL" clId="{4F9DAAE2-17CE-4A83-BAE8-38CE1201599B}" dt="2021-11-22T18:02:51.386" v="933" actId="478"/>
          <ac:spMkLst>
            <pc:docMk/>
            <pc:sldMk cId="3371486334" sldId="311"/>
            <ac:spMk id="26" creationId="{4CD0442A-875E-4D5D-AE42-C72643C28B1D}"/>
          </ac:spMkLst>
        </pc:spChg>
        <pc:spChg chg="add del mod">
          <ac:chgData name="Bassetti, Niccolo" userId="54863034-d73a-41c9-8a33-682ffdc53450" providerId="ADAL" clId="{4F9DAAE2-17CE-4A83-BAE8-38CE1201599B}" dt="2021-11-22T18:02:51.386" v="933" actId="478"/>
          <ac:spMkLst>
            <pc:docMk/>
            <pc:sldMk cId="3371486334" sldId="311"/>
            <ac:spMk id="27" creationId="{24AA95F0-6CC3-4699-979B-38D46D092AEC}"/>
          </ac:spMkLst>
        </pc:spChg>
        <pc:spChg chg="add del mod">
          <ac:chgData name="Bassetti, Niccolo" userId="54863034-d73a-41c9-8a33-682ffdc53450" providerId="ADAL" clId="{4F9DAAE2-17CE-4A83-BAE8-38CE1201599B}" dt="2021-11-22T18:02:51.386" v="933" actId="478"/>
          <ac:spMkLst>
            <pc:docMk/>
            <pc:sldMk cId="3371486334" sldId="311"/>
            <ac:spMk id="28" creationId="{1837205A-BB32-4E72-855A-721C9EFF612D}"/>
          </ac:spMkLst>
        </pc:spChg>
        <pc:spChg chg="add del mod">
          <ac:chgData name="Bassetti, Niccolo" userId="54863034-d73a-41c9-8a33-682ffdc53450" providerId="ADAL" clId="{4F9DAAE2-17CE-4A83-BAE8-38CE1201599B}" dt="2021-11-22T18:02:51.386" v="933" actId="478"/>
          <ac:spMkLst>
            <pc:docMk/>
            <pc:sldMk cId="3371486334" sldId="311"/>
            <ac:spMk id="29" creationId="{4186DC3E-A35A-493E-B5D4-B1BFCFBEC03C}"/>
          </ac:spMkLst>
        </pc:spChg>
        <pc:spChg chg="add del mod">
          <ac:chgData name="Bassetti, Niccolo" userId="54863034-d73a-41c9-8a33-682ffdc53450" providerId="ADAL" clId="{4F9DAAE2-17CE-4A83-BAE8-38CE1201599B}" dt="2021-11-22T18:02:51.386" v="933" actId="478"/>
          <ac:spMkLst>
            <pc:docMk/>
            <pc:sldMk cId="3371486334" sldId="311"/>
            <ac:spMk id="30" creationId="{3C202BAB-4A2B-4CF1-B2DF-166E4891A73D}"/>
          </ac:spMkLst>
        </pc:spChg>
        <pc:spChg chg="add mod">
          <ac:chgData name="Bassetti, Niccolo" userId="54863034-d73a-41c9-8a33-682ffdc53450" providerId="ADAL" clId="{4F9DAAE2-17CE-4A83-BAE8-38CE1201599B}" dt="2021-11-23T01:25:42.093" v="1145" actId="6549"/>
          <ac:spMkLst>
            <pc:docMk/>
            <pc:sldMk cId="3371486334" sldId="311"/>
            <ac:spMk id="31" creationId="{B3F6C449-94EE-4EFC-8A8C-226B8E005AAB}"/>
          </ac:spMkLst>
        </pc:spChg>
        <pc:picChg chg="add mod modCrop">
          <ac:chgData name="Bassetti, Niccolo" userId="54863034-d73a-41c9-8a33-682ffdc53450" providerId="ADAL" clId="{4F9DAAE2-17CE-4A83-BAE8-38CE1201599B}" dt="2021-11-22T18:03:22.528" v="940" actId="14100"/>
          <ac:picMkLst>
            <pc:docMk/>
            <pc:sldMk cId="3371486334" sldId="311"/>
            <ac:picMk id="3" creationId="{F172E870-5026-4446-BA72-B8BB3D497467}"/>
          </ac:picMkLst>
        </pc:picChg>
        <pc:picChg chg="del">
          <ac:chgData name="Bassetti, Niccolo" userId="54863034-d73a-41c9-8a33-682ffdc53450" providerId="ADAL" clId="{4F9DAAE2-17CE-4A83-BAE8-38CE1201599B}" dt="2021-11-10T15:55:19.557" v="373" actId="21"/>
          <ac:picMkLst>
            <pc:docMk/>
            <pc:sldMk cId="3371486334" sldId="311"/>
            <ac:picMk id="6" creationId="{6AD94ACF-761F-480A-BDB9-0657FEB311DC}"/>
          </ac:picMkLst>
        </pc:picChg>
        <pc:picChg chg="del">
          <ac:chgData name="Bassetti, Niccolo" userId="54863034-d73a-41c9-8a33-682ffdc53450" providerId="ADAL" clId="{4F9DAAE2-17CE-4A83-BAE8-38CE1201599B}" dt="2021-11-10T15:55:19.557" v="373" actId="21"/>
          <ac:picMkLst>
            <pc:docMk/>
            <pc:sldMk cId="3371486334" sldId="311"/>
            <ac:picMk id="10" creationId="{82366F36-0355-44BF-A302-C2440370F97F}"/>
          </ac:picMkLst>
        </pc:picChg>
        <pc:picChg chg="del">
          <ac:chgData name="Bassetti, Niccolo" userId="54863034-d73a-41c9-8a33-682ffdc53450" providerId="ADAL" clId="{4F9DAAE2-17CE-4A83-BAE8-38CE1201599B}" dt="2021-11-10T15:55:19.557" v="373" actId="21"/>
          <ac:picMkLst>
            <pc:docMk/>
            <pc:sldMk cId="3371486334" sldId="311"/>
            <ac:picMk id="12" creationId="{23F1F796-669B-4C52-849D-557CD0542EE6}"/>
          </ac:picMkLst>
        </pc:picChg>
        <pc:picChg chg="add del mod">
          <ac:chgData name="Bassetti, Niccolo" userId="54863034-d73a-41c9-8a33-682ffdc53450" providerId="ADAL" clId="{4F9DAAE2-17CE-4A83-BAE8-38CE1201599B}" dt="2021-11-22T18:02:51.386" v="933" actId="478"/>
          <ac:picMkLst>
            <pc:docMk/>
            <pc:sldMk cId="3371486334" sldId="311"/>
            <ac:picMk id="15" creationId="{22C76D96-71DF-49F0-8C37-3B2E734D0C93}"/>
          </ac:picMkLst>
        </pc:picChg>
        <pc:picChg chg="add del mod">
          <ac:chgData name="Bassetti, Niccolo" userId="54863034-d73a-41c9-8a33-682ffdc53450" providerId="ADAL" clId="{4F9DAAE2-17CE-4A83-BAE8-38CE1201599B}" dt="2021-11-22T18:02:51.386" v="933" actId="478"/>
          <ac:picMkLst>
            <pc:docMk/>
            <pc:sldMk cId="3371486334" sldId="311"/>
            <ac:picMk id="16" creationId="{653E91CF-9978-4896-A2FE-B831415066C4}"/>
          </ac:picMkLst>
        </pc:picChg>
        <pc:picChg chg="add del mod">
          <ac:chgData name="Bassetti, Niccolo" userId="54863034-d73a-41c9-8a33-682ffdc53450" providerId="ADAL" clId="{4F9DAAE2-17CE-4A83-BAE8-38CE1201599B}" dt="2021-11-22T18:02:51.386" v="933" actId="478"/>
          <ac:picMkLst>
            <pc:docMk/>
            <pc:sldMk cId="3371486334" sldId="311"/>
            <ac:picMk id="17" creationId="{091C50CA-10EB-47F7-9ABA-EEA06BB7F009}"/>
          </ac:picMkLst>
        </pc:picChg>
        <pc:cxnChg chg="del">
          <ac:chgData name="Bassetti, Niccolo" userId="54863034-d73a-41c9-8a33-682ffdc53450" providerId="ADAL" clId="{4F9DAAE2-17CE-4A83-BAE8-38CE1201599B}" dt="2021-11-10T15:55:19.557" v="373" actId="21"/>
          <ac:cxnSpMkLst>
            <pc:docMk/>
            <pc:sldMk cId="3371486334" sldId="311"/>
            <ac:cxnSpMk id="13" creationId="{7CAC8CEA-B299-4BDE-939F-D85287297FED}"/>
          </ac:cxnSpMkLst>
        </pc:cxnChg>
        <pc:cxnChg chg="add del mod">
          <ac:chgData name="Bassetti, Niccolo" userId="54863034-d73a-41c9-8a33-682ffdc53450" providerId="ADAL" clId="{4F9DAAE2-17CE-4A83-BAE8-38CE1201599B}" dt="2021-11-22T18:02:51.386" v="933" actId="478"/>
          <ac:cxnSpMkLst>
            <pc:docMk/>
            <pc:sldMk cId="3371486334" sldId="311"/>
            <ac:cxnSpMk id="18" creationId="{7FB1C3CA-113B-4D6E-9720-9B3CED1EF124}"/>
          </ac:cxnSpMkLst>
        </pc:cxnChg>
        <pc:cxnChg chg="add del mod">
          <ac:chgData name="Bassetti, Niccolo" userId="54863034-d73a-41c9-8a33-682ffdc53450" providerId="ADAL" clId="{4F9DAAE2-17CE-4A83-BAE8-38CE1201599B}" dt="2021-11-22T18:02:51.386" v="933" actId="478"/>
          <ac:cxnSpMkLst>
            <pc:docMk/>
            <pc:sldMk cId="3371486334" sldId="311"/>
            <ac:cxnSpMk id="19" creationId="{4DD2E407-D13C-44F5-AB1A-81D8F34B527F}"/>
          </ac:cxnSpMkLst>
        </pc:cxnChg>
        <pc:cxnChg chg="del">
          <ac:chgData name="Bassetti, Niccolo" userId="54863034-d73a-41c9-8a33-682ffdc53450" providerId="ADAL" clId="{4F9DAAE2-17CE-4A83-BAE8-38CE1201599B}" dt="2021-11-10T15:55:19.557" v="373" actId="21"/>
          <ac:cxnSpMkLst>
            <pc:docMk/>
            <pc:sldMk cId="3371486334" sldId="311"/>
            <ac:cxnSpMk id="20" creationId="{CC974DE4-EE6D-4A18-A75F-8E0BC8C8F78C}"/>
          </ac:cxnSpMkLst>
        </pc:cxnChg>
      </pc:sldChg>
      <pc:sldChg chg="add del">
        <pc:chgData name="Bassetti, Niccolo" userId="54863034-d73a-41c9-8a33-682ffdc53450" providerId="ADAL" clId="{4F9DAAE2-17CE-4A83-BAE8-38CE1201599B}" dt="2021-11-10T16:05:13.642" v="746" actId="47"/>
        <pc:sldMkLst>
          <pc:docMk/>
          <pc:sldMk cId="1110190702" sldId="314"/>
        </pc:sldMkLst>
      </pc:sldChg>
      <pc:sldChg chg="addSp delSp modSp add del mod modNotesTx">
        <pc:chgData name="Bassetti, Niccolo" userId="54863034-d73a-41c9-8a33-682ffdc53450" providerId="ADAL" clId="{4F9DAAE2-17CE-4A83-BAE8-38CE1201599B}" dt="2021-11-10T16:14:42.055" v="862" actId="20577"/>
        <pc:sldMkLst>
          <pc:docMk/>
          <pc:sldMk cId="1846534402" sldId="315"/>
        </pc:sldMkLst>
        <pc:spChg chg="add mod">
          <ac:chgData name="Bassetti, Niccolo" userId="54863034-d73a-41c9-8a33-682ffdc53450" providerId="ADAL" clId="{4F9DAAE2-17CE-4A83-BAE8-38CE1201599B}" dt="2021-11-10T16:13:24.015" v="825" actId="1036"/>
          <ac:spMkLst>
            <pc:docMk/>
            <pc:sldMk cId="1846534402" sldId="315"/>
            <ac:spMk id="3" creationId="{6EEFDD07-814C-49C9-9C34-D5BDF9CD3338}"/>
          </ac:spMkLst>
        </pc:spChg>
        <pc:spChg chg="del">
          <ac:chgData name="Bassetti, Niccolo" userId="54863034-d73a-41c9-8a33-682ffdc53450" providerId="ADAL" clId="{4F9DAAE2-17CE-4A83-BAE8-38CE1201599B}" dt="2021-11-10T16:05:16.681" v="748" actId="478"/>
          <ac:spMkLst>
            <pc:docMk/>
            <pc:sldMk cId="1846534402" sldId="315"/>
            <ac:spMk id="7" creationId="{00000000-0000-0000-0000-000000000000}"/>
          </ac:spMkLst>
        </pc:spChg>
      </pc:sldChg>
      <pc:sldChg chg="addSp delSp modSp mod modNotesTx">
        <pc:chgData name="Bassetti, Niccolo" userId="54863034-d73a-41c9-8a33-682ffdc53450" providerId="ADAL" clId="{4F9DAAE2-17CE-4A83-BAE8-38CE1201599B}" dt="2021-11-23T01:26:32.108" v="1184" actId="20577"/>
        <pc:sldMkLst>
          <pc:docMk/>
          <pc:sldMk cId="1284162179" sldId="329"/>
        </pc:sldMkLst>
        <pc:spChg chg="add mod">
          <ac:chgData name="Bassetti, Niccolo" userId="54863034-d73a-41c9-8a33-682ffdc53450" providerId="ADAL" clId="{4F9DAAE2-17CE-4A83-BAE8-38CE1201599B}" dt="2021-11-23T01:26:32.108" v="1184" actId="20577"/>
          <ac:spMkLst>
            <pc:docMk/>
            <pc:sldMk cId="1284162179" sldId="329"/>
            <ac:spMk id="9" creationId="{7D598111-E3FE-4671-9275-12619333B37A}"/>
          </ac:spMkLst>
        </pc:spChg>
        <pc:spChg chg="mod">
          <ac:chgData name="Bassetti, Niccolo" userId="54863034-d73a-41c9-8a33-682ffdc53450" providerId="ADAL" clId="{4F9DAAE2-17CE-4A83-BAE8-38CE1201599B}" dt="2021-11-10T16:13:58.251" v="847" actId="1038"/>
          <ac:spMkLst>
            <pc:docMk/>
            <pc:sldMk cId="1284162179" sldId="329"/>
            <ac:spMk id="14" creationId="{00000000-0000-0000-0000-000000000000}"/>
          </ac:spMkLst>
        </pc:spChg>
        <pc:graphicFrameChg chg="del mod">
          <ac:chgData name="Bassetti, Niccolo" userId="54863034-d73a-41c9-8a33-682ffdc53450" providerId="ADAL" clId="{4F9DAAE2-17CE-4A83-BAE8-38CE1201599B}" dt="2021-11-10T15:49:06.836" v="306" actId="478"/>
          <ac:graphicFrameMkLst>
            <pc:docMk/>
            <pc:sldMk cId="1284162179" sldId="329"/>
            <ac:graphicFrameMk id="2" creationId="{F4F7C8F5-F823-4403-B413-C2AE8D668E80}"/>
          </ac:graphicFrameMkLst>
        </pc:graphicFrameChg>
        <pc:picChg chg="add mod">
          <ac:chgData name="Bassetti, Niccolo" userId="54863034-d73a-41c9-8a33-682ffdc53450" providerId="ADAL" clId="{4F9DAAE2-17CE-4A83-BAE8-38CE1201599B}" dt="2021-11-10T16:13:58.251" v="847" actId="1038"/>
          <ac:picMkLst>
            <pc:docMk/>
            <pc:sldMk cId="1284162179" sldId="329"/>
            <ac:picMk id="4" creationId="{2C56DDB6-8F75-4FC2-A95A-0B109BA4022F}"/>
          </ac:picMkLst>
        </pc:picChg>
        <pc:picChg chg="add mod">
          <ac:chgData name="Bassetti, Niccolo" userId="54863034-d73a-41c9-8a33-682ffdc53450" providerId="ADAL" clId="{4F9DAAE2-17CE-4A83-BAE8-38CE1201599B}" dt="2021-11-10T16:13:58.251" v="847" actId="1038"/>
          <ac:picMkLst>
            <pc:docMk/>
            <pc:sldMk cId="1284162179" sldId="329"/>
            <ac:picMk id="6" creationId="{291D5726-9017-475D-BA97-37C342E9AC91}"/>
          </ac:picMkLst>
        </pc:picChg>
        <pc:picChg chg="del">
          <ac:chgData name="Bassetti, Niccolo" userId="54863034-d73a-41c9-8a33-682ffdc53450" providerId="ADAL" clId="{4F9DAAE2-17CE-4A83-BAE8-38CE1201599B}" dt="2021-11-10T15:48:45.728" v="303" actId="478"/>
          <ac:picMkLst>
            <pc:docMk/>
            <pc:sldMk cId="1284162179" sldId="329"/>
            <ac:picMk id="27" creationId="{82765892-888F-4C3B-9C97-8B345B54D992}"/>
          </ac:picMkLst>
        </pc:picChg>
      </pc:sldChg>
      <pc:sldChg chg="del">
        <pc:chgData name="Bassetti, Niccolo" userId="54863034-d73a-41c9-8a33-682ffdc53450" providerId="ADAL" clId="{4F9DAAE2-17CE-4A83-BAE8-38CE1201599B}" dt="2021-11-10T15:44:21.117" v="226" actId="47"/>
        <pc:sldMkLst>
          <pc:docMk/>
          <pc:sldMk cId="3864978286" sldId="332"/>
        </pc:sldMkLst>
      </pc:sldChg>
      <pc:sldChg chg="addSp delSp modSp mod addCm delCm modNotesTx">
        <pc:chgData name="Bassetti, Niccolo" userId="54863034-d73a-41c9-8a33-682ffdc53450" providerId="ADAL" clId="{4F9DAAE2-17CE-4A83-BAE8-38CE1201599B}" dt="2021-11-23T01:31:43.938" v="1436" actId="20577"/>
        <pc:sldMkLst>
          <pc:docMk/>
          <pc:sldMk cId="3023990593" sldId="333"/>
        </pc:sldMkLst>
        <pc:spChg chg="mod">
          <ac:chgData name="Bassetti, Niccolo" userId="54863034-d73a-41c9-8a33-682ffdc53450" providerId="ADAL" clId="{4F9DAAE2-17CE-4A83-BAE8-38CE1201599B}" dt="2021-11-11T14:31:01.498" v="873" actId="1036"/>
          <ac:spMkLst>
            <pc:docMk/>
            <pc:sldMk cId="3023990593" sldId="333"/>
            <ac:spMk id="6" creationId="{D28A8C0F-A657-4B9C-8611-4BA109D98CCC}"/>
          </ac:spMkLst>
        </pc:spChg>
        <pc:spChg chg="del">
          <ac:chgData name="Bassetti, Niccolo" userId="54863034-d73a-41c9-8a33-682ffdc53450" providerId="ADAL" clId="{4F9DAAE2-17CE-4A83-BAE8-38CE1201599B}" dt="2021-11-11T14:31:04.402" v="874" actId="478"/>
          <ac:spMkLst>
            <pc:docMk/>
            <pc:sldMk cId="3023990593" sldId="333"/>
            <ac:spMk id="7" creationId="{2A13AF40-1239-443B-A5E4-DB2585E07206}"/>
          </ac:spMkLst>
        </pc:spChg>
        <pc:spChg chg="add mod">
          <ac:chgData name="Bassetti, Niccolo" userId="54863034-d73a-41c9-8a33-682ffdc53450" providerId="ADAL" clId="{4F9DAAE2-17CE-4A83-BAE8-38CE1201599B}" dt="2021-11-23T01:31:43.938" v="1436" actId="20577"/>
          <ac:spMkLst>
            <pc:docMk/>
            <pc:sldMk cId="3023990593" sldId="333"/>
            <ac:spMk id="8" creationId="{CBB9017A-6695-4EDA-A453-05853346C51F}"/>
          </ac:spMkLst>
        </pc:spChg>
        <pc:spChg chg="add mod">
          <ac:chgData name="Bassetti, Niccolo" userId="54863034-d73a-41c9-8a33-682ffdc53450" providerId="ADAL" clId="{4F9DAAE2-17CE-4A83-BAE8-38CE1201599B}" dt="2021-11-11T14:31:10.554" v="880" actId="1037"/>
          <ac:spMkLst>
            <pc:docMk/>
            <pc:sldMk cId="3023990593" sldId="333"/>
            <ac:spMk id="9" creationId="{99D9973A-CABD-426B-B361-882EC7C444B7}"/>
          </ac:spMkLst>
        </pc:spChg>
        <pc:picChg chg="mod">
          <ac:chgData name="Bassetti, Niccolo" userId="54863034-d73a-41c9-8a33-682ffdc53450" providerId="ADAL" clId="{4F9DAAE2-17CE-4A83-BAE8-38CE1201599B}" dt="2021-11-11T14:30:56.987" v="870" actId="1076"/>
          <ac:picMkLst>
            <pc:docMk/>
            <pc:sldMk cId="3023990593" sldId="333"/>
            <ac:picMk id="4" creationId="{24769985-B035-4EE2-93B6-776C8D3ACFE3}"/>
          </ac:picMkLst>
        </pc:picChg>
      </pc:sldChg>
      <pc:sldChg chg="add del">
        <pc:chgData name="Bassetti, Niccolo" userId="54863034-d73a-41c9-8a33-682ffdc53450" providerId="ADAL" clId="{4F9DAAE2-17CE-4A83-BAE8-38CE1201599B}" dt="2021-11-10T16:05:13.642" v="746" actId="47"/>
        <pc:sldMkLst>
          <pc:docMk/>
          <pc:sldMk cId="2914577849" sldId="336"/>
        </pc:sldMkLst>
      </pc:sldChg>
      <pc:sldChg chg="del">
        <pc:chgData name="Bassetti, Niccolo" userId="54863034-d73a-41c9-8a33-682ffdc53450" providerId="ADAL" clId="{4F9DAAE2-17CE-4A83-BAE8-38CE1201599B}" dt="2021-11-10T15:44:21.117" v="226" actId="47"/>
        <pc:sldMkLst>
          <pc:docMk/>
          <pc:sldMk cId="1287224547" sldId="337"/>
        </pc:sldMkLst>
      </pc:sldChg>
      <pc:sldChg chg="del">
        <pc:chgData name="Bassetti, Niccolo" userId="54863034-d73a-41c9-8a33-682ffdc53450" providerId="ADAL" clId="{4F9DAAE2-17CE-4A83-BAE8-38CE1201599B}" dt="2021-11-10T15:44:21.117" v="226" actId="47"/>
        <pc:sldMkLst>
          <pc:docMk/>
          <pc:sldMk cId="1137195071" sldId="338"/>
        </pc:sldMkLst>
      </pc:sldChg>
      <pc:sldChg chg="addSp delSp modSp mod addCm delCm modNotesTx">
        <pc:chgData name="Bassetti, Niccolo" userId="54863034-d73a-41c9-8a33-682ffdc53450" providerId="ADAL" clId="{4F9DAAE2-17CE-4A83-BAE8-38CE1201599B}" dt="2021-11-23T01:25:59.336" v="1166" actId="1035"/>
        <pc:sldMkLst>
          <pc:docMk/>
          <pc:sldMk cId="4011826185" sldId="339"/>
        </pc:sldMkLst>
        <pc:spChg chg="add mod">
          <ac:chgData name="Bassetti, Niccolo" userId="54863034-d73a-41c9-8a33-682ffdc53450" providerId="ADAL" clId="{4F9DAAE2-17CE-4A83-BAE8-38CE1201599B}" dt="2021-11-22T18:29:33.043" v="949" actId="13926"/>
          <ac:spMkLst>
            <pc:docMk/>
            <pc:sldMk cId="4011826185" sldId="339"/>
            <ac:spMk id="6" creationId="{77D2851E-3B99-4D2B-85DA-C6E80F96B3B2}"/>
          </ac:spMkLst>
        </pc:spChg>
        <pc:picChg chg="add mod">
          <ac:chgData name="Bassetti, Niccolo" userId="54863034-d73a-41c9-8a33-682ffdc53450" providerId="ADAL" clId="{4F9DAAE2-17CE-4A83-BAE8-38CE1201599B}" dt="2021-11-23T01:25:59.336" v="1166" actId="1035"/>
          <ac:picMkLst>
            <pc:docMk/>
            <pc:sldMk cId="4011826185" sldId="339"/>
            <ac:picMk id="3" creationId="{90025A87-21CB-42E9-8AF3-90B96E753575}"/>
          </ac:picMkLst>
        </pc:picChg>
        <pc:picChg chg="del">
          <ac:chgData name="Bassetti, Niccolo" userId="54863034-d73a-41c9-8a33-682ffdc53450" providerId="ADAL" clId="{4F9DAAE2-17CE-4A83-BAE8-38CE1201599B}" dt="2021-11-10T15:45:26.475" v="240" actId="478"/>
          <ac:picMkLst>
            <pc:docMk/>
            <pc:sldMk cId="4011826185" sldId="339"/>
            <ac:picMk id="5" creationId="{1AB4918A-DE7E-4500-ADB4-BBAFA3CA901E}"/>
          </ac:picMkLst>
        </pc:picChg>
      </pc:sldChg>
      <pc:sldChg chg="del">
        <pc:chgData name="Bassetti, Niccolo" userId="54863034-d73a-41c9-8a33-682ffdc53450" providerId="ADAL" clId="{4F9DAAE2-17CE-4A83-BAE8-38CE1201599B}" dt="2021-11-10T15:44:01.243" v="223" actId="47"/>
        <pc:sldMkLst>
          <pc:docMk/>
          <pc:sldMk cId="1611203702" sldId="341"/>
        </pc:sldMkLst>
      </pc:sldChg>
      <pc:sldChg chg="del">
        <pc:chgData name="Bassetti, Niccolo" userId="54863034-d73a-41c9-8a33-682ffdc53450" providerId="ADAL" clId="{4F9DAAE2-17CE-4A83-BAE8-38CE1201599B}" dt="2021-11-10T15:44:05.225" v="224" actId="47"/>
        <pc:sldMkLst>
          <pc:docMk/>
          <pc:sldMk cId="1292497343" sldId="342"/>
        </pc:sldMkLst>
      </pc:sldChg>
      <pc:sldChg chg="del">
        <pc:chgData name="Bassetti, Niccolo" userId="54863034-d73a-41c9-8a33-682ffdc53450" providerId="ADAL" clId="{4F9DAAE2-17CE-4A83-BAE8-38CE1201599B}" dt="2021-11-10T15:44:21.117" v="226" actId="47"/>
        <pc:sldMkLst>
          <pc:docMk/>
          <pc:sldMk cId="1513440460" sldId="343"/>
        </pc:sldMkLst>
      </pc:sldChg>
      <pc:sldChg chg="del">
        <pc:chgData name="Bassetti, Niccolo" userId="54863034-d73a-41c9-8a33-682ffdc53450" providerId="ADAL" clId="{4F9DAAE2-17CE-4A83-BAE8-38CE1201599B}" dt="2021-11-10T15:44:21.117" v="226" actId="47"/>
        <pc:sldMkLst>
          <pc:docMk/>
          <pc:sldMk cId="2632547854" sldId="344"/>
        </pc:sldMkLst>
      </pc:sldChg>
      <pc:sldChg chg="addSp delSp modSp mod delAnim modAnim modNotesTx">
        <pc:chgData name="Bassetti, Niccolo" userId="54863034-d73a-41c9-8a33-682ffdc53450" providerId="ADAL" clId="{4F9DAAE2-17CE-4A83-BAE8-38CE1201599B}" dt="2021-11-23T01:41:40.047" v="1516" actId="20577"/>
        <pc:sldMkLst>
          <pc:docMk/>
          <pc:sldMk cId="734713458" sldId="345"/>
        </pc:sldMkLst>
        <pc:spChg chg="add del mod">
          <ac:chgData name="Bassetti, Niccolo" userId="54863034-d73a-41c9-8a33-682ffdc53450" providerId="ADAL" clId="{4F9DAAE2-17CE-4A83-BAE8-38CE1201599B}" dt="2021-11-11T15:40:54.677" v="883"/>
          <ac:spMkLst>
            <pc:docMk/>
            <pc:sldMk cId="734713458" sldId="345"/>
            <ac:spMk id="7" creationId="{0C41A938-C85D-4B67-8B83-77B32F856D19}"/>
          </ac:spMkLst>
        </pc:spChg>
        <pc:spChg chg="del">
          <ac:chgData name="Bassetti, Niccolo" userId="54863034-d73a-41c9-8a33-682ffdc53450" providerId="ADAL" clId="{4F9DAAE2-17CE-4A83-BAE8-38CE1201599B}" dt="2021-11-10T15:34:41.986" v="0" actId="21"/>
          <ac:spMkLst>
            <pc:docMk/>
            <pc:sldMk cId="734713458" sldId="345"/>
            <ac:spMk id="7" creationId="{74C3EA6C-9B99-4622-9B9B-76BCA83389BA}"/>
          </ac:spMkLst>
        </pc:spChg>
        <pc:spChg chg="del">
          <ac:chgData name="Bassetti, Niccolo" userId="54863034-d73a-41c9-8a33-682ffdc53450" providerId="ADAL" clId="{4F9DAAE2-17CE-4A83-BAE8-38CE1201599B}" dt="2021-11-10T15:34:41.986" v="0" actId="21"/>
          <ac:spMkLst>
            <pc:docMk/>
            <pc:sldMk cId="734713458" sldId="345"/>
            <ac:spMk id="8" creationId="{351C618F-5902-4B1E-89B4-104D57585BEF}"/>
          </ac:spMkLst>
        </pc:spChg>
        <pc:spChg chg="add del mod">
          <ac:chgData name="Bassetti, Niccolo" userId="54863034-d73a-41c9-8a33-682ffdc53450" providerId="ADAL" clId="{4F9DAAE2-17CE-4A83-BAE8-38CE1201599B}" dt="2021-11-11T15:40:54.677" v="883"/>
          <ac:spMkLst>
            <pc:docMk/>
            <pc:sldMk cId="734713458" sldId="345"/>
            <ac:spMk id="8" creationId="{93ED4F96-87E5-4D4D-B5D2-C8E7AFCF596D}"/>
          </ac:spMkLst>
        </pc:spChg>
        <pc:spChg chg="del">
          <ac:chgData name="Bassetti, Niccolo" userId="54863034-d73a-41c9-8a33-682ffdc53450" providerId="ADAL" clId="{4F9DAAE2-17CE-4A83-BAE8-38CE1201599B}" dt="2021-11-10T15:34:41.986" v="0" actId="21"/>
          <ac:spMkLst>
            <pc:docMk/>
            <pc:sldMk cId="734713458" sldId="345"/>
            <ac:spMk id="9" creationId="{17C4C85C-BC3B-4737-99CB-BCBB350D3CFE}"/>
          </ac:spMkLst>
        </pc:spChg>
        <pc:spChg chg="add del mod">
          <ac:chgData name="Bassetti, Niccolo" userId="54863034-d73a-41c9-8a33-682ffdc53450" providerId="ADAL" clId="{4F9DAAE2-17CE-4A83-BAE8-38CE1201599B}" dt="2021-11-11T15:40:54.677" v="883"/>
          <ac:spMkLst>
            <pc:docMk/>
            <pc:sldMk cId="734713458" sldId="345"/>
            <ac:spMk id="9" creationId="{D2EFD2EE-95C8-4643-B8A2-1098AF9BCBCC}"/>
          </ac:spMkLst>
        </pc:spChg>
        <pc:spChg chg="add del mod">
          <ac:chgData name="Bassetti, Niccolo" userId="54863034-d73a-41c9-8a33-682ffdc53450" providerId="ADAL" clId="{4F9DAAE2-17CE-4A83-BAE8-38CE1201599B}" dt="2021-11-11T15:40:54.677" v="883"/>
          <ac:spMkLst>
            <pc:docMk/>
            <pc:sldMk cId="734713458" sldId="345"/>
            <ac:spMk id="10" creationId="{342E7485-32E2-4C57-9470-5BCAF107A1B4}"/>
          </ac:spMkLst>
        </pc:spChg>
        <pc:spChg chg="del">
          <ac:chgData name="Bassetti, Niccolo" userId="54863034-d73a-41c9-8a33-682ffdc53450" providerId="ADAL" clId="{4F9DAAE2-17CE-4A83-BAE8-38CE1201599B}" dt="2021-11-10T15:34:41.986" v="0" actId="21"/>
          <ac:spMkLst>
            <pc:docMk/>
            <pc:sldMk cId="734713458" sldId="345"/>
            <ac:spMk id="11" creationId="{EFCFA3D3-6B5E-4BCC-94D3-006E089422DC}"/>
          </ac:spMkLst>
        </pc:spChg>
        <pc:spChg chg="add del mod">
          <ac:chgData name="Bassetti, Niccolo" userId="54863034-d73a-41c9-8a33-682ffdc53450" providerId="ADAL" clId="{4F9DAAE2-17CE-4A83-BAE8-38CE1201599B}" dt="2021-11-11T15:40:54.677" v="883"/>
          <ac:spMkLst>
            <pc:docMk/>
            <pc:sldMk cId="734713458" sldId="345"/>
            <ac:spMk id="11" creationId="{F4D04710-5EEB-4735-91EE-7321B9CA7AFD}"/>
          </ac:spMkLst>
        </pc:spChg>
        <pc:spChg chg="add del mod">
          <ac:chgData name="Bassetti, Niccolo" userId="54863034-d73a-41c9-8a33-682ffdc53450" providerId="ADAL" clId="{4F9DAAE2-17CE-4A83-BAE8-38CE1201599B}" dt="2021-11-11T15:40:54.677" v="883"/>
          <ac:spMkLst>
            <pc:docMk/>
            <pc:sldMk cId="734713458" sldId="345"/>
            <ac:spMk id="12" creationId="{39E7AA19-0140-4C9B-8C8A-628FC0932AC1}"/>
          </ac:spMkLst>
        </pc:spChg>
        <pc:spChg chg="del">
          <ac:chgData name="Bassetti, Niccolo" userId="54863034-d73a-41c9-8a33-682ffdc53450" providerId="ADAL" clId="{4F9DAAE2-17CE-4A83-BAE8-38CE1201599B}" dt="2021-11-10T15:34:41.986" v="0" actId="21"/>
          <ac:spMkLst>
            <pc:docMk/>
            <pc:sldMk cId="734713458" sldId="345"/>
            <ac:spMk id="12" creationId="{D5D32477-391E-4A9F-BF4E-84BAC14A8DA7}"/>
          </ac:spMkLst>
        </pc:spChg>
        <pc:spChg chg="del">
          <ac:chgData name="Bassetti, Niccolo" userId="54863034-d73a-41c9-8a33-682ffdc53450" providerId="ADAL" clId="{4F9DAAE2-17CE-4A83-BAE8-38CE1201599B}" dt="2021-11-10T15:34:41.986" v="0" actId="21"/>
          <ac:spMkLst>
            <pc:docMk/>
            <pc:sldMk cId="734713458" sldId="345"/>
            <ac:spMk id="14" creationId="{C8BC2922-AB80-4854-8918-97BAE11A18F7}"/>
          </ac:spMkLst>
        </pc:spChg>
        <pc:spChg chg="add del mod">
          <ac:chgData name="Bassetti, Niccolo" userId="54863034-d73a-41c9-8a33-682ffdc53450" providerId="ADAL" clId="{4F9DAAE2-17CE-4A83-BAE8-38CE1201599B}" dt="2021-11-11T15:40:54.677" v="883"/>
          <ac:spMkLst>
            <pc:docMk/>
            <pc:sldMk cId="734713458" sldId="345"/>
            <ac:spMk id="14" creationId="{E793363F-935E-4F7C-8FC7-AD8E25E22F16}"/>
          </ac:spMkLst>
        </pc:spChg>
        <pc:spChg chg="add del mod">
          <ac:chgData name="Bassetti, Niccolo" userId="54863034-d73a-41c9-8a33-682ffdc53450" providerId="ADAL" clId="{4F9DAAE2-17CE-4A83-BAE8-38CE1201599B}" dt="2021-11-11T15:40:54.677" v="883"/>
          <ac:spMkLst>
            <pc:docMk/>
            <pc:sldMk cId="734713458" sldId="345"/>
            <ac:spMk id="15" creationId="{2E5CAA95-29C5-45E6-A91A-30A51DF33741}"/>
          </ac:spMkLst>
        </pc:spChg>
        <pc:spChg chg="del">
          <ac:chgData name="Bassetti, Niccolo" userId="54863034-d73a-41c9-8a33-682ffdc53450" providerId="ADAL" clId="{4F9DAAE2-17CE-4A83-BAE8-38CE1201599B}" dt="2021-11-10T15:34:41.986" v="0" actId="21"/>
          <ac:spMkLst>
            <pc:docMk/>
            <pc:sldMk cId="734713458" sldId="345"/>
            <ac:spMk id="15" creationId="{7F3B42DD-4B2E-462C-887F-3B55C7ABF024}"/>
          </ac:spMkLst>
        </pc:spChg>
        <pc:spChg chg="add del mod">
          <ac:chgData name="Bassetti, Niccolo" userId="54863034-d73a-41c9-8a33-682ffdc53450" providerId="ADAL" clId="{4F9DAAE2-17CE-4A83-BAE8-38CE1201599B}" dt="2021-11-11T15:40:54.677" v="883"/>
          <ac:spMkLst>
            <pc:docMk/>
            <pc:sldMk cId="734713458" sldId="345"/>
            <ac:spMk id="16" creationId="{2320837B-AF39-4016-8431-FA6FD7E59101}"/>
          </ac:spMkLst>
        </pc:spChg>
        <pc:spChg chg="del">
          <ac:chgData name="Bassetti, Niccolo" userId="54863034-d73a-41c9-8a33-682ffdc53450" providerId="ADAL" clId="{4F9DAAE2-17CE-4A83-BAE8-38CE1201599B}" dt="2021-11-10T15:34:41.986" v="0" actId="21"/>
          <ac:spMkLst>
            <pc:docMk/>
            <pc:sldMk cId="734713458" sldId="345"/>
            <ac:spMk id="16" creationId="{BCDB0061-4E83-4F28-9748-70AE3F808B71}"/>
          </ac:spMkLst>
        </pc:spChg>
        <pc:spChg chg="add del mod">
          <ac:chgData name="Bassetti, Niccolo" userId="54863034-d73a-41c9-8a33-682ffdc53450" providerId="ADAL" clId="{4F9DAAE2-17CE-4A83-BAE8-38CE1201599B}" dt="2021-11-11T15:40:54.677" v="883"/>
          <ac:spMkLst>
            <pc:docMk/>
            <pc:sldMk cId="734713458" sldId="345"/>
            <ac:spMk id="17" creationId="{4EC2870E-339F-4E82-9D94-D7D5BF01BAC3}"/>
          </ac:spMkLst>
        </pc:spChg>
        <pc:spChg chg="add del mod">
          <ac:chgData name="Bassetti, Niccolo" userId="54863034-d73a-41c9-8a33-682ffdc53450" providerId="ADAL" clId="{4F9DAAE2-17CE-4A83-BAE8-38CE1201599B}" dt="2021-11-10T15:36:40.513" v="6" actId="478"/>
          <ac:spMkLst>
            <pc:docMk/>
            <pc:sldMk cId="734713458" sldId="345"/>
            <ac:spMk id="17" creationId="{92A8D69A-BE55-475D-9D51-8A12FAA2621A}"/>
          </ac:spMkLst>
        </pc:spChg>
        <pc:spChg chg="add del mod">
          <ac:chgData name="Bassetti, Niccolo" userId="54863034-d73a-41c9-8a33-682ffdc53450" providerId="ADAL" clId="{4F9DAAE2-17CE-4A83-BAE8-38CE1201599B}" dt="2021-11-11T15:40:54.677" v="883"/>
          <ac:spMkLst>
            <pc:docMk/>
            <pc:sldMk cId="734713458" sldId="345"/>
            <ac:spMk id="18" creationId="{0FB73071-AAE5-44CE-B37A-3FAAE331ED82}"/>
          </ac:spMkLst>
        </pc:spChg>
        <pc:spChg chg="add del">
          <ac:chgData name="Bassetti, Niccolo" userId="54863034-d73a-41c9-8a33-682ffdc53450" providerId="ADAL" clId="{4F9DAAE2-17CE-4A83-BAE8-38CE1201599B}" dt="2021-11-10T15:37:37.619" v="106"/>
          <ac:spMkLst>
            <pc:docMk/>
            <pc:sldMk cId="734713458" sldId="345"/>
            <ac:spMk id="18" creationId="{B50994FF-10C8-4493-BA0B-216CECAD44AD}"/>
          </ac:spMkLst>
        </pc:spChg>
        <pc:spChg chg="add del">
          <ac:chgData name="Bassetti, Niccolo" userId="54863034-d73a-41c9-8a33-682ffdc53450" providerId="ADAL" clId="{4F9DAAE2-17CE-4A83-BAE8-38CE1201599B}" dt="2021-11-10T15:37:37.619" v="106"/>
          <ac:spMkLst>
            <pc:docMk/>
            <pc:sldMk cId="734713458" sldId="345"/>
            <ac:spMk id="19" creationId="{D4C97999-F19E-48ED-AA69-4420A0D656CA}"/>
          </ac:spMkLst>
        </pc:spChg>
        <pc:spChg chg="add del mod">
          <ac:chgData name="Bassetti, Niccolo" userId="54863034-d73a-41c9-8a33-682ffdc53450" providerId="ADAL" clId="{4F9DAAE2-17CE-4A83-BAE8-38CE1201599B}" dt="2021-11-11T15:40:54.677" v="883"/>
          <ac:spMkLst>
            <pc:docMk/>
            <pc:sldMk cId="734713458" sldId="345"/>
            <ac:spMk id="19" creationId="{EB21B1C9-DC15-4D04-8BAB-BC2CD49CEDC8}"/>
          </ac:spMkLst>
        </pc:spChg>
        <pc:spChg chg="add del">
          <ac:chgData name="Bassetti, Niccolo" userId="54863034-d73a-41c9-8a33-682ffdc53450" providerId="ADAL" clId="{4F9DAAE2-17CE-4A83-BAE8-38CE1201599B}" dt="2021-11-10T15:37:37.619" v="106"/>
          <ac:spMkLst>
            <pc:docMk/>
            <pc:sldMk cId="734713458" sldId="345"/>
            <ac:spMk id="20" creationId="{73EAA0CD-C80A-4B1F-B6A3-A3B97DA9E2E2}"/>
          </ac:spMkLst>
        </pc:spChg>
        <pc:spChg chg="add del mod">
          <ac:chgData name="Bassetti, Niccolo" userId="54863034-d73a-41c9-8a33-682ffdc53450" providerId="ADAL" clId="{4F9DAAE2-17CE-4A83-BAE8-38CE1201599B}" dt="2021-11-11T15:40:54.677" v="883"/>
          <ac:spMkLst>
            <pc:docMk/>
            <pc:sldMk cId="734713458" sldId="345"/>
            <ac:spMk id="20" creationId="{B3471C23-941E-4E6B-BC38-5489782BFCD1}"/>
          </ac:spMkLst>
        </pc:spChg>
        <pc:spChg chg="add del mod">
          <ac:chgData name="Bassetti, Niccolo" userId="54863034-d73a-41c9-8a33-682ffdc53450" providerId="ADAL" clId="{4F9DAAE2-17CE-4A83-BAE8-38CE1201599B}" dt="2021-11-11T15:40:54.677" v="883"/>
          <ac:spMkLst>
            <pc:docMk/>
            <pc:sldMk cId="734713458" sldId="345"/>
            <ac:spMk id="21" creationId="{871A9F38-0F15-4E7B-9E21-C86DF37D0A33}"/>
          </ac:spMkLst>
        </pc:spChg>
        <pc:spChg chg="add del mod">
          <ac:chgData name="Bassetti, Niccolo" userId="54863034-d73a-41c9-8a33-682ffdc53450" providerId="ADAL" clId="{4F9DAAE2-17CE-4A83-BAE8-38CE1201599B}" dt="2021-11-11T15:40:54.677" v="883"/>
          <ac:spMkLst>
            <pc:docMk/>
            <pc:sldMk cId="734713458" sldId="345"/>
            <ac:spMk id="22" creationId="{205156E3-3836-4277-AB3D-765F3EF60C7B}"/>
          </ac:spMkLst>
        </pc:spChg>
        <pc:spChg chg="add del mod">
          <ac:chgData name="Bassetti, Niccolo" userId="54863034-d73a-41c9-8a33-682ffdc53450" providerId="ADAL" clId="{4F9DAAE2-17CE-4A83-BAE8-38CE1201599B}" dt="2021-11-11T15:40:54.677" v="883"/>
          <ac:spMkLst>
            <pc:docMk/>
            <pc:sldMk cId="734713458" sldId="345"/>
            <ac:spMk id="23" creationId="{D2293E86-9542-45BD-8B6E-AC030EFF9D7B}"/>
          </ac:spMkLst>
        </pc:spChg>
        <pc:spChg chg="add del mod">
          <ac:chgData name="Bassetti, Niccolo" userId="54863034-d73a-41c9-8a33-682ffdc53450" providerId="ADAL" clId="{4F9DAAE2-17CE-4A83-BAE8-38CE1201599B}" dt="2021-11-11T15:40:54.677" v="883"/>
          <ac:spMkLst>
            <pc:docMk/>
            <pc:sldMk cId="734713458" sldId="345"/>
            <ac:spMk id="24" creationId="{7E4C27E9-220A-455C-BD5D-52A94F135795}"/>
          </ac:spMkLst>
        </pc:spChg>
        <pc:spChg chg="add del mod">
          <ac:chgData name="Bassetti, Niccolo" userId="54863034-d73a-41c9-8a33-682ffdc53450" providerId="ADAL" clId="{4F9DAAE2-17CE-4A83-BAE8-38CE1201599B}" dt="2021-11-11T15:40:54.677" v="883"/>
          <ac:spMkLst>
            <pc:docMk/>
            <pc:sldMk cId="734713458" sldId="345"/>
            <ac:spMk id="25" creationId="{23A6898D-1E4B-4C75-90B5-8AE71B90E796}"/>
          </ac:spMkLst>
        </pc:spChg>
        <pc:spChg chg="del">
          <ac:chgData name="Bassetti, Niccolo" userId="54863034-d73a-41c9-8a33-682ffdc53450" providerId="ADAL" clId="{4F9DAAE2-17CE-4A83-BAE8-38CE1201599B}" dt="2021-11-10T15:34:41.986" v="0" actId="21"/>
          <ac:spMkLst>
            <pc:docMk/>
            <pc:sldMk cId="734713458" sldId="345"/>
            <ac:spMk id="25" creationId="{D976238D-B83C-47EF-8402-3EAD6F1226F7}"/>
          </ac:spMkLst>
        </pc:spChg>
        <pc:spChg chg="del">
          <ac:chgData name="Bassetti, Niccolo" userId="54863034-d73a-41c9-8a33-682ffdc53450" providerId="ADAL" clId="{4F9DAAE2-17CE-4A83-BAE8-38CE1201599B}" dt="2021-11-10T15:34:41.986" v="0" actId="21"/>
          <ac:spMkLst>
            <pc:docMk/>
            <pc:sldMk cId="734713458" sldId="345"/>
            <ac:spMk id="28" creationId="{45C9EC54-905F-4784-8082-913EECC6643C}"/>
          </ac:spMkLst>
        </pc:spChg>
        <pc:spChg chg="del">
          <ac:chgData name="Bassetti, Niccolo" userId="54863034-d73a-41c9-8a33-682ffdc53450" providerId="ADAL" clId="{4F9DAAE2-17CE-4A83-BAE8-38CE1201599B}" dt="2021-11-10T15:34:41.986" v="0" actId="21"/>
          <ac:spMkLst>
            <pc:docMk/>
            <pc:sldMk cId="734713458" sldId="345"/>
            <ac:spMk id="29" creationId="{397A5D74-CC2D-405B-9798-D4A642562C74}"/>
          </ac:spMkLst>
        </pc:spChg>
        <pc:spChg chg="del">
          <ac:chgData name="Bassetti, Niccolo" userId="54863034-d73a-41c9-8a33-682ffdc53450" providerId="ADAL" clId="{4F9DAAE2-17CE-4A83-BAE8-38CE1201599B}" dt="2021-11-10T15:34:41.986" v="0" actId="21"/>
          <ac:spMkLst>
            <pc:docMk/>
            <pc:sldMk cId="734713458" sldId="345"/>
            <ac:spMk id="30" creationId="{797C28F9-A440-4DFD-B065-AED95A092753}"/>
          </ac:spMkLst>
        </pc:spChg>
        <pc:spChg chg="add mod">
          <ac:chgData name="Bassetti, Niccolo" userId="54863034-d73a-41c9-8a33-682ffdc53450" providerId="ADAL" clId="{4F9DAAE2-17CE-4A83-BAE8-38CE1201599B}" dt="2021-11-23T01:41:40.047" v="1516" actId="20577"/>
          <ac:spMkLst>
            <pc:docMk/>
            <pc:sldMk cId="734713458" sldId="345"/>
            <ac:spMk id="33" creationId="{5CCD915F-A596-47E0-AFBD-29731D3DA3F6}"/>
          </ac:spMkLst>
        </pc:spChg>
        <pc:spChg chg="del">
          <ac:chgData name="Bassetti, Niccolo" userId="54863034-d73a-41c9-8a33-682ffdc53450" providerId="ADAL" clId="{4F9DAAE2-17CE-4A83-BAE8-38CE1201599B}" dt="2021-11-10T15:34:41.986" v="0" actId="21"/>
          <ac:spMkLst>
            <pc:docMk/>
            <pc:sldMk cId="734713458" sldId="345"/>
            <ac:spMk id="42" creationId="{507B2214-C6E4-43ED-BC7D-035C00632BCE}"/>
          </ac:spMkLst>
        </pc:spChg>
        <pc:spChg chg="del">
          <ac:chgData name="Bassetti, Niccolo" userId="54863034-d73a-41c9-8a33-682ffdc53450" providerId="ADAL" clId="{4F9DAAE2-17CE-4A83-BAE8-38CE1201599B}" dt="2021-11-10T15:34:41.986" v="0" actId="21"/>
          <ac:spMkLst>
            <pc:docMk/>
            <pc:sldMk cId="734713458" sldId="345"/>
            <ac:spMk id="67" creationId="{B9B0B9D8-078D-4274-A5C9-C2958D106542}"/>
          </ac:spMkLst>
        </pc:spChg>
        <pc:spChg chg="del">
          <ac:chgData name="Bassetti, Niccolo" userId="54863034-d73a-41c9-8a33-682ffdc53450" providerId="ADAL" clId="{4F9DAAE2-17CE-4A83-BAE8-38CE1201599B}" dt="2021-11-10T15:34:41.986" v="0" actId="21"/>
          <ac:spMkLst>
            <pc:docMk/>
            <pc:sldMk cId="734713458" sldId="345"/>
            <ac:spMk id="76" creationId="{F98E7B7F-70A9-4C48-B49C-BCEF7A3CB5FA}"/>
          </ac:spMkLst>
        </pc:spChg>
        <pc:spChg chg="del">
          <ac:chgData name="Bassetti, Niccolo" userId="54863034-d73a-41c9-8a33-682ffdc53450" providerId="ADAL" clId="{4F9DAAE2-17CE-4A83-BAE8-38CE1201599B}" dt="2021-11-10T15:34:41.986" v="0" actId="21"/>
          <ac:spMkLst>
            <pc:docMk/>
            <pc:sldMk cId="734713458" sldId="345"/>
            <ac:spMk id="77" creationId="{74560392-1FDE-401F-B805-315AAB3BF4C9}"/>
          </ac:spMkLst>
        </pc:spChg>
        <pc:spChg chg="del">
          <ac:chgData name="Bassetti, Niccolo" userId="54863034-d73a-41c9-8a33-682ffdc53450" providerId="ADAL" clId="{4F9DAAE2-17CE-4A83-BAE8-38CE1201599B}" dt="2021-11-10T15:34:41.986" v="0" actId="21"/>
          <ac:spMkLst>
            <pc:docMk/>
            <pc:sldMk cId="734713458" sldId="345"/>
            <ac:spMk id="81" creationId="{46262081-B3A9-4910-9D06-213B3B1899F7}"/>
          </ac:spMkLst>
        </pc:spChg>
        <pc:spChg chg="del">
          <ac:chgData name="Bassetti, Niccolo" userId="54863034-d73a-41c9-8a33-682ffdc53450" providerId="ADAL" clId="{4F9DAAE2-17CE-4A83-BAE8-38CE1201599B}" dt="2021-11-10T15:34:41.986" v="0" actId="21"/>
          <ac:spMkLst>
            <pc:docMk/>
            <pc:sldMk cId="734713458" sldId="345"/>
            <ac:spMk id="83" creationId="{7D8077F4-A551-40BD-861F-1E1B093AD20F}"/>
          </ac:spMkLst>
        </pc:spChg>
        <pc:picChg chg="add">
          <ac:chgData name="Bassetti, Niccolo" userId="54863034-d73a-41c9-8a33-682ffdc53450" providerId="ADAL" clId="{4F9DAAE2-17CE-4A83-BAE8-38CE1201599B}" dt="2021-11-11T15:40:54.939" v="884"/>
          <ac:picMkLst>
            <pc:docMk/>
            <pc:sldMk cId="734713458" sldId="345"/>
            <ac:picMk id="2" creationId="{6A531192-E00A-41D6-BE8D-7FFB3F80FAC0}"/>
          </ac:picMkLst>
        </pc:picChg>
        <pc:picChg chg="del">
          <ac:chgData name="Bassetti, Niccolo" userId="54863034-d73a-41c9-8a33-682ffdc53450" providerId="ADAL" clId="{4F9DAAE2-17CE-4A83-BAE8-38CE1201599B}" dt="2021-11-10T15:34:41.986" v="0" actId="21"/>
          <ac:picMkLst>
            <pc:docMk/>
            <pc:sldMk cId="734713458" sldId="345"/>
            <ac:picMk id="3" creationId="{83ADE413-C4DA-4638-95CA-B88DE8D162CA}"/>
          </ac:picMkLst>
        </pc:picChg>
        <pc:picChg chg="add del mod">
          <ac:chgData name="Bassetti, Niccolo" userId="54863034-d73a-41c9-8a33-682ffdc53450" providerId="ADAL" clId="{4F9DAAE2-17CE-4A83-BAE8-38CE1201599B}" dt="2021-11-11T15:40:54.677" v="883"/>
          <ac:picMkLst>
            <pc:docMk/>
            <pc:sldMk cId="734713458" sldId="345"/>
            <ac:picMk id="4" creationId="{BEDAD325-7A17-459B-BB54-3856EE2B61C9}"/>
          </ac:picMkLst>
        </pc:picChg>
        <pc:picChg chg="add del mod">
          <ac:chgData name="Bassetti, Niccolo" userId="54863034-d73a-41c9-8a33-682ffdc53450" providerId="ADAL" clId="{4F9DAAE2-17CE-4A83-BAE8-38CE1201599B}" dt="2021-11-11T15:40:54.677" v="883"/>
          <ac:picMkLst>
            <pc:docMk/>
            <pc:sldMk cId="734713458" sldId="345"/>
            <ac:picMk id="5" creationId="{05918271-C35D-4237-A3A8-E463573649CE}"/>
          </ac:picMkLst>
        </pc:picChg>
        <pc:picChg chg="del">
          <ac:chgData name="Bassetti, Niccolo" userId="54863034-d73a-41c9-8a33-682ffdc53450" providerId="ADAL" clId="{4F9DAAE2-17CE-4A83-BAE8-38CE1201599B}" dt="2021-11-10T15:34:41.986" v="0" actId="21"/>
          <ac:picMkLst>
            <pc:docMk/>
            <pc:sldMk cId="734713458" sldId="345"/>
            <ac:picMk id="5" creationId="{B0696476-9F77-430B-8183-3CC5DECE0C38}"/>
          </ac:picMkLst>
        </pc:picChg>
        <pc:picChg chg="add del mod">
          <ac:chgData name="Bassetti, Niccolo" userId="54863034-d73a-41c9-8a33-682ffdc53450" providerId="ADAL" clId="{4F9DAAE2-17CE-4A83-BAE8-38CE1201599B}" dt="2021-11-11T15:40:54.677" v="883"/>
          <ac:picMkLst>
            <pc:docMk/>
            <pc:sldMk cId="734713458" sldId="345"/>
            <ac:picMk id="6" creationId="{973DE08E-9C25-4FD0-AE38-EBF088856B9C}"/>
          </ac:picMkLst>
        </pc:picChg>
        <pc:picChg chg="del">
          <ac:chgData name="Bassetti, Niccolo" userId="54863034-d73a-41c9-8a33-682ffdc53450" providerId="ADAL" clId="{4F9DAAE2-17CE-4A83-BAE8-38CE1201599B}" dt="2021-11-10T15:34:41.986" v="0" actId="21"/>
          <ac:picMkLst>
            <pc:docMk/>
            <pc:sldMk cId="734713458" sldId="345"/>
            <ac:picMk id="10" creationId="{38724DF1-F00F-45E3-A9D7-FC68A712ADD2}"/>
          </ac:picMkLst>
        </pc:picChg>
        <pc:picChg chg="add del mod">
          <ac:chgData name="Bassetti, Niccolo" userId="54863034-d73a-41c9-8a33-682ffdc53450" providerId="ADAL" clId="{4F9DAAE2-17CE-4A83-BAE8-38CE1201599B}" dt="2021-11-11T15:40:49.807" v="881" actId="478"/>
          <ac:picMkLst>
            <pc:docMk/>
            <pc:sldMk cId="734713458" sldId="345"/>
            <ac:picMk id="13" creationId="{DD366F05-05C0-4B00-A41B-8CAAA4882584}"/>
          </ac:picMkLst>
        </pc:picChg>
      </pc:sldChg>
      <pc:sldChg chg="new del">
        <pc:chgData name="Bassetti, Niccolo" userId="54863034-d73a-41c9-8a33-682ffdc53450" providerId="ADAL" clId="{4F9DAAE2-17CE-4A83-BAE8-38CE1201599B}" dt="2021-11-10T16:05:15.022" v="747" actId="47"/>
        <pc:sldMkLst>
          <pc:docMk/>
          <pc:sldMk cId="473900159" sldId="346"/>
        </pc:sldMkLst>
      </pc:sldChg>
      <pc:sldChg chg="new del">
        <pc:chgData name="Bassetti, Niccolo" userId="54863034-d73a-41c9-8a33-682ffdc53450" providerId="ADAL" clId="{4F9DAAE2-17CE-4A83-BAE8-38CE1201599B}" dt="2021-11-10T16:05:13.642" v="746" actId="47"/>
        <pc:sldMkLst>
          <pc:docMk/>
          <pc:sldMk cId="1168038034" sldId="34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2434AF-6384-4F8A-89BA-E1FE78507B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a:extLst>
              <a:ext uri="{FF2B5EF4-FFF2-40B4-BE49-F238E27FC236}">
                <a16:creationId xmlns:a16="http://schemas.microsoft.com/office/drawing/2014/main" id="{5AB84E1D-EACA-4373-A1CB-349C60E4A4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708EFD-21BB-432E-8541-5117D7FF553F}" type="datetimeFigureOut">
              <a:rPr lang="en-NL" smtClean="0"/>
              <a:t>23/11/2021</a:t>
            </a:fld>
            <a:endParaRPr lang="en-NL"/>
          </a:p>
        </p:txBody>
      </p:sp>
      <p:sp>
        <p:nvSpPr>
          <p:cNvPr id="4" name="Footer Placeholder 3">
            <a:extLst>
              <a:ext uri="{FF2B5EF4-FFF2-40B4-BE49-F238E27FC236}">
                <a16:creationId xmlns:a16="http://schemas.microsoft.com/office/drawing/2014/main" id="{85A987AB-4B64-4DF6-8AC8-8AFF9E78FBA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5" name="Slide Number Placeholder 4">
            <a:extLst>
              <a:ext uri="{FF2B5EF4-FFF2-40B4-BE49-F238E27FC236}">
                <a16:creationId xmlns:a16="http://schemas.microsoft.com/office/drawing/2014/main" id="{A3C725B5-25CB-4445-9A3A-15BDEFE2E92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239FE5-BE2D-4722-AF5E-394B8AC4A771}" type="slidenum">
              <a:rPr lang="en-NL" smtClean="0"/>
              <a:t>‹#›</a:t>
            </a:fld>
            <a:endParaRPr lang="en-NL"/>
          </a:p>
        </p:txBody>
      </p:sp>
    </p:spTree>
    <p:extLst>
      <p:ext uri="{BB962C8B-B14F-4D97-AF65-F5344CB8AC3E}">
        <p14:creationId xmlns:p14="http://schemas.microsoft.com/office/powerpoint/2010/main" val="35844687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03FEFE-882E-4E69-B10D-DF5324209080}" type="datetimeFigureOut">
              <a:rPr lang="en-GB" smtClean="0"/>
              <a:t>23/11/2021</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186BA-F8CD-4FA0-8DF7-ABCDE69BA612}" type="slidenum">
              <a:rPr lang="en-GB" smtClean="0"/>
              <a:t>‹#›</a:t>
            </a:fld>
            <a:endParaRPr lang="en-GB"/>
          </a:p>
        </p:txBody>
      </p:sp>
    </p:spTree>
    <p:extLst>
      <p:ext uri="{BB962C8B-B14F-4D97-AF65-F5344CB8AC3E}">
        <p14:creationId xmlns:p14="http://schemas.microsoft.com/office/powerpoint/2010/main" val="890119677"/>
      </p:ext>
    </p:extLst>
  </p:cSld>
  <p:clrMap bg1="lt1" tx1="dk1" bg2="lt2" tx2="dk2" accent1="accent1" accent2="accent2" accent3="accent3" accent4="accent4" accent5="accent5" accent6="accent6" hlink="hlink" folHlink="folHlink"/>
  <p:hf sldNum="0" hdr="0" ftr="0" dt="0"/>
  <p:notesStyle>
    <a:lvl1pPr marL="0" algn="l" defTabSz="1280160" rtl="0" eaLnBrk="1" latinLnBrk="0" hangingPunct="1">
      <a:defRPr sz="1680" kern="1200">
        <a:solidFill>
          <a:schemeClr val="tx1"/>
        </a:solidFill>
        <a:latin typeface="+mn-lt"/>
        <a:ea typeface="+mn-ea"/>
        <a:cs typeface="+mn-cs"/>
      </a:defRPr>
    </a:lvl1pPr>
    <a:lvl2pPr marL="640080" algn="l" defTabSz="1280160" rtl="0" eaLnBrk="1" latinLnBrk="0" hangingPunct="1">
      <a:defRPr sz="1680" kern="1200">
        <a:solidFill>
          <a:schemeClr val="tx1"/>
        </a:solidFill>
        <a:latin typeface="+mn-lt"/>
        <a:ea typeface="+mn-ea"/>
        <a:cs typeface="+mn-cs"/>
      </a:defRPr>
    </a:lvl2pPr>
    <a:lvl3pPr marL="1280160" algn="l" defTabSz="1280160" rtl="0" eaLnBrk="1" latinLnBrk="0" hangingPunct="1">
      <a:defRPr sz="1680" kern="1200">
        <a:solidFill>
          <a:schemeClr val="tx1"/>
        </a:solidFill>
        <a:latin typeface="+mn-lt"/>
        <a:ea typeface="+mn-ea"/>
        <a:cs typeface="+mn-cs"/>
      </a:defRPr>
    </a:lvl3pPr>
    <a:lvl4pPr marL="1920240" algn="l" defTabSz="1280160" rtl="0" eaLnBrk="1" latinLnBrk="0" hangingPunct="1">
      <a:defRPr sz="1680" kern="1200">
        <a:solidFill>
          <a:schemeClr val="tx1"/>
        </a:solidFill>
        <a:latin typeface="+mn-lt"/>
        <a:ea typeface="+mn-ea"/>
        <a:cs typeface="+mn-cs"/>
      </a:defRPr>
    </a:lvl4pPr>
    <a:lvl5pPr marL="2560320" algn="l" defTabSz="1280160" rtl="0" eaLnBrk="1" latinLnBrk="0" hangingPunct="1">
      <a:defRPr sz="1680" kern="1200">
        <a:solidFill>
          <a:schemeClr val="tx1"/>
        </a:solidFill>
        <a:latin typeface="+mn-lt"/>
        <a:ea typeface="+mn-ea"/>
        <a:cs typeface="+mn-cs"/>
      </a:defRPr>
    </a:lvl5pPr>
    <a:lvl6pPr marL="3200400" algn="l" defTabSz="1280160" rtl="0" eaLnBrk="1" latinLnBrk="0" hangingPunct="1">
      <a:defRPr sz="1680" kern="1200">
        <a:solidFill>
          <a:schemeClr val="tx1"/>
        </a:solidFill>
        <a:latin typeface="+mn-lt"/>
        <a:ea typeface="+mn-ea"/>
        <a:cs typeface="+mn-cs"/>
      </a:defRPr>
    </a:lvl6pPr>
    <a:lvl7pPr marL="3840480" algn="l" defTabSz="1280160" rtl="0" eaLnBrk="1" latinLnBrk="0" hangingPunct="1">
      <a:defRPr sz="1680" kern="1200">
        <a:solidFill>
          <a:schemeClr val="tx1"/>
        </a:solidFill>
        <a:latin typeface="+mn-lt"/>
        <a:ea typeface="+mn-ea"/>
        <a:cs typeface="+mn-cs"/>
      </a:defRPr>
    </a:lvl7pPr>
    <a:lvl8pPr marL="4480560" algn="l" defTabSz="1280160" rtl="0" eaLnBrk="1" latinLnBrk="0" hangingPunct="1">
      <a:defRPr sz="1680" kern="1200">
        <a:solidFill>
          <a:schemeClr val="tx1"/>
        </a:solidFill>
        <a:latin typeface="+mn-lt"/>
        <a:ea typeface="+mn-ea"/>
        <a:cs typeface="+mn-cs"/>
      </a:defRPr>
    </a:lvl8pPr>
    <a:lvl9pPr marL="5120640" algn="l" defTabSz="1280160" rtl="0" eaLnBrk="1" latinLnBrk="0" hangingPunct="1">
      <a:defRPr sz="168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00281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pPr marL="0" indent="0">
              <a:buFontTx/>
              <a:buNone/>
            </a:pPr>
            <a:endParaRPr lang="en-GB" baseline="0" dirty="0"/>
          </a:p>
        </p:txBody>
      </p:sp>
    </p:spTree>
    <p:extLst>
      <p:ext uri="{BB962C8B-B14F-4D97-AF65-F5344CB8AC3E}">
        <p14:creationId xmlns:p14="http://schemas.microsoft.com/office/powerpoint/2010/main" val="2890718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302984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5172"/>
              </a:buClr>
              <a:buSzTx/>
              <a:buFontTx/>
              <a:buNone/>
              <a:tabLst/>
              <a:defRPr/>
            </a:pPr>
            <a:endParaRPr lang="en-GB" dirty="0"/>
          </a:p>
        </p:txBody>
      </p:sp>
    </p:spTree>
    <p:extLst>
      <p:ext uri="{BB962C8B-B14F-4D97-AF65-F5344CB8AC3E}">
        <p14:creationId xmlns:p14="http://schemas.microsoft.com/office/powerpoint/2010/main" val="1346820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pPr marL="0" indent="0">
              <a:buFontTx/>
              <a:buNone/>
            </a:pPr>
            <a:endParaRPr lang="en-GB" baseline="0" dirty="0"/>
          </a:p>
        </p:txBody>
      </p:sp>
    </p:spTree>
    <p:extLst>
      <p:ext uri="{BB962C8B-B14F-4D97-AF65-F5344CB8AC3E}">
        <p14:creationId xmlns:p14="http://schemas.microsoft.com/office/powerpoint/2010/main" val="683976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5172"/>
              </a:buClr>
              <a:buSzTx/>
              <a:buFontTx/>
              <a:buNone/>
              <a:tabLst/>
              <a:defRPr/>
            </a:pPr>
            <a:endParaRPr lang="en-GB" dirty="0"/>
          </a:p>
        </p:txBody>
      </p:sp>
    </p:spTree>
    <p:extLst>
      <p:ext uri="{BB962C8B-B14F-4D97-AF65-F5344CB8AC3E}">
        <p14:creationId xmlns:p14="http://schemas.microsoft.com/office/powerpoint/2010/main" val="3846145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5172"/>
              </a:buClr>
              <a:buSzTx/>
              <a:buFontTx/>
              <a:buNone/>
              <a:tabLst/>
              <a:defRPr/>
            </a:pPr>
            <a:endParaRPr lang="en-GB" dirty="0"/>
          </a:p>
        </p:txBody>
      </p:sp>
    </p:spTree>
    <p:extLst>
      <p:ext uri="{BB962C8B-B14F-4D97-AF65-F5344CB8AC3E}">
        <p14:creationId xmlns:p14="http://schemas.microsoft.com/office/powerpoint/2010/main" val="87197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1143000"/>
            <a:ext cx="2136775"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5172"/>
              </a:buClr>
              <a:buSzTx/>
              <a:buFontTx/>
              <a:buNone/>
              <a:tabLst/>
              <a:defRPr/>
            </a:pPr>
            <a:endParaRPr lang="en-GB" dirty="0"/>
          </a:p>
        </p:txBody>
      </p:sp>
    </p:spTree>
    <p:extLst>
      <p:ext uri="{BB962C8B-B14F-4D97-AF65-F5344CB8AC3E}">
        <p14:creationId xmlns:p14="http://schemas.microsoft.com/office/powerpoint/2010/main" val="2236374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a:t>Click to edit Master title style</a:t>
            </a:r>
            <a:endParaRPr lang="en-GB"/>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42888" indent="0" algn="ctr">
              <a:buNone/>
              <a:defRPr>
                <a:solidFill>
                  <a:schemeClr val="tx1">
                    <a:tint val="75000"/>
                  </a:schemeClr>
                </a:solidFill>
              </a:defRPr>
            </a:lvl2pPr>
            <a:lvl3pPr marL="685776" indent="0" algn="ctr">
              <a:buNone/>
              <a:defRPr>
                <a:solidFill>
                  <a:schemeClr val="tx1">
                    <a:tint val="75000"/>
                  </a:schemeClr>
                </a:solidFill>
              </a:defRPr>
            </a:lvl3pPr>
            <a:lvl4pPr marL="1028665" indent="0" algn="ctr">
              <a:buNone/>
              <a:defRPr>
                <a:solidFill>
                  <a:schemeClr val="tx1">
                    <a:tint val="75000"/>
                  </a:schemeClr>
                </a:solidFill>
              </a:defRPr>
            </a:lvl4pPr>
            <a:lvl5pPr marL="1371553" indent="0" algn="ctr">
              <a:buNone/>
              <a:defRPr>
                <a:solidFill>
                  <a:schemeClr val="tx1">
                    <a:tint val="75000"/>
                  </a:schemeClr>
                </a:solidFill>
              </a:defRPr>
            </a:lvl5pPr>
            <a:lvl6pPr marL="1714441" indent="0" algn="ctr">
              <a:buNone/>
              <a:defRPr>
                <a:solidFill>
                  <a:schemeClr val="tx1">
                    <a:tint val="75000"/>
                  </a:schemeClr>
                </a:solidFill>
              </a:defRPr>
            </a:lvl6pPr>
            <a:lvl7pPr marL="2057329" indent="0" algn="ctr">
              <a:buNone/>
              <a:defRPr>
                <a:solidFill>
                  <a:schemeClr val="tx1">
                    <a:tint val="75000"/>
                  </a:schemeClr>
                </a:solidFill>
              </a:defRPr>
            </a:lvl7pPr>
            <a:lvl8pPr marL="2400217" indent="0" algn="ctr">
              <a:buNone/>
              <a:defRPr>
                <a:solidFill>
                  <a:schemeClr val="tx1">
                    <a:tint val="75000"/>
                  </a:schemeClr>
                </a:solidFill>
              </a:defRPr>
            </a:lvl8pPr>
            <a:lvl9pPr marL="2743105"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C6F2AD5-5177-4725-AF21-9A124F81A828}"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2794157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C6F2AD5-5177-4725-AF21-9A124F81A828}"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2984724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5"/>
            <a:ext cx="5829300" cy="1967442"/>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541735" y="4198585"/>
            <a:ext cx="5829300" cy="2166937"/>
          </a:xfrm>
        </p:spPr>
        <p:txBody>
          <a:bodyPr anchor="b"/>
          <a:lstStyle>
            <a:lvl1pPr marL="0" indent="0">
              <a:buNone/>
              <a:defRPr sz="1500">
                <a:solidFill>
                  <a:schemeClr val="tx1">
                    <a:tint val="75000"/>
                  </a:schemeClr>
                </a:solidFill>
              </a:defRPr>
            </a:lvl1pPr>
            <a:lvl2pPr marL="342888" indent="0">
              <a:buNone/>
              <a:defRPr sz="1350">
                <a:solidFill>
                  <a:schemeClr val="tx1">
                    <a:tint val="75000"/>
                  </a:schemeClr>
                </a:solidFill>
              </a:defRPr>
            </a:lvl2pPr>
            <a:lvl3pPr marL="685776" indent="0">
              <a:buNone/>
              <a:defRPr sz="1200">
                <a:solidFill>
                  <a:schemeClr val="tx1">
                    <a:tint val="75000"/>
                  </a:schemeClr>
                </a:solidFill>
              </a:defRPr>
            </a:lvl3pPr>
            <a:lvl4pPr marL="1028665" indent="0">
              <a:buNone/>
              <a:defRPr sz="1050">
                <a:solidFill>
                  <a:schemeClr val="tx1">
                    <a:tint val="75000"/>
                  </a:schemeClr>
                </a:solidFill>
              </a:defRPr>
            </a:lvl4pPr>
            <a:lvl5pPr marL="1371553" indent="0">
              <a:buNone/>
              <a:defRPr sz="1050">
                <a:solidFill>
                  <a:schemeClr val="tx1">
                    <a:tint val="75000"/>
                  </a:schemeClr>
                </a:solidFill>
              </a:defRPr>
            </a:lvl5pPr>
            <a:lvl6pPr marL="1714441" indent="0">
              <a:buNone/>
              <a:defRPr sz="1050">
                <a:solidFill>
                  <a:schemeClr val="tx1">
                    <a:tint val="75000"/>
                  </a:schemeClr>
                </a:solidFill>
              </a:defRPr>
            </a:lvl6pPr>
            <a:lvl7pPr marL="2057329" indent="0">
              <a:buNone/>
              <a:defRPr sz="1050">
                <a:solidFill>
                  <a:schemeClr val="tx1">
                    <a:tint val="75000"/>
                  </a:schemeClr>
                </a:solidFill>
              </a:defRPr>
            </a:lvl7pPr>
            <a:lvl8pPr marL="2400217" indent="0">
              <a:buNone/>
              <a:defRPr sz="1050">
                <a:solidFill>
                  <a:schemeClr val="tx1">
                    <a:tint val="75000"/>
                  </a:schemeClr>
                </a:solidFill>
              </a:defRPr>
            </a:lvl8pPr>
            <a:lvl9pPr marL="2743105"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6F2AD5-5177-4725-AF21-9A124F81A828}"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198582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42900" y="2311403"/>
            <a:ext cx="3028950" cy="653750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486150" y="2311403"/>
            <a:ext cx="3028950" cy="653750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C6F2AD5-5177-4725-AF21-9A124F81A828}" type="datetimeFigureOut">
              <a:rPr lang="en-GB" smtClean="0"/>
              <a:t>23/11/2021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1424031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1" y="2217387"/>
            <a:ext cx="3030141" cy="924101"/>
          </a:xfrm>
        </p:spPr>
        <p:txBody>
          <a:bodyPr anchor="b"/>
          <a:lstStyle>
            <a:lvl1pPr marL="0" indent="0">
              <a:buNone/>
              <a:defRPr sz="1800" b="1"/>
            </a:lvl1pPr>
            <a:lvl2pPr marL="342888" indent="0">
              <a:buNone/>
              <a:defRPr sz="1500" b="1"/>
            </a:lvl2pPr>
            <a:lvl3pPr marL="685776" indent="0">
              <a:buNone/>
              <a:defRPr sz="1350" b="1"/>
            </a:lvl3pPr>
            <a:lvl4pPr marL="1028665" indent="0">
              <a:buNone/>
              <a:defRPr sz="1200" b="1"/>
            </a:lvl4pPr>
            <a:lvl5pPr marL="1371553" indent="0">
              <a:buNone/>
              <a:defRPr sz="1200" b="1"/>
            </a:lvl5pPr>
            <a:lvl6pPr marL="1714441" indent="0">
              <a:buNone/>
              <a:defRPr sz="1200" b="1"/>
            </a:lvl6pPr>
            <a:lvl7pPr marL="2057329" indent="0">
              <a:buNone/>
              <a:defRPr sz="1200" b="1"/>
            </a:lvl7pPr>
            <a:lvl8pPr marL="2400217" indent="0">
              <a:buNone/>
              <a:defRPr sz="1200" b="1"/>
            </a:lvl8pPr>
            <a:lvl9pPr marL="2743105"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1" y="3141488"/>
            <a:ext cx="303014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70" y="2217387"/>
            <a:ext cx="3031331" cy="924101"/>
          </a:xfrm>
        </p:spPr>
        <p:txBody>
          <a:bodyPr anchor="b"/>
          <a:lstStyle>
            <a:lvl1pPr marL="0" indent="0">
              <a:buNone/>
              <a:defRPr sz="1800" b="1"/>
            </a:lvl1pPr>
            <a:lvl2pPr marL="342888" indent="0">
              <a:buNone/>
              <a:defRPr sz="1500" b="1"/>
            </a:lvl2pPr>
            <a:lvl3pPr marL="685776" indent="0">
              <a:buNone/>
              <a:defRPr sz="1350" b="1"/>
            </a:lvl3pPr>
            <a:lvl4pPr marL="1028665" indent="0">
              <a:buNone/>
              <a:defRPr sz="1200" b="1"/>
            </a:lvl4pPr>
            <a:lvl5pPr marL="1371553" indent="0">
              <a:buNone/>
              <a:defRPr sz="1200" b="1"/>
            </a:lvl5pPr>
            <a:lvl6pPr marL="1714441" indent="0">
              <a:buNone/>
              <a:defRPr sz="1200" b="1"/>
            </a:lvl6pPr>
            <a:lvl7pPr marL="2057329" indent="0">
              <a:buNone/>
              <a:defRPr sz="1200" b="1"/>
            </a:lvl7pPr>
            <a:lvl8pPr marL="2400217" indent="0">
              <a:buNone/>
              <a:defRPr sz="1200" b="1"/>
            </a:lvl8pPr>
            <a:lvl9pPr marL="2743105"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0" y="3141488"/>
            <a:ext cx="303133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C6F2AD5-5177-4725-AF21-9A124F81A828}" type="datetimeFigureOut">
              <a:rPr lang="en-GB" smtClean="0"/>
              <a:t>23/11/2021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1547020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C6F2AD5-5177-4725-AF21-9A124F81A828}" type="datetimeFigureOut">
              <a:rPr lang="en-GB" smtClean="0"/>
              <a:t>23/11/2021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1072399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6F2AD5-5177-4725-AF21-9A124F81A828}" type="datetimeFigureOut">
              <a:rPr lang="en-GB" smtClean="0"/>
              <a:t>23/11/2021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29322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2681287" y="394406"/>
            <a:ext cx="3833813" cy="845449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2072922"/>
            <a:ext cx="2256235" cy="6775980"/>
          </a:xfrm>
        </p:spPr>
        <p:txBody>
          <a:bodyPr/>
          <a:lstStyle>
            <a:lvl1pPr marL="0" indent="0">
              <a:buNone/>
              <a:defRPr sz="1050"/>
            </a:lvl1pPr>
            <a:lvl2pPr marL="342888" indent="0">
              <a:buNone/>
              <a:defRPr sz="900"/>
            </a:lvl2pPr>
            <a:lvl3pPr marL="685776" indent="0">
              <a:buNone/>
              <a:defRPr sz="750"/>
            </a:lvl3pPr>
            <a:lvl4pPr marL="1028665" indent="0">
              <a:buNone/>
              <a:defRPr sz="675"/>
            </a:lvl4pPr>
            <a:lvl5pPr marL="1371553" indent="0">
              <a:buNone/>
              <a:defRPr sz="675"/>
            </a:lvl5pPr>
            <a:lvl6pPr marL="1714441" indent="0">
              <a:buNone/>
              <a:defRPr sz="675"/>
            </a:lvl6pPr>
            <a:lvl7pPr marL="2057329" indent="0">
              <a:buNone/>
              <a:defRPr sz="675"/>
            </a:lvl7pPr>
            <a:lvl8pPr marL="2400217" indent="0">
              <a:buNone/>
              <a:defRPr sz="675"/>
            </a:lvl8pPr>
            <a:lvl9pPr marL="2743105"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C6F2AD5-5177-4725-AF21-9A124F81A828}" type="datetimeFigureOut">
              <a:rPr lang="en-GB" smtClean="0"/>
              <a:t>23/11/2021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3956904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2"/>
            <a:ext cx="4114800" cy="818621"/>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344216" y="885119"/>
            <a:ext cx="4114800" cy="5943600"/>
          </a:xfrm>
        </p:spPr>
        <p:txBody>
          <a:bodyPr/>
          <a:lstStyle>
            <a:lvl1pPr marL="0" indent="0">
              <a:buNone/>
              <a:defRPr sz="2400"/>
            </a:lvl1pPr>
            <a:lvl2pPr marL="342888" indent="0">
              <a:buNone/>
              <a:defRPr sz="2100"/>
            </a:lvl2pPr>
            <a:lvl3pPr marL="685776" indent="0">
              <a:buNone/>
              <a:defRPr sz="1800"/>
            </a:lvl3pPr>
            <a:lvl4pPr marL="1028665" indent="0">
              <a:buNone/>
              <a:defRPr sz="1500"/>
            </a:lvl4pPr>
            <a:lvl5pPr marL="1371553" indent="0">
              <a:buNone/>
              <a:defRPr sz="1500"/>
            </a:lvl5pPr>
            <a:lvl6pPr marL="1714441" indent="0">
              <a:buNone/>
              <a:defRPr sz="1500"/>
            </a:lvl6pPr>
            <a:lvl7pPr marL="2057329" indent="0">
              <a:buNone/>
              <a:defRPr sz="1500"/>
            </a:lvl7pPr>
            <a:lvl8pPr marL="2400217" indent="0">
              <a:buNone/>
              <a:defRPr sz="1500"/>
            </a:lvl8pPr>
            <a:lvl9pPr marL="2743105" indent="0">
              <a:buNone/>
              <a:defRPr sz="1500"/>
            </a:lvl9pPr>
          </a:lstStyle>
          <a:p>
            <a:endParaRPr lang="en-GB"/>
          </a:p>
        </p:txBody>
      </p:sp>
      <p:sp>
        <p:nvSpPr>
          <p:cNvPr id="4" name="Text Placeholder 3"/>
          <p:cNvSpPr>
            <a:spLocks noGrp="1"/>
          </p:cNvSpPr>
          <p:nvPr>
            <p:ph type="body" sz="half" idx="2"/>
          </p:nvPr>
        </p:nvSpPr>
        <p:spPr>
          <a:xfrm>
            <a:off x="1344216" y="7752823"/>
            <a:ext cx="4114800" cy="1162579"/>
          </a:xfrm>
        </p:spPr>
        <p:txBody>
          <a:bodyPr/>
          <a:lstStyle>
            <a:lvl1pPr marL="0" indent="0">
              <a:buNone/>
              <a:defRPr sz="1050"/>
            </a:lvl1pPr>
            <a:lvl2pPr marL="342888" indent="0">
              <a:buNone/>
              <a:defRPr sz="900"/>
            </a:lvl2pPr>
            <a:lvl3pPr marL="685776" indent="0">
              <a:buNone/>
              <a:defRPr sz="750"/>
            </a:lvl3pPr>
            <a:lvl4pPr marL="1028665" indent="0">
              <a:buNone/>
              <a:defRPr sz="675"/>
            </a:lvl4pPr>
            <a:lvl5pPr marL="1371553" indent="0">
              <a:buNone/>
              <a:defRPr sz="675"/>
            </a:lvl5pPr>
            <a:lvl6pPr marL="1714441" indent="0">
              <a:buNone/>
              <a:defRPr sz="675"/>
            </a:lvl6pPr>
            <a:lvl7pPr marL="2057329" indent="0">
              <a:buNone/>
              <a:defRPr sz="675"/>
            </a:lvl7pPr>
            <a:lvl8pPr marL="2400217" indent="0">
              <a:buNone/>
              <a:defRPr sz="675"/>
            </a:lvl8pPr>
            <a:lvl9pPr marL="2743105"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C6F2AD5-5177-4725-AF21-9A124F81A828}" type="datetimeFigureOut">
              <a:rPr lang="en-GB" smtClean="0"/>
              <a:t>23/11/2021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1648741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C6F2AD5-5177-4725-AF21-9A124F81A828}"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465874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96702"/>
            <a:ext cx="1543050" cy="845220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42900" y="396702"/>
            <a:ext cx="4514850" cy="84522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C6F2AD5-5177-4725-AF21-9A124F81A828}"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78089C-6AC9-4F2F-9BFB-65876668675F}" type="slidenum">
              <a:rPr lang="en-GB" smtClean="0"/>
              <a:t>‹#›</a:t>
            </a:fld>
            <a:endParaRPr lang="en-GB"/>
          </a:p>
        </p:txBody>
      </p:sp>
    </p:spTree>
    <p:extLst>
      <p:ext uri="{BB962C8B-B14F-4D97-AF65-F5344CB8AC3E}">
        <p14:creationId xmlns:p14="http://schemas.microsoft.com/office/powerpoint/2010/main" val="1009011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5A25C9-E3FB-48D0-998C-624BBF3221CA}"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1195421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A25C9-E3FB-48D0-998C-624BBF3221CA}"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1988080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5A25C9-E3FB-48D0-998C-624BBF3221CA}"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2147921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5A25C9-E3FB-48D0-998C-624BBF3221CA}" type="datetimeFigureOut">
              <a:rPr lang="en-GB" smtClean="0"/>
              <a:t>23/11/2021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3456200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5A25C9-E3FB-48D0-998C-624BBF3221CA}" type="datetimeFigureOut">
              <a:rPr lang="en-GB" smtClean="0"/>
              <a:t>23/11/2021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3686517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5A25C9-E3FB-48D0-998C-624BBF3221CA}" type="datetimeFigureOut">
              <a:rPr lang="en-GB" smtClean="0"/>
              <a:t>23/11/2021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3065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A25C9-E3FB-48D0-998C-624BBF3221CA}" type="datetimeFigureOut">
              <a:rPr lang="en-GB" smtClean="0"/>
              <a:t>23/11/2021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3612239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65A25C9-E3FB-48D0-998C-624BBF3221CA}" type="datetimeFigureOut">
              <a:rPr lang="en-GB" smtClean="0"/>
              <a:t>23/11/2021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2726381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65A25C9-E3FB-48D0-998C-624BBF3221CA}" type="datetimeFigureOut">
              <a:rPr lang="en-GB" smtClean="0"/>
              <a:t>23/11/2021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2485606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A25C9-E3FB-48D0-998C-624BBF3221CA}"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3329538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A25C9-E3FB-48D0-998C-624BBF3221CA}" type="datetimeFigureOut">
              <a:rPr lang="en-GB" smtClean="0"/>
              <a:t>23/11/2021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0931A9-E73F-4304-84A5-19A69D0C712A}" type="slidenum">
              <a:rPr lang="en-GB" smtClean="0"/>
              <a:t>‹#›</a:t>
            </a:fld>
            <a:endParaRPr lang="en-GB"/>
          </a:p>
        </p:txBody>
      </p:sp>
    </p:spTree>
    <p:extLst>
      <p:ext uri="{BB962C8B-B14F-4D97-AF65-F5344CB8AC3E}">
        <p14:creationId xmlns:p14="http://schemas.microsoft.com/office/powerpoint/2010/main" val="3301109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311403"/>
            <a:ext cx="6172200" cy="65375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9181397"/>
            <a:ext cx="160020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C6F2AD5-5177-4725-AF21-9A124F81A828}" type="datetimeFigureOut">
              <a:rPr lang="en-GB" smtClean="0"/>
              <a:t>23/11/2021</a:t>
            </a:fld>
            <a:endParaRPr lang="en-GB"/>
          </a:p>
        </p:txBody>
      </p:sp>
      <p:sp>
        <p:nvSpPr>
          <p:cNvPr id="5" name="Footer Placeholder 4"/>
          <p:cNvSpPr>
            <a:spLocks noGrp="1"/>
          </p:cNvSpPr>
          <p:nvPr>
            <p:ph type="ftr" sz="quarter" idx="3"/>
          </p:nvPr>
        </p:nvSpPr>
        <p:spPr>
          <a:xfrm>
            <a:off x="2343150" y="9181397"/>
            <a:ext cx="2171700"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9181397"/>
            <a:ext cx="160020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278089C-6AC9-4F2F-9BFB-65876668675F}" type="slidenum">
              <a:rPr lang="en-GB" smtClean="0"/>
              <a:t>‹#›</a:t>
            </a:fld>
            <a:endParaRPr lang="en-GB"/>
          </a:p>
        </p:txBody>
      </p:sp>
    </p:spTree>
    <p:extLst>
      <p:ext uri="{BB962C8B-B14F-4D97-AF65-F5344CB8AC3E}">
        <p14:creationId xmlns:p14="http://schemas.microsoft.com/office/powerpoint/2010/main" val="8259255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776" rtl="0" eaLnBrk="1" latinLnBrk="0" hangingPunct="1">
        <a:spcBef>
          <a:spcPct val="0"/>
        </a:spcBef>
        <a:buNone/>
        <a:defRPr sz="3300" kern="1200">
          <a:solidFill>
            <a:schemeClr val="tx1"/>
          </a:solidFill>
          <a:latin typeface="+mj-lt"/>
          <a:ea typeface="+mj-ea"/>
          <a:cs typeface="+mj-cs"/>
        </a:defRPr>
      </a:lvl1pPr>
    </p:titleStyle>
    <p:bodyStyle>
      <a:lvl1pPr marL="257166" indent="-257166" algn="l" defTabSz="68577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193" indent="-214305" algn="l" defTabSz="68577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20" indent="-171444" algn="l" defTabSz="68577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08" indent="-171444" algn="l" defTabSz="68577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97" indent="-171444" algn="l" defTabSz="68577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85" indent="-171444" algn="l" defTabSz="68577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73" indent="-171444" algn="l" defTabSz="68577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61" indent="-171444" algn="l" defTabSz="68577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49" indent="-171444" algn="l" defTabSz="68577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776" rtl="0" eaLnBrk="1" latinLnBrk="0" hangingPunct="1">
        <a:defRPr sz="1350" kern="1200">
          <a:solidFill>
            <a:schemeClr val="tx1"/>
          </a:solidFill>
          <a:latin typeface="+mn-lt"/>
          <a:ea typeface="+mn-ea"/>
          <a:cs typeface="+mn-cs"/>
        </a:defRPr>
      </a:lvl1pPr>
      <a:lvl2pPr marL="342888" algn="l" defTabSz="685776" rtl="0" eaLnBrk="1" latinLnBrk="0" hangingPunct="1">
        <a:defRPr sz="1350" kern="1200">
          <a:solidFill>
            <a:schemeClr val="tx1"/>
          </a:solidFill>
          <a:latin typeface="+mn-lt"/>
          <a:ea typeface="+mn-ea"/>
          <a:cs typeface="+mn-cs"/>
        </a:defRPr>
      </a:lvl2pPr>
      <a:lvl3pPr marL="685776" algn="l" defTabSz="685776" rtl="0" eaLnBrk="1" latinLnBrk="0" hangingPunct="1">
        <a:defRPr sz="1350" kern="1200">
          <a:solidFill>
            <a:schemeClr val="tx1"/>
          </a:solidFill>
          <a:latin typeface="+mn-lt"/>
          <a:ea typeface="+mn-ea"/>
          <a:cs typeface="+mn-cs"/>
        </a:defRPr>
      </a:lvl3pPr>
      <a:lvl4pPr marL="1028665" algn="l" defTabSz="685776" rtl="0" eaLnBrk="1" latinLnBrk="0" hangingPunct="1">
        <a:defRPr sz="1350" kern="1200">
          <a:solidFill>
            <a:schemeClr val="tx1"/>
          </a:solidFill>
          <a:latin typeface="+mn-lt"/>
          <a:ea typeface="+mn-ea"/>
          <a:cs typeface="+mn-cs"/>
        </a:defRPr>
      </a:lvl4pPr>
      <a:lvl5pPr marL="1371553" algn="l" defTabSz="685776" rtl="0" eaLnBrk="1" latinLnBrk="0" hangingPunct="1">
        <a:defRPr sz="1350" kern="1200">
          <a:solidFill>
            <a:schemeClr val="tx1"/>
          </a:solidFill>
          <a:latin typeface="+mn-lt"/>
          <a:ea typeface="+mn-ea"/>
          <a:cs typeface="+mn-cs"/>
        </a:defRPr>
      </a:lvl5pPr>
      <a:lvl6pPr marL="1714441" algn="l" defTabSz="685776" rtl="0" eaLnBrk="1" latinLnBrk="0" hangingPunct="1">
        <a:defRPr sz="1350" kern="1200">
          <a:solidFill>
            <a:schemeClr val="tx1"/>
          </a:solidFill>
          <a:latin typeface="+mn-lt"/>
          <a:ea typeface="+mn-ea"/>
          <a:cs typeface="+mn-cs"/>
        </a:defRPr>
      </a:lvl6pPr>
      <a:lvl7pPr marL="2057329" algn="l" defTabSz="685776" rtl="0" eaLnBrk="1" latinLnBrk="0" hangingPunct="1">
        <a:defRPr sz="1350" kern="1200">
          <a:solidFill>
            <a:schemeClr val="tx1"/>
          </a:solidFill>
          <a:latin typeface="+mn-lt"/>
          <a:ea typeface="+mn-ea"/>
          <a:cs typeface="+mn-cs"/>
        </a:defRPr>
      </a:lvl7pPr>
      <a:lvl8pPr marL="2400217" algn="l" defTabSz="685776" rtl="0" eaLnBrk="1" latinLnBrk="0" hangingPunct="1">
        <a:defRPr sz="1350" kern="1200">
          <a:solidFill>
            <a:schemeClr val="tx1"/>
          </a:solidFill>
          <a:latin typeface="+mn-lt"/>
          <a:ea typeface="+mn-ea"/>
          <a:cs typeface="+mn-cs"/>
        </a:defRPr>
      </a:lvl8pPr>
      <a:lvl9pPr marL="2743105" algn="l" defTabSz="68577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C6F2AD5-5177-4725-AF21-9A124F81A828}" type="datetimeFigureOut">
              <a:rPr lang="en-GB" smtClean="0"/>
              <a:t>23/11/2021</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278089C-6AC9-4F2F-9BFB-65876668675F}" type="slidenum">
              <a:rPr lang="en-GB" smtClean="0"/>
              <a:t>‹#›</a:t>
            </a:fld>
            <a:endParaRPr lang="en-GB"/>
          </a:p>
        </p:txBody>
      </p:sp>
    </p:spTree>
    <p:extLst>
      <p:ext uri="{BB962C8B-B14F-4D97-AF65-F5344CB8AC3E}">
        <p14:creationId xmlns:p14="http://schemas.microsoft.com/office/powerpoint/2010/main" val="18815968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EFDD07-814C-49C9-9C34-D5BDF9CD3338}"/>
              </a:ext>
            </a:extLst>
          </p:cNvPr>
          <p:cNvSpPr/>
          <p:nvPr/>
        </p:nvSpPr>
        <p:spPr>
          <a:xfrm>
            <a:off x="138796" y="131096"/>
            <a:ext cx="6564086" cy="3951082"/>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Additional file 1: Supplementary Figures</a:t>
            </a:r>
          </a:p>
          <a:p>
            <a:endParaRPr lang="en-US" sz="1100" dirty="0">
              <a:latin typeface="Times New Roman" panose="02020603050405020304" pitchFamily="18" charset="0"/>
              <a:cs typeface="Times New Roman" panose="02020603050405020304" pitchFamily="18" charset="0"/>
            </a:endParaRPr>
          </a:p>
          <a:p>
            <a:endParaRPr lang="en-US" sz="1100" dirty="0">
              <a:latin typeface="Times New Roman" panose="02020603050405020304" pitchFamily="18" charset="0"/>
              <a:cs typeface="Times New Roman" panose="02020603050405020304" pitchFamily="18" charset="0"/>
            </a:endParaRPr>
          </a:p>
          <a:p>
            <a:endParaRPr lang="en-US" sz="1100" dirty="0">
              <a:latin typeface="Times New Roman" panose="02020603050405020304" pitchFamily="18" charset="0"/>
              <a:cs typeface="Times New Roman" panose="02020603050405020304" pitchFamily="18" charset="0"/>
            </a:endParaRPr>
          </a:p>
          <a:p>
            <a:pPr marL="0" marR="0" algn="ctr" fontAlgn="base">
              <a:spcBef>
                <a:spcPts val="0"/>
              </a:spcBef>
              <a:spcAft>
                <a:spcPts val="0"/>
              </a:spcAft>
            </a:pPr>
            <a:r>
              <a:rPr lang="en-US" sz="1400" b="1" dirty="0">
                <a:effectLst/>
                <a:latin typeface="Times New Roman" panose="02020603050405020304" pitchFamily="18" charset="0"/>
                <a:ea typeface="Times New Roman" panose="02020603050405020304" pitchFamily="18" charset="0"/>
              </a:rPr>
              <a:t>Genetic analysis reveals three novel QTLs underpinning </a:t>
            </a:r>
            <a:endParaRPr lang="en-NL" sz="1100" dirty="0">
              <a:effectLst/>
              <a:latin typeface="Times New Roman" panose="02020603050405020304" pitchFamily="18" charset="0"/>
              <a:ea typeface="Times New Roman" panose="02020603050405020304" pitchFamily="18" charset="0"/>
            </a:endParaRPr>
          </a:p>
          <a:p>
            <a:pPr marL="0" marR="0" algn="ctr" fontAlgn="base">
              <a:spcBef>
                <a:spcPts val="0"/>
              </a:spcBef>
              <a:spcAft>
                <a:spcPts val="0"/>
              </a:spcAft>
            </a:pPr>
            <a:r>
              <a:rPr lang="en-US" sz="1400" b="1" dirty="0">
                <a:effectLst/>
                <a:latin typeface="Times New Roman" panose="02020603050405020304" pitchFamily="18" charset="0"/>
                <a:ea typeface="Times New Roman" panose="02020603050405020304" pitchFamily="18" charset="0"/>
              </a:rPr>
              <a:t>a butterfly egg-induced hypersensitive response-like cell death </a:t>
            </a:r>
            <a:endParaRPr lang="en-NL" sz="1100" dirty="0">
              <a:effectLst/>
              <a:latin typeface="Times New Roman" panose="02020603050405020304" pitchFamily="18" charset="0"/>
              <a:ea typeface="Times New Roman" panose="02020603050405020304" pitchFamily="18" charset="0"/>
            </a:endParaRPr>
          </a:p>
          <a:p>
            <a:pPr marL="0" marR="0" algn="ctr" fontAlgn="base">
              <a:spcBef>
                <a:spcPts val="0"/>
              </a:spcBef>
              <a:spcAft>
                <a:spcPts val="0"/>
              </a:spcAft>
            </a:pPr>
            <a:r>
              <a:rPr lang="en-US" sz="1400" b="1" dirty="0">
                <a:effectLst/>
                <a:latin typeface="Times New Roman" panose="02020603050405020304" pitchFamily="18" charset="0"/>
                <a:ea typeface="Times New Roman" panose="02020603050405020304" pitchFamily="18" charset="0"/>
              </a:rPr>
              <a:t>in </a:t>
            </a:r>
            <a:r>
              <a:rPr lang="en-US" sz="1400" b="1" i="1" dirty="0">
                <a:effectLst/>
                <a:latin typeface="Times New Roman" panose="02020603050405020304" pitchFamily="18" charset="0"/>
                <a:ea typeface="Times New Roman" panose="02020603050405020304" pitchFamily="18" charset="0"/>
              </a:rPr>
              <a:t>Brassica rapa</a:t>
            </a:r>
            <a:r>
              <a:rPr lang="en-US" sz="1400" b="1" dirty="0">
                <a:effectLst/>
                <a:latin typeface="Times New Roman" panose="02020603050405020304" pitchFamily="18" charset="0"/>
                <a:ea typeface="Times New Roman" panose="02020603050405020304" pitchFamily="18" charset="0"/>
              </a:rPr>
              <a:t> </a:t>
            </a:r>
            <a:endParaRPr lang="en-NL" sz="11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100" b="1" dirty="0">
                <a:effectLst/>
                <a:latin typeface="Times New Roman" panose="02020603050405020304" pitchFamily="18" charset="0"/>
                <a:ea typeface="Times New Roman" panose="02020603050405020304" pitchFamily="18" charset="0"/>
              </a:rPr>
              <a:t> </a:t>
            </a:r>
            <a:endParaRPr lang="en-NL" sz="1100" dirty="0">
              <a:effectLst/>
              <a:latin typeface="Times New Roman" panose="02020603050405020304" pitchFamily="18" charset="0"/>
              <a:ea typeface="Times New Roman" panose="02020603050405020304" pitchFamily="18" charset="0"/>
            </a:endParaRPr>
          </a:p>
          <a:p>
            <a:pPr marL="0" marR="0" algn="ctr" fontAlgn="base">
              <a:spcBef>
                <a:spcPts val="0"/>
              </a:spcBef>
              <a:spcAft>
                <a:spcPts val="0"/>
              </a:spcAft>
            </a:pPr>
            <a:r>
              <a:rPr lang="en-US" sz="1100" b="1" dirty="0">
                <a:effectLst/>
                <a:latin typeface="Times New Roman" panose="02020603050405020304" pitchFamily="18" charset="0"/>
                <a:ea typeface="Times New Roman" panose="02020603050405020304" pitchFamily="18" charset="0"/>
              </a:rPr>
              <a:t> </a:t>
            </a:r>
            <a:endParaRPr lang="en-NL" sz="1100" dirty="0">
              <a:effectLst/>
              <a:latin typeface="Times New Roman" panose="02020603050405020304" pitchFamily="18" charset="0"/>
              <a:ea typeface="Times New Roman" panose="02020603050405020304" pitchFamily="18" charset="0"/>
            </a:endParaRPr>
          </a:p>
          <a:p>
            <a:pPr marL="0" marR="0" algn="ctr" fontAlgn="base">
              <a:spcBef>
                <a:spcPts val="0"/>
              </a:spcBef>
              <a:spcAft>
                <a:spcPts val="0"/>
              </a:spcAft>
            </a:pPr>
            <a:r>
              <a:rPr lang="en-GB" sz="800" dirty="0">
                <a:effectLst/>
                <a:latin typeface="Segoe UI" panose="020B0502040204020203" pitchFamily="34" charset="0"/>
                <a:ea typeface="Times New Roman" panose="02020603050405020304" pitchFamily="18" charset="0"/>
              </a:rPr>
              <a:t> </a:t>
            </a:r>
            <a:endParaRPr lang="en-NL" sz="1100" dirty="0">
              <a:effectLst/>
              <a:latin typeface="Times New Roman" panose="02020603050405020304" pitchFamily="18" charset="0"/>
              <a:ea typeface="Times New Roman" panose="02020603050405020304" pitchFamily="18" charset="0"/>
            </a:endParaRPr>
          </a:p>
          <a:p>
            <a:pPr marL="0" marR="0" algn="ctr" fontAlgn="base">
              <a:spcBef>
                <a:spcPts val="0"/>
              </a:spcBef>
              <a:spcAft>
                <a:spcPts val="0"/>
              </a:spcAft>
            </a:pPr>
            <a:r>
              <a:rPr lang="en-GB" sz="1100" dirty="0">
                <a:effectLst/>
                <a:latin typeface="Times New Roman" panose="02020603050405020304" pitchFamily="18" charset="0"/>
                <a:ea typeface="Times New Roman" panose="02020603050405020304" pitchFamily="18" charset="0"/>
              </a:rPr>
              <a:t>Niccolò Bassetti</a:t>
            </a:r>
            <a:r>
              <a:rPr lang="en-GB" sz="1100" baseline="30000" dirty="0">
                <a:effectLst/>
                <a:latin typeface="Times New Roman" panose="02020603050405020304" pitchFamily="18" charset="0"/>
                <a:ea typeface="Times New Roman" panose="02020603050405020304" pitchFamily="18" charset="0"/>
              </a:rPr>
              <a:t>1</a:t>
            </a:r>
            <a:r>
              <a:rPr lang="en-GB" sz="1100" dirty="0">
                <a:effectLst/>
                <a:latin typeface="Times New Roman" panose="02020603050405020304" pitchFamily="18" charset="0"/>
                <a:ea typeface="Times New Roman" panose="02020603050405020304" pitchFamily="18" charset="0"/>
              </a:rPr>
              <a:t>, Lotte Caarls</a:t>
            </a:r>
            <a:r>
              <a:rPr lang="en-GB" sz="1100" baseline="30000" dirty="0">
                <a:effectLst/>
                <a:latin typeface="Times New Roman" panose="02020603050405020304" pitchFamily="18" charset="0"/>
                <a:ea typeface="Times New Roman" panose="02020603050405020304" pitchFamily="18" charset="0"/>
              </a:rPr>
              <a:t>1, 3</a:t>
            </a:r>
            <a:r>
              <a:rPr lang="en-GB" sz="1100" dirty="0">
                <a:effectLst/>
                <a:latin typeface="Times New Roman" panose="02020603050405020304" pitchFamily="18" charset="0"/>
                <a:ea typeface="Times New Roman" panose="02020603050405020304" pitchFamily="18" charset="0"/>
              </a:rPr>
              <a:t>, Gabriella Bukovinszkine’Kiss</a:t>
            </a:r>
            <a:r>
              <a:rPr lang="en-GB" sz="1100" baseline="30000" dirty="0">
                <a:effectLst/>
                <a:latin typeface="Times New Roman" panose="02020603050405020304" pitchFamily="18" charset="0"/>
                <a:ea typeface="Times New Roman" panose="02020603050405020304" pitchFamily="18" charset="0"/>
              </a:rPr>
              <a:t>1, 2</a:t>
            </a:r>
            <a:r>
              <a:rPr lang="en-GB" sz="1100" dirty="0">
                <a:effectLst/>
                <a:latin typeface="Times New Roman" panose="02020603050405020304" pitchFamily="18" charset="0"/>
                <a:ea typeface="Times New Roman" panose="02020603050405020304" pitchFamily="18" charset="0"/>
              </a:rPr>
              <a:t>, Mohamed El-Soda</a:t>
            </a:r>
            <a:r>
              <a:rPr lang="en-GB" sz="1100" baseline="30000" dirty="0">
                <a:effectLst/>
                <a:latin typeface="Times New Roman" panose="02020603050405020304" pitchFamily="18" charset="0"/>
                <a:ea typeface="Times New Roman" panose="02020603050405020304" pitchFamily="18" charset="0"/>
              </a:rPr>
              <a:t>5</a:t>
            </a:r>
            <a:r>
              <a:rPr lang="en-GB" sz="1100" dirty="0">
                <a:effectLst/>
                <a:latin typeface="Times New Roman" panose="02020603050405020304" pitchFamily="18" charset="0"/>
                <a:ea typeface="Times New Roman" panose="02020603050405020304" pitchFamily="18" charset="0"/>
              </a:rPr>
              <a:t>, Jeroen van Veen</a:t>
            </a:r>
            <a:r>
              <a:rPr lang="en-GB" sz="1100" baseline="30000" dirty="0">
                <a:effectLst/>
                <a:latin typeface="Times New Roman" panose="02020603050405020304" pitchFamily="18" charset="0"/>
                <a:ea typeface="Times New Roman" panose="02020603050405020304" pitchFamily="18" charset="0"/>
              </a:rPr>
              <a:t>1</a:t>
            </a:r>
            <a:r>
              <a:rPr lang="en-GB" sz="1100" dirty="0">
                <a:effectLst/>
                <a:latin typeface="Times New Roman" panose="02020603050405020304" pitchFamily="18" charset="0"/>
                <a:ea typeface="Times New Roman" panose="02020603050405020304" pitchFamily="18" charset="0"/>
              </a:rPr>
              <a:t>, Klaas Bouwmeester</a:t>
            </a:r>
            <a:r>
              <a:rPr lang="en-GB" sz="1100" baseline="30000" dirty="0">
                <a:effectLst/>
                <a:latin typeface="Times New Roman" panose="02020603050405020304" pitchFamily="18" charset="0"/>
                <a:ea typeface="Times New Roman" panose="02020603050405020304" pitchFamily="18" charset="0"/>
              </a:rPr>
              <a:t>1, 4</a:t>
            </a:r>
            <a:r>
              <a:rPr lang="en-GB" sz="1100" dirty="0">
                <a:effectLst/>
                <a:latin typeface="Times New Roman" panose="02020603050405020304" pitchFamily="18" charset="0"/>
                <a:ea typeface="Times New Roman" panose="02020603050405020304" pitchFamily="18" charset="0"/>
              </a:rPr>
              <a:t>, Bas J. Zwaan</a:t>
            </a:r>
            <a:r>
              <a:rPr lang="en-GB" sz="1100" baseline="30000" dirty="0">
                <a:effectLst/>
                <a:latin typeface="Times New Roman" panose="02020603050405020304" pitchFamily="18" charset="0"/>
                <a:ea typeface="Times New Roman" panose="02020603050405020304" pitchFamily="18" charset="0"/>
              </a:rPr>
              <a:t>2</a:t>
            </a:r>
            <a:r>
              <a:rPr lang="en-GB" sz="1100" dirty="0">
                <a:effectLst/>
                <a:latin typeface="Times New Roman" panose="02020603050405020304" pitchFamily="18" charset="0"/>
                <a:ea typeface="Times New Roman" panose="02020603050405020304" pitchFamily="18" charset="0"/>
              </a:rPr>
              <a:t>, M. Eric Schranz</a:t>
            </a:r>
            <a:r>
              <a:rPr lang="en-GB" sz="1100" baseline="30000" dirty="0">
                <a:effectLst/>
                <a:latin typeface="Times New Roman" panose="02020603050405020304" pitchFamily="18" charset="0"/>
                <a:ea typeface="Times New Roman" panose="02020603050405020304" pitchFamily="18" charset="0"/>
              </a:rPr>
              <a:t>1</a:t>
            </a:r>
            <a:r>
              <a:rPr lang="en-GB" sz="1100" dirty="0">
                <a:effectLst/>
                <a:latin typeface="Times New Roman" panose="02020603050405020304" pitchFamily="18" charset="0"/>
                <a:ea typeface="Times New Roman" panose="02020603050405020304" pitchFamily="18" charset="0"/>
              </a:rPr>
              <a:t>, Guusje Bonnema</a:t>
            </a:r>
            <a:r>
              <a:rPr lang="en-GB" sz="1100" baseline="30000" dirty="0">
                <a:effectLst/>
                <a:latin typeface="Times New Roman" panose="02020603050405020304" pitchFamily="18" charset="0"/>
                <a:ea typeface="Times New Roman" panose="02020603050405020304" pitchFamily="18" charset="0"/>
              </a:rPr>
              <a:t>3</a:t>
            </a:r>
            <a:r>
              <a:rPr lang="en-GB" sz="1100" dirty="0">
                <a:effectLst/>
                <a:latin typeface="Times New Roman" panose="02020603050405020304" pitchFamily="18" charset="0"/>
                <a:ea typeface="Times New Roman" panose="02020603050405020304" pitchFamily="18" charset="0"/>
              </a:rPr>
              <a:t>, Nina E. Fatouros</a:t>
            </a:r>
            <a:r>
              <a:rPr lang="en-GB" sz="1100" baseline="30000" dirty="0">
                <a:effectLst/>
                <a:latin typeface="Times New Roman" panose="02020603050405020304" pitchFamily="18" charset="0"/>
                <a:ea typeface="Times New Roman" panose="02020603050405020304" pitchFamily="18" charset="0"/>
              </a:rPr>
              <a:t>1, #</a:t>
            </a:r>
            <a:endParaRPr lang="en-NL" sz="11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br>
              <a:rPr lang="en-GB" sz="1100" dirty="0">
                <a:effectLst/>
                <a:latin typeface="Times New Roman" panose="02020603050405020304" pitchFamily="18" charset="0"/>
                <a:ea typeface="Times New Roman" panose="02020603050405020304" pitchFamily="18" charset="0"/>
              </a:rPr>
            </a:br>
            <a:endParaRPr lang="en-NL" sz="1100" dirty="0">
              <a:effectLst/>
              <a:latin typeface="Times New Roman" panose="02020603050405020304" pitchFamily="18" charset="0"/>
              <a:ea typeface="Times New Roman" panose="02020603050405020304" pitchFamily="18" charset="0"/>
            </a:endParaRPr>
          </a:p>
          <a:p>
            <a:pPr marL="0" marR="0" algn="just">
              <a:lnSpc>
                <a:spcPct val="125000"/>
              </a:lnSpc>
              <a:spcBef>
                <a:spcPts val="0"/>
              </a:spcBef>
              <a:spcAft>
                <a:spcPts val="0"/>
              </a:spcAft>
            </a:pPr>
            <a:r>
              <a:rPr lang="en-GB" sz="900" baseline="30000" dirty="0">
                <a:effectLst/>
                <a:latin typeface="Times New Roman" panose="02020603050405020304" pitchFamily="18" charset="0"/>
                <a:ea typeface="Calibri" panose="020F0502020204030204" pitchFamily="34" charset="0"/>
                <a:cs typeface="Arial" panose="020B0604020202020204" pitchFamily="34" charset="0"/>
              </a:rPr>
              <a:t>1 </a:t>
            </a:r>
            <a:r>
              <a:rPr lang="en-GB" sz="900" dirty="0">
                <a:effectLst/>
                <a:latin typeface="Times New Roman" panose="02020603050405020304" pitchFamily="18" charset="0"/>
                <a:ea typeface="Calibri" panose="020F0502020204030204" pitchFamily="34" charset="0"/>
                <a:cs typeface="Arial" panose="020B0604020202020204" pitchFamily="34" charset="0"/>
              </a:rPr>
              <a:t>Biosystematics Group, Wageningen University &amp; Research, Wageningen, The Netherlands</a:t>
            </a:r>
            <a:endParaRPr lang="en-NL" sz="800" dirty="0">
              <a:effectLst/>
              <a:latin typeface="Verdana" panose="020B0604030504040204" pitchFamily="34" charset="0"/>
              <a:ea typeface="Calibri" panose="020F0502020204030204" pitchFamily="34" charset="0"/>
              <a:cs typeface="Arial" panose="020B0604020202020204" pitchFamily="34" charset="0"/>
            </a:endParaRPr>
          </a:p>
          <a:p>
            <a:pPr marL="0" marR="0" algn="just">
              <a:lnSpc>
                <a:spcPct val="125000"/>
              </a:lnSpc>
              <a:spcBef>
                <a:spcPts val="0"/>
              </a:spcBef>
              <a:spcAft>
                <a:spcPts val="0"/>
              </a:spcAft>
            </a:pPr>
            <a:r>
              <a:rPr lang="en-GB" sz="900" baseline="30000" dirty="0">
                <a:effectLst/>
                <a:latin typeface="Times New Roman" panose="02020603050405020304" pitchFamily="18" charset="0"/>
                <a:ea typeface="Calibri" panose="020F0502020204030204" pitchFamily="34" charset="0"/>
                <a:cs typeface="Arial" panose="020B0604020202020204" pitchFamily="34" charset="0"/>
              </a:rPr>
              <a:t>2 </a:t>
            </a:r>
            <a:r>
              <a:rPr lang="en-GB" sz="900" dirty="0">
                <a:effectLst/>
                <a:latin typeface="Times New Roman" panose="02020603050405020304" pitchFamily="18" charset="0"/>
                <a:ea typeface="Calibri" panose="020F0502020204030204" pitchFamily="34" charset="0"/>
                <a:cs typeface="Arial" panose="020B0604020202020204" pitchFamily="34" charset="0"/>
              </a:rPr>
              <a:t>Laboratory of Genetics, Wageningen University &amp; Research, Wageningen, The Netherlands</a:t>
            </a:r>
            <a:endParaRPr lang="en-NL" sz="800" dirty="0">
              <a:effectLst/>
              <a:latin typeface="Verdana" panose="020B0604030504040204" pitchFamily="34" charset="0"/>
              <a:ea typeface="Calibri" panose="020F0502020204030204" pitchFamily="34" charset="0"/>
              <a:cs typeface="Arial" panose="020B0604020202020204" pitchFamily="34" charset="0"/>
            </a:endParaRPr>
          </a:p>
          <a:p>
            <a:pPr marL="0" marR="0" algn="just">
              <a:lnSpc>
                <a:spcPct val="125000"/>
              </a:lnSpc>
              <a:spcBef>
                <a:spcPts val="0"/>
              </a:spcBef>
              <a:spcAft>
                <a:spcPts val="0"/>
              </a:spcAft>
            </a:pPr>
            <a:r>
              <a:rPr lang="en-GB" sz="900" baseline="30000" dirty="0">
                <a:effectLst/>
                <a:latin typeface="Times New Roman" panose="02020603050405020304" pitchFamily="18" charset="0"/>
                <a:ea typeface="Calibri" panose="020F0502020204030204" pitchFamily="34" charset="0"/>
                <a:cs typeface="Arial" panose="020B0604020202020204" pitchFamily="34" charset="0"/>
              </a:rPr>
              <a:t>3 </a:t>
            </a:r>
            <a:r>
              <a:rPr lang="en-GB" sz="900" dirty="0">
                <a:effectLst/>
                <a:latin typeface="Times New Roman" panose="02020603050405020304" pitchFamily="18" charset="0"/>
                <a:ea typeface="Calibri" panose="020F0502020204030204" pitchFamily="34" charset="0"/>
                <a:cs typeface="Arial" panose="020B0604020202020204" pitchFamily="34" charset="0"/>
              </a:rPr>
              <a:t>Laboratory of Plant Breeding, Wageningen University &amp; Research, Wageningen, The Netherlands</a:t>
            </a:r>
            <a:endParaRPr lang="en-NL" sz="800" dirty="0">
              <a:effectLst/>
              <a:latin typeface="Verdana" panose="020B0604030504040204" pitchFamily="34" charset="0"/>
              <a:ea typeface="Calibri" panose="020F0502020204030204" pitchFamily="34" charset="0"/>
              <a:cs typeface="Arial" panose="020B0604020202020204" pitchFamily="34" charset="0"/>
            </a:endParaRPr>
          </a:p>
          <a:p>
            <a:pPr marL="0" marR="0" algn="just">
              <a:lnSpc>
                <a:spcPct val="125000"/>
              </a:lnSpc>
              <a:spcBef>
                <a:spcPts val="0"/>
              </a:spcBef>
              <a:spcAft>
                <a:spcPts val="0"/>
              </a:spcAft>
            </a:pPr>
            <a:r>
              <a:rPr lang="en-GB" sz="900" baseline="30000" dirty="0">
                <a:effectLst/>
                <a:latin typeface="Times New Roman" panose="02020603050405020304" pitchFamily="18" charset="0"/>
                <a:ea typeface="Calibri" panose="020F0502020204030204" pitchFamily="34" charset="0"/>
                <a:cs typeface="Arial" panose="020B0604020202020204" pitchFamily="34" charset="0"/>
              </a:rPr>
              <a:t>4 </a:t>
            </a:r>
            <a:r>
              <a:rPr lang="en-GB" sz="900" dirty="0">
                <a:effectLst/>
                <a:latin typeface="Times New Roman" panose="02020603050405020304" pitchFamily="18" charset="0"/>
                <a:ea typeface="Calibri" panose="020F0502020204030204" pitchFamily="34" charset="0"/>
                <a:cs typeface="Arial" panose="020B0604020202020204" pitchFamily="34" charset="0"/>
              </a:rPr>
              <a:t>Laboratory of Entomology, Wageningen University &amp; Research, Wageningen, The Netherlands</a:t>
            </a:r>
            <a:endParaRPr lang="en-NL" sz="800" dirty="0">
              <a:effectLst/>
              <a:latin typeface="Verdana" panose="020B0604030504040204" pitchFamily="34" charset="0"/>
              <a:ea typeface="Calibri" panose="020F0502020204030204" pitchFamily="34" charset="0"/>
              <a:cs typeface="Arial" panose="020B0604020202020204" pitchFamily="34" charset="0"/>
            </a:endParaRPr>
          </a:p>
          <a:p>
            <a:pPr marL="0" marR="0" algn="just">
              <a:lnSpc>
                <a:spcPct val="125000"/>
              </a:lnSpc>
              <a:spcBef>
                <a:spcPts val="0"/>
              </a:spcBef>
              <a:spcAft>
                <a:spcPts val="0"/>
              </a:spcAft>
            </a:pPr>
            <a:r>
              <a:rPr lang="en-GB" sz="900" baseline="30000" dirty="0">
                <a:effectLst/>
                <a:latin typeface="Times New Roman" panose="02020603050405020304" pitchFamily="18" charset="0"/>
                <a:ea typeface="Calibri" panose="020F0502020204030204" pitchFamily="34" charset="0"/>
                <a:cs typeface="Arial" panose="020B0604020202020204" pitchFamily="34" charset="0"/>
              </a:rPr>
              <a:t>5 </a:t>
            </a:r>
            <a:r>
              <a:rPr lang="en-GB" sz="9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Department of Genetics, Faculty of Agriculture, Cairo University, Giza, Egypt</a:t>
            </a:r>
            <a:endParaRPr lang="en-NL" sz="800" dirty="0">
              <a:effectLst/>
              <a:latin typeface="Verdana" panose="020B0604030504040204" pitchFamily="34" charset="0"/>
              <a:ea typeface="Calibri" panose="020F0502020204030204" pitchFamily="34" charset="0"/>
              <a:cs typeface="Arial" panose="020B0604020202020204" pitchFamily="34" charset="0"/>
            </a:endParaRPr>
          </a:p>
          <a:p>
            <a:pPr marL="0" marR="0" algn="just">
              <a:lnSpc>
                <a:spcPct val="125000"/>
              </a:lnSpc>
              <a:spcBef>
                <a:spcPts val="0"/>
              </a:spcBef>
              <a:spcAft>
                <a:spcPts val="0"/>
              </a:spcAft>
            </a:pPr>
            <a:r>
              <a:rPr lang="en-GB" sz="900" b="1" dirty="0">
                <a:solidFill>
                  <a:srgbClr val="2F5496"/>
                </a:solidFill>
                <a:effectLst/>
                <a:latin typeface="Times New Roman" panose="02020603050405020304" pitchFamily="18" charset="0"/>
                <a:ea typeface="Yu Gothic Light" panose="020B0300000000000000" pitchFamily="34" charset="-128"/>
                <a:cs typeface="Times New Roman" panose="02020603050405020304" pitchFamily="18" charset="0"/>
              </a:rPr>
              <a:t> </a:t>
            </a:r>
            <a:endParaRPr lang="en-NL" sz="1200" b="1"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marL="0" marR="0">
              <a:lnSpc>
                <a:spcPct val="125000"/>
              </a:lnSpc>
              <a:spcBef>
                <a:spcPts val="0"/>
              </a:spcBef>
              <a:spcAft>
                <a:spcPts val="0"/>
              </a:spcAft>
            </a:pPr>
            <a:r>
              <a:rPr lang="en-GB" sz="900" baseline="30000" dirty="0">
                <a:effectLst/>
                <a:latin typeface="Times New Roman" panose="02020603050405020304" pitchFamily="18" charset="0"/>
                <a:ea typeface="Calibri" panose="020F0502020204030204" pitchFamily="34" charset="0"/>
                <a:cs typeface="Arial" panose="020B0604020202020204" pitchFamily="34" charset="0"/>
              </a:rPr>
              <a:t>#</a:t>
            </a:r>
            <a:r>
              <a:rPr lang="en-GB" sz="900" dirty="0">
                <a:effectLst/>
                <a:latin typeface="Times New Roman" panose="02020603050405020304" pitchFamily="18" charset="0"/>
                <a:ea typeface="Calibri" panose="020F0502020204030204" pitchFamily="34" charset="0"/>
                <a:cs typeface="Arial" panose="020B0604020202020204" pitchFamily="34" charset="0"/>
              </a:rPr>
              <a:t> Corresponding author: nina.fatouros@wur.nl</a:t>
            </a:r>
            <a:endParaRPr lang="en-NL" sz="800" dirty="0">
              <a:effectLst/>
              <a:latin typeface="Verdana" panose="020B0604030504040204" pitchFamily="34" charset="0"/>
              <a:ea typeface="Calibri" panose="020F0502020204030204" pitchFamily="34" charset="0"/>
              <a:cs typeface="Arial" panose="020B0604020202020204" pitchFamily="34" charset="0"/>
            </a:endParaRPr>
          </a:p>
          <a:p>
            <a:endParaRPr lang="es-ES_tradnl"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6534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2B84B72-5897-40E0-A38A-91FC9AD2515A}"/>
              </a:ext>
            </a:extLst>
          </p:cNvPr>
          <p:cNvSpPr/>
          <p:nvPr/>
        </p:nvSpPr>
        <p:spPr>
          <a:xfrm>
            <a:off x="71439" y="84931"/>
            <a:ext cx="6657973" cy="1569660"/>
          </a:xfrm>
          <a:prstGeom prst="rect">
            <a:avLst/>
          </a:prstGeom>
        </p:spPr>
        <p:txBody>
          <a:bodyPr wrap="square">
            <a:spAutoFit/>
          </a:bodyPr>
          <a:lstStyle/>
          <a:p>
            <a:pPr marL="0" marR="0" algn="just">
              <a:spcBef>
                <a:spcPts val="0"/>
              </a:spcBef>
              <a:spcAft>
                <a:spcPts val="800"/>
              </a:spcAft>
            </a:pPr>
            <a:r>
              <a:rPr lang="en-US" sz="1200" b="1" spc="-10" dirty="0">
                <a:latin typeface="Times New Roman" panose="02020603050405020304" pitchFamily="18" charset="0"/>
                <a:ea typeface="Times New Roman" panose="02020603050405020304" pitchFamily="18" charset="0"/>
                <a:cs typeface="Times New Roman" panose="02020603050405020304" pitchFamily="18" charset="0"/>
              </a:rPr>
              <a:t>Supplementary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Figure S1. Germplasm screening of 56 </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B. rapa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accessions reveals variation in </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P. brassicae</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egg wash-induced HR-like cell death.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Cell death induced by egg wash treatment was scored with a scale from 0 to 3 where: 0, no visible symptoms (blue); 1, small grey/dark spot smaller than the treatment spot (red); 2, black necrotic spot covering the whole treated area (green); 3, strong cell death visible also on the adaxial side (purple). (B) Distribution of HR-like cell death scores within each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 rapa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accession (N = 3-5). Plants were treated with two 5 μl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P. brassicae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egg wash droplets on the abaxial side of two fully developed leaves. Each plant was assigned the score of the spot with the most severe cell death.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descr="Chart, bar chart&#10;&#10;Description automatically generated">
            <a:extLst>
              <a:ext uri="{FF2B5EF4-FFF2-40B4-BE49-F238E27FC236}">
                <a16:creationId xmlns:a16="http://schemas.microsoft.com/office/drawing/2014/main" id="{FDB2F8E8-2624-471C-8F81-35909B0133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1250"/>
            <a:ext cx="6858000" cy="5143500"/>
          </a:xfrm>
          <a:prstGeom prst="rect">
            <a:avLst/>
          </a:prstGeom>
        </p:spPr>
      </p:pic>
    </p:spTree>
    <p:extLst>
      <p:ext uri="{BB962C8B-B14F-4D97-AF65-F5344CB8AC3E}">
        <p14:creationId xmlns:p14="http://schemas.microsoft.com/office/powerpoint/2010/main" val="1768430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F0B929-9C57-499E-A489-FC3DD5883729}"/>
              </a:ext>
            </a:extLst>
          </p:cNvPr>
          <p:cNvPicPr>
            <a:picLocks noChangeAspect="1"/>
          </p:cNvPicPr>
          <p:nvPr/>
        </p:nvPicPr>
        <p:blipFill rotWithShape="1">
          <a:blip r:embed="rId3"/>
          <a:srcRect r="2890"/>
          <a:stretch/>
        </p:blipFill>
        <p:spPr>
          <a:xfrm>
            <a:off x="2030626" y="3410296"/>
            <a:ext cx="4596948" cy="2724572"/>
          </a:xfrm>
          <a:prstGeom prst="rect">
            <a:avLst/>
          </a:prstGeom>
        </p:spPr>
      </p:pic>
      <p:pic>
        <p:nvPicPr>
          <p:cNvPr id="5" name="Picture 4" descr="A picture containing text, green&#10;&#10;Description automatically generated">
            <a:extLst>
              <a:ext uri="{FF2B5EF4-FFF2-40B4-BE49-F238E27FC236}">
                <a16:creationId xmlns:a16="http://schemas.microsoft.com/office/drawing/2014/main" id="{3D4E8A2C-EDCE-4CE2-9544-4AD401ECC2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 t="2490" r="11108" b="2755"/>
          <a:stretch/>
        </p:blipFill>
        <p:spPr>
          <a:xfrm>
            <a:off x="5203927" y="4997263"/>
            <a:ext cx="1423648" cy="1137606"/>
          </a:xfrm>
          <a:prstGeom prst="rect">
            <a:avLst/>
          </a:prstGeom>
        </p:spPr>
      </p:pic>
      <p:sp>
        <p:nvSpPr>
          <p:cNvPr id="66" name="Rounded Rectangle 65"/>
          <p:cNvSpPr/>
          <p:nvPr/>
        </p:nvSpPr>
        <p:spPr>
          <a:xfrm>
            <a:off x="320038" y="3094784"/>
            <a:ext cx="1550233" cy="43204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1350" dirty="0">
                <a:solidFill>
                  <a:prstClr val="black"/>
                </a:solidFill>
                <a:latin typeface="Calibri"/>
              </a:rPr>
              <a:t>SAMPLING</a:t>
            </a:r>
          </a:p>
        </p:txBody>
      </p:sp>
      <p:sp>
        <p:nvSpPr>
          <p:cNvPr id="67" name="Rounded Rectangle 66"/>
          <p:cNvSpPr/>
          <p:nvPr/>
        </p:nvSpPr>
        <p:spPr>
          <a:xfrm>
            <a:off x="320038" y="3802811"/>
            <a:ext cx="1550233" cy="43204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1350">
                <a:solidFill>
                  <a:prstClr val="black"/>
                </a:solidFill>
                <a:latin typeface="Calibri"/>
              </a:rPr>
              <a:t>IMAGING</a:t>
            </a:r>
          </a:p>
        </p:txBody>
      </p:sp>
      <p:sp>
        <p:nvSpPr>
          <p:cNvPr id="68" name="Rounded Rectangle 67"/>
          <p:cNvSpPr/>
          <p:nvPr/>
        </p:nvSpPr>
        <p:spPr>
          <a:xfrm>
            <a:off x="320039" y="4495796"/>
            <a:ext cx="1550233" cy="43204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1200" dirty="0">
                <a:solidFill>
                  <a:prstClr val="black"/>
                </a:solidFill>
                <a:latin typeface="Calibri"/>
              </a:rPr>
              <a:t>PREPROCESSING</a:t>
            </a:r>
          </a:p>
        </p:txBody>
      </p:sp>
      <p:sp>
        <p:nvSpPr>
          <p:cNvPr id="69" name="Rounded Rectangle 68"/>
          <p:cNvSpPr/>
          <p:nvPr/>
        </p:nvSpPr>
        <p:spPr>
          <a:xfrm>
            <a:off x="320039" y="5187586"/>
            <a:ext cx="1550233" cy="43204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1200" dirty="0">
                <a:solidFill>
                  <a:prstClr val="black"/>
                </a:solidFill>
                <a:latin typeface="Calibri"/>
              </a:rPr>
              <a:t>WEKA</a:t>
            </a:r>
          </a:p>
          <a:p>
            <a:pPr algn="ctr">
              <a:defRPr/>
            </a:pPr>
            <a:r>
              <a:rPr lang="en-GB" sz="1200" dirty="0">
                <a:solidFill>
                  <a:prstClr val="black"/>
                </a:solidFill>
                <a:latin typeface="Calibri"/>
              </a:rPr>
              <a:t>SEGMENTATION</a:t>
            </a:r>
          </a:p>
        </p:txBody>
      </p:sp>
      <p:sp>
        <p:nvSpPr>
          <p:cNvPr id="70" name="Rounded Rectangle 69"/>
          <p:cNvSpPr/>
          <p:nvPr/>
        </p:nvSpPr>
        <p:spPr>
          <a:xfrm>
            <a:off x="320038" y="5865089"/>
            <a:ext cx="1550233" cy="43204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1200" dirty="0">
                <a:solidFill>
                  <a:prstClr val="black"/>
                </a:solidFill>
                <a:latin typeface="Calibri"/>
              </a:rPr>
              <a:t>QUANTIFICATION</a:t>
            </a:r>
          </a:p>
        </p:txBody>
      </p:sp>
      <p:cxnSp>
        <p:nvCxnSpPr>
          <p:cNvPr id="71" name="Straight Arrow Connector 70"/>
          <p:cNvCxnSpPr/>
          <p:nvPr/>
        </p:nvCxnSpPr>
        <p:spPr>
          <a:xfrm>
            <a:off x="819582" y="3580839"/>
            <a:ext cx="0" cy="2036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2" name="Straight Arrow Connector 71"/>
          <p:cNvCxnSpPr/>
          <p:nvPr/>
        </p:nvCxnSpPr>
        <p:spPr>
          <a:xfrm>
            <a:off x="819582" y="4259536"/>
            <a:ext cx="0" cy="2036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3" name="Straight Arrow Connector 72"/>
          <p:cNvCxnSpPr/>
          <p:nvPr/>
        </p:nvCxnSpPr>
        <p:spPr>
          <a:xfrm>
            <a:off x="825871" y="4965614"/>
            <a:ext cx="0" cy="2036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4" name="Straight Arrow Connector 73"/>
          <p:cNvCxnSpPr/>
          <p:nvPr/>
        </p:nvCxnSpPr>
        <p:spPr>
          <a:xfrm>
            <a:off x="819582" y="5643117"/>
            <a:ext cx="0" cy="2036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 name="Arrow: Curved Right 1">
            <a:extLst>
              <a:ext uri="{FF2B5EF4-FFF2-40B4-BE49-F238E27FC236}">
                <a16:creationId xmlns:a16="http://schemas.microsoft.com/office/drawing/2014/main" id="{2FFA976A-22D9-46F3-BD06-A810EC016D1A}"/>
              </a:ext>
            </a:extLst>
          </p:cNvPr>
          <p:cNvSpPr/>
          <p:nvPr/>
        </p:nvSpPr>
        <p:spPr>
          <a:xfrm>
            <a:off x="1559381" y="5080399"/>
            <a:ext cx="210067" cy="29203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1350">
              <a:solidFill>
                <a:prstClr val="black"/>
              </a:solidFill>
              <a:latin typeface="Calibri"/>
            </a:endParaRPr>
          </a:p>
        </p:txBody>
      </p:sp>
      <p:sp>
        <p:nvSpPr>
          <p:cNvPr id="29" name="Arrow: Curved Right 28">
            <a:extLst>
              <a:ext uri="{FF2B5EF4-FFF2-40B4-BE49-F238E27FC236}">
                <a16:creationId xmlns:a16="http://schemas.microsoft.com/office/drawing/2014/main" id="{9F39F6AE-7553-4242-BB8C-25231E1628B2}"/>
              </a:ext>
            </a:extLst>
          </p:cNvPr>
          <p:cNvSpPr/>
          <p:nvPr/>
        </p:nvSpPr>
        <p:spPr>
          <a:xfrm rot="10800000">
            <a:off x="1820560" y="5094125"/>
            <a:ext cx="210067" cy="29203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1350">
              <a:solidFill>
                <a:prstClr val="black"/>
              </a:solidFill>
              <a:latin typeface="Calibri"/>
            </a:endParaRPr>
          </a:p>
        </p:txBody>
      </p:sp>
      <p:sp>
        <p:nvSpPr>
          <p:cNvPr id="19" name="TextBox 18">
            <a:extLst>
              <a:ext uri="{FF2B5EF4-FFF2-40B4-BE49-F238E27FC236}">
                <a16:creationId xmlns:a16="http://schemas.microsoft.com/office/drawing/2014/main" id="{A2346C33-3277-4CCE-84B3-A0D5FBF25E6D}"/>
              </a:ext>
            </a:extLst>
          </p:cNvPr>
          <p:cNvSpPr txBox="1"/>
          <p:nvPr/>
        </p:nvSpPr>
        <p:spPr>
          <a:xfrm>
            <a:off x="19608" y="3137074"/>
            <a:ext cx="395428" cy="339645"/>
          </a:xfrm>
          <a:prstGeom prst="rect">
            <a:avLst/>
          </a:prstGeom>
          <a:noFill/>
        </p:spPr>
        <p:txBody>
          <a:bodyPr wrap="square" rtlCol="0">
            <a:spAutoFit/>
          </a:bodyPr>
          <a:lstStyle/>
          <a:p>
            <a:r>
              <a:rPr lang="en-GB" sz="1607" b="1" dirty="0"/>
              <a:t>A</a:t>
            </a:r>
          </a:p>
        </p:txBody>
      </p:sp>
      <p:sp>
        <p:nvSpPr>
          <p:cNvPr id="17" name="TextBox 16">
            <a:extLst>
              <a:ext uri="{FF2B5EF4-FFF2-40B4-BE49-F238E27FC236}">
                <a16:creationId xmlns:a16="http://schemas.microsoft.com/office/drawing/2014/main" id="{DFB27637-E025-409F-85D8-EF5D3E2AFCB0}"/>
              </a:ext>
            </a:extLst>
          </p:cNvPr>
          <p:cNvSpPr txBox="1"/>
          <p:nvPr/>
        </p:nvSpPr>
        <p:spPr>
          <a:xfrm>
            <a:off x="5216654" y="5007468"/>
            <a:ext cx="395428" cy="323165"/>
          </a:xfrm>
          <a:prstGeom prst="rect">
            <a:avLst/>
          </a:prstGeom>
          <a:noFill/>
        </p:spPr>
        <p:txBody>
          <a:bodyPr wrap="square" rtlCol="0">
            <a:spAutoFit/>
          </a:bodyPr>
          <a:lstStyle/>
          <a:p>
            <a:r>
              <a:rPr lang="en-GB" sz="1500" b="1" dirty="0">
                <a:solidFill>
                  <a:schemeClr val="bg1"/>
                </a:solidFill>
              </a:rPr>
              <a:t>E</a:t>
            </a:r>
          </a:p>
        </p:txBody>
      </p:sp>
      <p:sp>
        <p:nvSpPr>
          <p:cNvPr id="18" name="TextBox 17">
            <a:extLst>
              <a:ext uri="{FF2B5EF4-FFF2-40B4-BE49-F238E27FC236}">
                <a16:creationId xmlns:a16="http://schemas.microsoft.com/office/drawing/2014/main" id="{087FD1BC-4DFF-4934-A5D9-53EF064CE34E}"/>
              </a:ext>
            </a:extLst>
          </p:cNvPr>
          <p:cNvSpPr txBox="1"/>
          <p:nvPr/>
        </p:nvSpPr>
        <p:spPr>
          <a:xfrm>
            <a:off x="25885" y="3848561"/>
            <a:ext cx="395428" cy="339645"/>
          </a:xfrm>
          <a:prstGeom prst="rect">
            <a:avLst/>
          </a:prstGeom>
          <a:noFill/>
        </p:spPr>
        <p:txBody>
          <a:bodyPr wrap="square" rtlCol="0">
            <a:spAutoFit/>
          </a:bodyPr>
          <a:lstStyle/>
          <a:p>
            <a:r>
              <a:rPr lang="en-GB" sz="1607" b="1" dirty="0"/>
              <a:t>B</a:t>
            </a:r>
          </a:p>
        </p:txBody>
      </p:sp>
      <p:sp>
        <p:nvSpPr>
          <p:cNvPr id="20" name="TextBox 19">
            <a:extLst>
              <a:ext uri="{FF2B5EF4-FFF2-40B4-BE49-F238E27FC236}">
                <a16:creationId xmlns:a16="http://schemas.microsoft.com/office/drawing/2014/main" id="{56DAD203-70B0-4D5F-9D7D-C9AD02B81823}"/>
              </a:ext>
            </a:extLst>
          </p:cNvPr>
          <p:cNvSpPr txBox="1"/>
          <p:nvPr/>
        </p:nvSpPr>
        <p:spPr>
          <a:xfrm>
            <a:off x="23906" y="4542576"/>
            <a:ext cx="395428" cy="339645"/>
          </a:xfrm>
          <a:prstGeom prst="rect">
            <a:avLst/>
          </a:prstGeom>
          <a:noFill/>
        </p:spPr>
        <p:txBody>
          <a:bodyPr wrap="square" rtlCol="0">
            <a:spAutoFit/>
          </a:bodyPr>
          <a:lstStyle/>
          <a:p>
            <a:r>
              <a:rPr lang="en-GB" sz="1607" b="1" dirty="0"/>
              <a:t>C</a:t>
            </a:r>
          </a:p>
        </p:txBody>
      </p:sp>
      <p:sp>
        <p:nvSpPr>
          <p:cNvPr id="21" name="TextBox 20">
            <a:extLst>
              <a:ext uri="{FF2B5EF4-FFF2-40B4-BE49-F238E27FC236}">
                <a16:creationId xmlns:a16="http://schemas.microsoft.com/office/drawing/2014/main" id="{A6856D61-EBF3-4183-B8CF-465F2AE26DB9}"/>
              </a:ext>
            </a:extLst>
          </p:cNvPr>
          <p:cNvSpPr txBox="1"/>
          <p:nvPr/>
        </p:nvSpPr>
        <p:spPr>
          <a:xfrm>
            <a:off x="15312" y="5230091"/>
            <a:ext cx="395428" cy="339645"/>
          </a:xfrm>
          <a:prstGeom prst="rect">
            <a:avLst/>
          </a:prstGeom>
          <a:noFill/>
        </p:spPr>
        <p:txBody>
          <a:bodyPr wrap="square" rtlCol="0">
            <a:spAutoFit/>
          </a:bodyPr>
          <a:lstStyle/>
          <a:p>
            <a:r>
              <a:rPr lang="en-GB" sz="1607" b="1" dirty="0"/>
              <a:t>D</a:t>
            </a:r>
          </a:p>
        </p:txBody>
      </p:sp>
      <p:sp>
        <p:nvSpPr>
          <p:cNvPr id="22" name="TextBox 21">
            <a:extLst>
              <a:ext uri="{FF2B5EF4-FFF2-40B4-BE49-F238E27FC236}">
                <a16:creationId xmlns:a16="http://schemas.microsoft.com/office/drawing/2014/main" id="{4C6FB728-D5A4-4352-B5E3-C2099ACFE93F}"/>
              </a:ext>
            </a:extLst>
          </p:cNvPr>
          <p:cNvSpPr txBox="1"/>
          <p:nvPr/>
        </p:nvSpPr>
        <p:spPr>
          <a:xfrm>
            <a:off x="15312" y="5909019"/>
            <a:ext cx="395428" cy="339645"/>
          </a:xfrm>
          <a:prstGeom prst="rect">
            <a:avLst/>
          </a:prstGeom>
          <a:noFill/>
        </p:spPr>
        <p:txBody>
          <a:bodyPr wrap="square" rtlCol="0">
            <a:spAutoFit/>
          </a:bodyPr>
          <a:lstStyle/>
          <a:p>
            <a:r>
              <a:rPr lang="en-GB" sz="1607" b="1" dirty="0"/>
              <a:t>E</a:t>
            </a:r>
          </a:p>
        </p:txBody>
      </p:sp>
      <p:sp>
        <p:nvSpPr>
          <p:cNvPr id="35" name="Rectangle 34">
            <a:extLst>
              <a:ext uri="{FF2B5EF4-FFF2-40B4-BE49-F238E27FC236}">
                <a16:creationId xmlns:a16="http://schemas.microsoft.com/office/drawing/2014/main" id="{DAAB2FAE-E6F3-41A1-AE84-68FD962C38C9}"/>
              </a:ext>
            </a:extLst>
          </p:cNvPr>
          <p:cNvSpPr/>
          <p:nvPr/>
        </p:nvSpPr>
        <p:spPr>
          <a:xfrm>
            <a:off x="71439" y="84931"/>
            <a:ext cx="6657973" cy="2780248"/>
          </a:xfrm>
          <a:prstGeom prst="rect">
            <a:avLst/>
          </a:prstGeom>
        </p:spPr>
        <p:txBody>
          <a:bodyPr wrap="square">
            <a:spAutoFit/>
          </a:bodyPr>
          <a:lstStyle/>
          <a:p>
            <a:pPr marL="0" marR="0" algn="just">
              <a:spcBef>
                <a:spcPts val="0"/>
              </a:spcBef>
              <a:spcAft>
                <a:spcPts val="800"/>
              </a:spcAft>
            </a:pPr>
            <a:r>
              <a:rPr lang="en-US" sz="1200" b="1" spc="-10" dirty="0">
                <a:latin typeface="Times New Roman" panose="02020603050405020304" pitchFamily="18" charset="0"/>
                <a:ea typeface="Times New Roman" panose="02020603050405020304" pitchFamily="18" charset="0"/>
                <a:cs typeface="Times New Roman" panose="02020603050405020304" pitchFamily="18" charset="0"/>
              </a:rPr>
              <a:t>Supplementary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Figure S2.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Image</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-based phenotyping protocol developed to quantify HR-like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cell death</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size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on leaves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Leaf discs </a:t>
            </a:r>
            <a:r>
              <a:rPr lang="en-US" sz="1200" dirty="0">
                <a:effectLst/>
                <a:latin typeface="Times New Roman" panose="02020603050405020304" pitchFamily="18" charset="0"/>
                <a:ea typeface="Verdana" panose="020B0604030504040204" pitchFamily="34" charset="0"/>
                <a:cs typeface="Times New Roman" panose="02020603050405020304" pitchFamily="18" charset="0"/>
              </a:rPr>
              <a:t>are sampled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from a plant on the spots with either eggs or egg wash and stored on Petri dishes with 1% phytoagar or wet filter paper. The choice of Petri dishes substrate should aim to keep the sample moist, to reduce background light reflections and to achieve high quality imaging.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Leaf discs are imaged with a DinoLite electronic microscope connected to a laptop. This light-weight setup is suitable to perform imaged-based phenotyping directly at the experimental site (greenhouse or field). Further, DinoLite microscope includes a polarizer light that helps to reduce light reflections on the samples.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Images are imported in Fiji and different pre-processing steps can be performed to maximize the contrast between the HR-like cell death, or other phenotypes of interest, and the background healthy leaf tissue.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Fiji plugin Trainable WEKA Segmentation is used to obtain a machine learning-based image segmentation. This step can be repeated to increase the segmentation accuracy.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segmented HR-like cell death is finally quantified. Highlighting th</a:t>
            </a:r>
            <a:r>
              <a:rPr lang="en-US" sz="1200" dirty="0">
                <a:latin typeface="Times New Roman" panose="02020603050405020304" pitchFamily="18" charset="0"/>
                <a:ea typeface="Calibri" panose="020F0502020204030204" pitchFamily="34" charset="0"/>
                <a:cs typeface="Times New Roman" panose="02020603050405020304" pitchFamily="18" charset="0"/>
              </a:rPr>
              <a:t>e measured area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with a red border helps to visually assess the segmentation accuracy. </a:t>
            </a:r>
            <a:endParaRPr lang="en-NL"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651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B3F6C449-94EE-4EFC-8A8C-226B8E005AAB}"/>
              </a:ext>
            </a:extLst>
          </p:cNvPr>
          <p:cNvSpPr/>
          <p:nvPr/>
        </p:nvSpPr>
        <p:spPr>
          <a:xfrm>
            <a:off x="71439" y="84931"/>
            <a:ext cx="6657973" cy="1569660"/>
          </a:xfrm>
          <a:prstGeom prst="rect">
            <a:avLst/>
          </a:prstGeom>
        </p:spPr>
        <p:txBody>
          <a:bodyPr wrap="square">
            <a:spAutoFit/>
          </a:bodyPr>
          <a:lstStyle/>
          <a:p>
            <a:pPr algn="just">
              <a:spcAft>
                <a:spcPts val="800"/>
              </a:spcAft>
            </a:pPr>
            <a:r>
              <a:rPr lang="en-US" sz="12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Supplementary </a:t>
            </a:r>
            <a:r>
              <a:rPr lang="en-US" sz="12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Figure S3. Replicability of two image segmentation methods to quantify </a:t>
            </a:r>
            <a:r>
              <a:rPr lang="en-US" sz="1200" b="1" i="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P. brassicae</a:t>
            </a:r>
            <a:r>
              <a:rPr lang="en-US" sz="12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egg-induced HR-like cell death</a:t>
            </a:r>
            <a:r>
              <a:rPr lang="en-GB" sz="12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size.</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Leaves </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with</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either</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large</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cell death</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sample “35”</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or </a:t>
            </a:r>
            <a:r>
              <a:rPr lang="en-US" sz="12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weak </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cell death</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sample “101”</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were used to compare the two methods</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“Manual” indicates an image manual thresholding based on the pixels color distribution. “WEKA” indicates an automated segmentation performed with the Trainable WEKA Segmentation plugin</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in</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Fiji</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Each image was re-analysed ten times with each method</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N=10</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GB"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(B) </a:t>
            </a:r>
            <a:r>
              <a:rPr lang="en-US"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One representative result of a WEKA segmentation of cell death for both picture 35 and 101. Red margins indicate the area that was quantified.</a:t>
            </a:r>
            <a:r>
              <a:rPr lang="en-US" sz="12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Magnification bars inside photos = 1 mm. </a:t>
            </a:r>
            <a:endParaRPr lang="en-NL"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descr="Chart, box and whisker chart&#10;&#10;Description automatically generated">
            <a:extLst>
              <a:ext uri="{FF2B5EF4-FFF2-40B4-BE49-F238E27FC236}">
                <a16:creationId xmlns:a16="http://schemas.microsoft.com/office/drawing/2014/main" id="{F172E870-5026-4446-BA72-B8BB3D497467}"/>
              </a:ext>
            </a:extLst>
          </p:cNvPr>
          <p:cNvPicPr>
            <a:picLocks noChangeAspect="1"/>
          </p:cNvPicPr>
          <p:nvPr/>
        </p:nvPicPr>
        <p:blipFill rotWithShape="1">
          <a:blip r:embed="rId3">
            <a:extLst>
              <a:ext uri="{28A0092B-C50C-407E-A947-70E740481C1C}">
                <a14:useLocalDpi xmlns:a14="http://schemas.microsoft.com/office/drawing/2010/main" val="0"/>
              </a:ext>
            </a:extLst>
          </a:blip>
          <a:srcRect l="5778" r="7111"/>
          <a:stretch/>
        </p:blipFill>
        <p:spPr>
          <a:xfrm>
            <a:off x="71439" y="2381249"/>
            <a:ext cx="6657973" cy="5732311"/>
          </a:xfrm>
          <a:prstGeom prst="rect">
            <a:avLst/>
          </a:prstGeom>
        </p:spPr>
      </p:pic>
    </p:spTree>
    <p:extLst>
      <p:ext uri="{BB962C8B-B14F-4D97-AF65-F5344CB8AC3E}">
        <p14:creationId xmlns:p14="http://schemas.microsoft.com/office/powerpoint/2010/main" val="3371486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2"/>
          <p:cNvSpPr txBox="1">
            <a:spLocks/>
          </p:cNvSpPr>
          <p:nvPr/>
        </p:nvSpPr>
        <p:spPr bwMode="auto">
          <a:xfrm>
            <a:off x="344246" y="6434093"/>
            <a:ext cx="2539136" cy="1070898"/>
          </a:xfrm>
          <a:prstGeom prst="rect">
            <a:avLst/>
          </a:prstGeom>
          <a:solidFill>
            <a:schemeClr val="bg1"/>
          </a:solidFill>
          <a:ln>
            <a:noFill/>
          </a:ln>
        </p:spPr>
        <p:txBody>
          <a:bodyPr vert="horz" wrap="square" lIns="51435" tIns="25718" rIns="51435" bIns="25718" numCol="1" anchor="t" anchorCtr="0" compatLnSpc="1">
            <a:prstTxWarp prst="textNoShape">
              <a:avLst/>
            </a:prstTxWarp>
          </a:bodyPr>
          <a:lstStyle>
            <a:lvl1pPr marL="252413" indent="-252413" algn="l" rtl="0" fontAlgn="base">
              <a:lnSpc>
                <a:spcPts val="2500"/>
              </a:lnSpc>
              <a:spcBef>
                <a:spcPts val="1200"/>
              </a:spcBef>
              <a:spcAft>
                <a:spcPct val="0"/>
              </a:spcAft>
              <a:buClr>
                <a:schemeClr val="bg2"/>
              </a:buClr>
              <a:buSzPct val="140000"/>
              <a:buFont typeface="Wingdings" pitchFamily="2" charset="2"/>
              <a:buChar char="§"/>
              <a:defRPr sz="2200" kern="1200">
                <a:solidFill>
                  <a:schemeClr val="bg2"/>
                </a:solidFill>
                <a:latin typeface="Verdana" pitchFamily="34" charset="0"/>
                <a:ea typeface="+mn-ea"/>
                <a:cs typeface="+mn-cs"/>
              </a:defRPr>
            </a:lvl1pPr>
            <a:lvl2pPr marL="982663" indent="-285750" algn="l" rtl="0" fontAlgn="base">
              <a:lnSpc>
                <a:spcPts val="2500"/>
              </a:lnSpc>
              <a:spcBef>
                <a:spcPts val="1000"/>
              </a:spcBef>
              <a:spcAft>
                <a:spcPct val="0"/>
              </a:spcAft>
              <a:buClr>
                <a:schemeClr val="bg2"/>
              </a:buClr>
              <a:buSzPct val="115000"/>
              <a:buFont typeface="Verdana" pitchFamily="34" charset="0"/>
              <a:buChar char="●"/>
              <a:defRPr sz="2200" kern="1200">
                <a:solidFill>
                  <a:schemeClr val="bg2"/>
                </a:solidFill>
                <a:latin typeface="Verdana" pitchFamily="34" charset="0"/>
                <a:ea typeface="+mn-ea"/>
                <a:cs typeface="+mn-cs"/>
              </a:defRPr>
            </a:lvl2pPr>
            <a:lvl3pPr marL="1879600" indent="-319088" algn="l" rtl="0" fontAlgn="base">
              <a:lnSpc>
                <a:spcPts val="2500"/>
              </a:lnSpc>
              <a:spcBef>
                <a:spcPts val="1000"/>
              </a:spcBef>
              <a:spcAft>
                <a:spcPct val="0"/>
              </a:spcAft>
              <a:buSzPct val="115000"/>
              <a:buFont typeface="Verdana" pitchFamily="34" charset="0"/>
              <a:buChar char="●"/>
              <a:defRPr sz="2200" kern="1200">
                <a:solidFill>
                  <a:schemeClr val="bg2"/>
                </a:solidFill>
                <a:latin typeface="Verdana" pitchFamily="34" charset="0"/>
                <a:ea typeface="+mn-ea"/>
                <a:cs typeface="+mn-cs"/>
              </a:defRPr>
            </a:lvl3pPr>
            <a:lvl4pPr marL="2692400" indent="-360363" algn="l" rtl="0" fontAlgn="base">
              <a:lnSpc>
                <a:spcPts val="2500"/>
              </a:lnSpc>
              <a:spcBef>
                <a:spcPct val="20000"/>
              </a:spcBef>
              <a:spcAft>
                <a:spcPct val="0"/>
              </a:spcAft>
              <a:buSzPct val="115000"/>
              <a:buFont typeface="Verdana" pitchFamily="34" charset="0"/>
              <a:buChar char="●"/>
              <a:defRPr sz="2200" kern="1200" baseline="0">
                <a:solidFill>
                  <a:schemeClr val="bg2"/>
                </a:solidFill>
                <a:latin typeface="Verdana" pitchFamily="34" charset="0"/>
                <a:ea typeface="+mn-ea"/>
                <a:cs typeface="+mn-cs"/>
              </a:defRPr>
            </a:lvl4pPr>
            <a:lvl5pPr marL="3405188" indent="-352425" algn="l" rtl="0" fontAlgn="base">
              <a:lnSpc>
                <a:spcPts val="2500"/>
              </a:lnSpc>
              <a:spcBef>
                <a:spcPct val="20000"/>
              </a:spcBef>
              <a:spcAft>
                <a:spcPct val="0"/>
              </a:spcAft>
              <a:buSzPct val="115000"/>
              <a:buFont typeface="Verdana" pitchFamily="34" charset="0"/>
              <a:buChar char="●"/>
              <a:defRPr sz="22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dirty="0">
              <a:solidFill>
                <a:srgbClr val="005172"/>
              </a:solidFill>
            </a:endParaRPr>
          </a:p>
        </p:txBody>
      </p:sp>
      <p:pic>
        <p:nvPicPr>
          <p:cNvPr id="4" name="Picture 3">
            <a:extLst>
              <a:ext uri="{FF2B5EF4-FFF2-40B4-BE49-F238E27FC236}">
                <a16:creationId xmlns:a16="http://schemas.microsoft.com/office/drawing/2014/main" id="{2C56DDB6-8F75-4FC2-A95A-0B109BA4022F}"/>
              </a:ext>
            </a:extLst>
          </p:cNvPr>
          <p:cNvPicPr>
            <a:picLocks noChangeAspect="1"/>
          </p:cNvPicPr>
          <p:nvPr/>
        </p:nvPicPr>
        <p:blipFill>
          <a:blip r:embed="rId3"/>
          <a:stretch>
            <a:fillRect/>
          </a:stretch>
        </p:blipFill>
        <p:spPr>
          <a:xfrm>
            <a:off x="325417" y="1043006"/>
            <a:ext cx="6252139" cy="4573998"/>
          </a:xfrm>
          <a:prstGeom prst="rect">
            <a:avLst/>
          </a:prstGeom>
        </p:spPr>
      </p:pic>
      <p:pic>
        <p:nvPicPr>
          <p:cNvPr id="6" name="Picture 5">
            <a:extLst>
              <a:ext uri="{FF2B5EF4-FFF2-40B4-BE49-F238E27FC236}">
                <a16:creationId xmlns:a16="http://schemas.microsoft.com/office/drawing/2014/main" id="{291D5726-9017-475D-BA97-37C342E9AC91}"/>
              </a:ext>
            </a:extLst>
          </p:cNvPr>
          <p:cNvPicPr>
            <a:picLocks noChangeAspect="1"/>
          </p:cNvPicPr>
          <p:nvPr/>
        </p:nvPicPr>
        <p:blipFill>
          <a:blip r:embed="rId4"/>
          <a:stretch>
            <a:fillRect/>
          </a:stretch>
        </p:blipFill>
        <p:spPr>
          <a:xfrm>
            <a:off x="213553" y="5308600"/>
            <a:ext cx="6252139" cy="4225346"/>
          </a:xfrm>
          <a:prstGeom prst="rect">
            <a:avLst/>
          </a:prstGeom>
        </p:spPr>
      </p:pic>
      <p:sp>
        <p:nvSpPr>
          <p:cNvPr id="9" name="Rectangle 8">
            <a:extLst>
              <a:ext uri="{FF2B5EF4-FFF2-40B4-BE49-F238E27FC236}">
                <a16:creationId xmlns:a16="http://schemas.microsoft.com/office/drawing/2014/main" id="{7D598111-E3FE-4671-9275-12619333B37A}"/>
              </a:ext>
            </a:extLst>
          </p:cNvPr>
          <p:cNvSpPr/>
          <p:nvPr/>
        </p:nvSpPr>
        <p:spPr>
          <a:xfrm>
            <a:off x="71439" y="84931"/>
            <a:ext cx="6657973" cy="646331"/>
          </a:xfrm>
          <a:prstGeom prst="rect">
            <a:avLst/>
          </a:prstGeom>
        </p:spPr>
        <p:txBody>
          <a:bodyPr wrap="square">
            <a:spAutoFit/>
          </a:bodyPr>
          <a:lstStyle/>
          <a:p>
            <a:pPr algn="just"/>
            <a:r>
              <a:rPr lang="en-US" sz="1200" b="1" spc="-10" dirty="0">
                <a:latin typeface="Times New Roman" panose="02020603050405020304" pitchFamily="18" charset="0"/>
                <a:ea typeface="Times New Roman" panose="02020603050405020304" pitchFamily="18" charset="0"/>
              </a:rPr>
              <a:t>Supplementary Figure S4. Genetic linkage map for the </a:t>
            </a:r>
            <a:r>
              <a:rPr lang="en-US" sz="1200" b="1" i="1" spc="-10" dirty="0">
                <a:latin typeface="Times New Roman" panose="02020603050405020304" pitchFamily="18" charset="0"/>
                <a:ea typeface="Times New Roman" panose="02020603050405020304" pitchFamily="18" charset="0"/>
              </a:rPr>
              <a:t>B. </a:t>
            </a:r>
            <a:r>
              <a:rPr lang="en-US" sz="1200" b="1" i="1" spc="-10" dirty="0" err="1">
                <a:latin typeface="Times New Roman" panose="02020603050405020304" pitchFamily="18" charset="0"/>
                <a:ea typeface="Times New Roman" panose="02020603050405020304" pitchFamily="18" charset="0"/>
              </a:rPr>
              <a:t>rapa</a:t>
            </a:r>
            <a:r>
              <a:rPr lang="en-US" sz="1200" b="1" i="1" spc="-10" dirty="0">
                <a:latin typeface="Times New Roman" panose="02020603050405020304" pitchFamily="18" charset="0"/>
                <a:ea typeface="Times New Roman" panose="02020603050405020304" pitchFamily="18" charset="0"/>
              </a:rPr>
              <a:t> </a:t>
            </a:r>
            <a:r>
              <a:rPr lang="en-US" sz="1200" b="1" spc="-10" dirty="0">
                <a:latin typeface="Times New Roman" panose="02020603050405020304" pitchFamily="18" charset="0"/>
                <a:ea typeface="Times New Roman" panose="02020603050405020304" pitchFamily="18" charset="0"/>
              </a:rPr>
              <a:t>L58 x R-o-18 RIL population. </a:t>
            </a:r>
            <a:r>
              <a:rPr lang="en-US" sz="1200" spc="-10" dirty="0">
                <a:latin typeface="Times New Roman" panose="02020603050405020304" pitchFamily="18" charset="0"/>
                <a:ea typeface="Times New Roman" panose="02020603050405020304" pitchFamily="18" charset="0"/>
              </a:rPr>
              <a:t>485 markers are grouped in 10 linkage groups which represents the 10 </a:t>
            </a:r>
            <a:r>
              <a:rPr lang="en-US" sz="1200" i="1" spc="-10" dirty="0">
                <a:latin typeface="Times New Roman" panose="02020603050405020304" pitchFamily="18" charset="0"/>
                <a:ea typeface="Times New Roman" panose="02020603050405020304" pitchFamily="18" charset="0"/>
              </a:rPr>
              <a:t>B. rapa </a:t>
            </a:r>
            <a:r>
              <a:rPr lang="en-US" sz="1200" spc="-10" dirty="0">
                <a:latin typeface="Times New Roman" panose="02020603050405020304" pitchFamily="18" charset="0"/>
                <a:ea typeface="Times New Roman" panose="02020603050405020304" pitchFamily="18" charset="0"/>
              </a:rPr>
              <a:t>chromosomes (</a:t>
            </a:r>
            <a:r>
              <a:rPr lang="en-US" sz="1200" i="1" spc="-10" dirty="0">
                <a:latin typeface="Times New Roman" panose="02020603050405020304" pitchFamily="18" charset="0"/>
                <a:ea typeface="Times New Roman" panose="02020603050405020304" pitchFamily="18" charset="0"/>
              </a:rPr>
              <a:t>Brassica</a:t>
            </a:r>
            <a:r>
              <a:rPr lang="en-US" sz="1200" spc="-10" dirty="0">
                <a:latin typeface="Times New Roman" panose="02020603050405020304" pitchFamily="18" charset="0"/>
                <a:ea typeface="Times New Roman" panose="02020603050405020304" pitchFamily="18" charset="0"/>
              </a:rPr>
              <a:t> A genome).</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4162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2"/>
          <p:cNvSpPr txBox="1">
            <a:spLocks/>
          </p:cNvSpPr>
          <p:nvPr/>
        </p:nvSpPr>
        <p:spPr bwMode="auto">
          <a:xfrm>
            <a:off x="242646" y="6434093"/>
            <a:ext cx="2539136" cy="1070898"/>
          </a:xfrm>
          <a:prstGeom prst="rect">
            <a:avLst/>
          </a:prstGeom>
          <a:solidFill>
            <a:schemeClr val="bg1"/>
          </a:solidFill>
          <a:ln>
            <a:noFill/>
          </a:ln>
        </p:spPr>
        <p:txBody>
          <a:bodyPr vert="horz" wrap="square" lIns="51435" tIns="25718" rIns="51435" bIns="25718" numCol="1" anchor="t" anchorCtr="0" compatLnSpc="1">
            <a:prstTxWarp prst="textNoShape">
              <a:avLst/>
            </a:prstTxWarp>
          </a:bodyPr>
          <a:lstStyle>
            <a:lvl1pPr marL="252413" indent="-252413" algn="l" rtl="0" fontAlgn="base">
              <a:lnSpc>
                <a:spcPts val="2500"/>
              </a:lnSpc>
              <a:spcBef>
                <a:spcPts val="1200"/>
              </a:spcBef>
              <a:spcAft>
                <a:spcPct val="0"/>
              </a:spcAft>
              <a:buClr>
                <a:schemeClr val="bg2"/>
              </a:buClr>
              <a:buSzPct val="140000"/>
              <a:buFont typeface="Wingdings" pitchFamily="2" charset="2"/>
              <a:buChar char="§"/>
              <a:defRPr sz="2200" kern="1200">
                <a:solidFill>
                  <a:schemeClr val="bg2"/>
                </a:solidFill>
                <a:latin typeface="Verdana" pitchFamily="34" charset="0"/>
                <a:ea typeface="+mn-ea"/>
                <a:cs typeface="+mn-cs"/>
              </a:defRPr>
            </a:lvl1pPr>
            <a:lvl2pPr marL="982663" indent="-285750" algn="l" rtl="0" fontAlgn="base">
              <a:lnSpc>
                <a:spcPts val="2500"/>
              </a:lnSpc>
              <a:spcBef>
                <a:spcPts val="1000"/>
              </a:spcBef>
              <a:spcAft>
                <a:spcPct val="0"/>
              </a:spcAft>
              <a:buClr>
                <a:schemeClr val="bg2"/>
              </a:buClr>
              <a:buSzPct val="115000"/>
              <a:buFont typeface="Verdana" pitchFamily="34" charset="0"/>
              <a:buChar char="●"/>
              <a:defRPr sz="2200" kern="1200">
                <a:solidFill>
                  <a:schemeClr val="bg2"/>
                </a:solidFill>
                <a:latin typeface="Verdana" pitchFamily="34" charset="0"/>
                <a:ea typeface="+mn-ea"/>
                <a:cs typeface="+mn-cs"/>
              </a:defRPr>
            </a:lvl2pPr>
            <a:lvl3pPr marL="1879600" indent="-319088" algn="l" rtl="0" fontAlgn="base">
              <a:lnSpc>
                <a:spcPts val="2500"/>
              </a:lnSpc>
              <a:spcBef>
                <a:spcPts val="1000"/>
              </a:spcBef>
              <a:spcAft>
                <a:spcPct val="0"/>
              </a:spcAft>
              <a:buSzPct val="115000"/>
              <a:buFont typeface="Verdana" pitchFamily="34" charset="0"/>
              <a:buChar char="●"/>
              <a:defRPr sz="2200" kern="1200">
                <a:solidFill>
                  <a:schemeClr val="bg2"/>
                </a:solidFill>
                <a:latin typeface="Verdana" pitchFamily="34" charset="0"/>
                <a:ea typeface="+mn-ea"/>
                <a:cs typeface="+mn-cs"/>
              </a:defRPr>
            </a:lvl3pPr>
            <a:lvl4pPr marL="2692400" indent="-360363" algn="l" rtl="0" fontAlgn="base">
              <a:lnSpc>
                <a:spcPts val="2500"/>
              </a:lnSpc>
              <a:spcBef>
                <a:spcPct val="20000"/>
              </a:spcBef>
              <a:spcAft>
                <a:spcPct val="0"/>
              </a:spcAft>
              <a:buSzPct val="115000"/>
              <a:buFont typeface="Verdana" pitchFamily="34" charset="0"/>
              <a:buChar char="●"/>
              <a:defRPr sz="2200" kern="1200" baseline="0">
                <a:solidFill>
                  <a:schemeClr val="bg2"/>
                </a:solidFill>
                <a:latin typeface="Verdana" pitchFamily="34" charset="0"/>
                <a:ea typeface="+mn-ea"/>
                <a:cs typeface="+mn-cs"/>
              </a:defRPr>
            </a:lvl4pPr>
            <a:lvl5pPr marL="3405188" indent="-352425" algn="l" rtl="0" fontAlgn="base">
              <a:lnSpc>
                <a:spcPts val="2500"/>
              </a:lnSpc>
              <a:spcBef>
                <a:spcPct val="20000"/>
              </a:spcBef>
              <a:spcAft>
                <a:spcPct val="0"/>
              </a:spcAft>
              <a:buSzPct val="115000"/>
              <a:buFont typeface="Verdana" pitchFamily="34" charset="0"/>
              <a:buChar char="●"/>
              <a:defRPr sz="22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a:solidFill>
                <a:srgbClr val="005172"/>
              </a:solidFill>
            </a:endParaRPr>
          </a:p>
          <a:p>
            <a:pPr marL="0" indent="0">
              <a:spcBef>
                <a:spcPts val="0"/>
              </a:spcBef>
              <a:buClr>
                <a:srgbClr val="005172"/>
              </a:buClr>
              <a:buNone/>
              <a:defRPr/>
            </a:pPr>
            <a:endParaRPr lang="en-GB" sz="1012" dirty="0">
              <a:solidFill>
                <a:srgbClr val="005172"/>
              </a:solidFill>
            </a:endParaRPr>
          </a:p>
        </p:txBody>
      </p:sp>
      <p:pic>
        <p:nvPicPr>
          <p:cNvPr id="3" name="Picture 2" descr="Chart&#10;&#10;Description automatically generated with medium confidence">
            <a:extLst>
              <a:ext uri="{FF2B5EF4-FFF2-40B4-BE49-F238E27FC236}">
                <a16:creationId xmlns:a16="http://schemas.microsoft.com/office/drawing/2014/main" id="{90025A87-21CB-42E9-8AF3-90B96E7535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43050"/>
            <a:ext cx="6858000" cy="6096000"/>
          </a:xfrm>
          <a:prstGeom prst="rect">
            <a:avLst/>
          </a:prstGeom>
        </p:spPr>
      </p:pic>
      <p:sp>
        <p:nvSpPr>
          <p:cNvPr id="6" name="Rectangle 5">
            <a:extLst>
              <a:ext uri="{FF2B5EF4-FFF2-40B4-BE49-F238E27FC236}">
                <a16:creationId xmlns:a16="http://schemas.microsoft.com/office/drawing/2014/main" id="{77D2851E-3B99-4D2B-85DA-C6E80F96B3B2}"/>
              </a:ext>
            </a:extLst>
          </p:cNvPr>
          <p:cNvSpPr/>
          <p:nvPr/>
        </p:nvSpPr>
        <p:spPr>
          <a:xfrm>
            <a:off x="71439" y="84931"/>
            <a:ext cx="6657973" cy="830997"/>
          </a:xfrm>
          <a:prstGeom prst="rect">
            <a:avLst/>
          </a:prstGeom>
        </p:spPr>
        <p:txBody>
          <a:bodyPr wrap="square">
            <a:spAutoFit/>
          </a:bodyPr>
          <a:lstStyle/>
          <a:p>
            <a:pPr marL="0" marR="0" algn="just">
              <a:spcBef>
                <a:spcPts val="0"/>
              </a:spcBef>
              <a:spcAft>
                <a:spcPts val="800"/>
              </a:spcAft>
            </a:pPr>
            <a:r>
              <a:rPr lang="en-US" sz="1200" b="1" dirty="0">
                <a:latin typeface="Times New Roman" panose="02020603050405020304" pitchFamily="18" charset="0"/>
                <a:ea typeface="Calibri" panose="020F0502020204030204" pitchFamily="34" charset="0"/>
                <a:cs typeface="Times New Roman" panose="02020603050405020304" pitchFamily="18" charset="0"/>
              </a:rPr>
              <a:t>Supplementary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Figure S5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Quantitative trait loci for </a:t>
            </a:r>
            <a:r>
              <a:rPr lang="en-GB" sz="1200" b="1" i="1" dirty="0">
                <a:effectLst/>
                <a:latin typeface="Times New Roman" panose="02020603050405020304" pitchFamily="18" charset="0"/>
                <a:ea typeface="Calibri" panose="020F0502020204030204" pitchFamily="34" charset="0"/>
                <a:cs typeface="Times New Roman" panose="02020603050405020304" pitchFamily="18" charset="0"/>
              </a:rPr>
              <a:t>P. brassicae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egg-induced HR-like cell death in the </a:t>
            </a:r>
            <a:r>
              <a:rPr lang="en-GB" sz="1200" b="1" i="1" dirty="0">
                <a:effectLst/>
                <a:latin typeface="Times New Roman" panose="02020603050405020304" pitchFamily="18" charset="0"/>
                <a:ea typeface="Calibri" panose="020F0502020204030204" pitchFamily="34" charset="0"/>
                <a:cs typeface="Times New Roman" panose="02020603050405020304" pitchFamily="18" charset="0"/>
              </a:rPr>
              <a:t>B. </a:t>
            </a:r>
            <a:r>
              <a:rPr lang="en-GB" sz="1200" b="1" i="1" dirty="0" err="1">
                <a:effectLst/>
                <a:latin typeface="Times New Roman" panose="02020603050405020304" pitchFamily="18" charset="0"/>
                <a:ea typeface="Calibri" panose="020F0502020204030204" pitchFamily="34" charset="0"/>
                <a:cs typeface="Times New Roman" panose="02020603050405020304" pitchFamily="18" charset="0"/>
              </a:rPr>
              <a:t>rapa</a:t>
            </a:r>
            <a:r>
              <a:rPr lang="en-GB"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L58 x R-o-18 RIL population.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LOD scores profiles of s</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ingle-QTL models (blue) and MQM models (red)</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are represented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LOD significance threshold</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after 1000 permutation at 5% error rate were, respectively, 2.90 and 2.59 and they are indicated with dashed lines. </a:t>
            </a:r>
            <a:endParaRPr lang="en-NL"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1826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24769985-B035-4EE2-93B6-776C8D3AC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13" y="2361195"/>
            <a:ext cx="6455416" cy="5164332"/>
          </a:xfrm>
          <a:prstGeom prst="rect">
            <a:avLst/>
          </a:prstGeom>
        </p:spPr>
      </p:pic>
      <p:cxnSp>
        <p:nvCxnSpPr>
          <p:cNvPr id="5" name="Straight Connector 4">
            <a:extLst>
              <a:ext uri="{FF2B5EF4-FFF2-40B4-BE49-F238E27FC236}">
                <a16:creationId xmlns:a16="http://schemas.microsoft.com/office/drawing/2014/main" id="{8CFD3946-3C6B-4C45-BD27-193C75B0E3D7}"/>
              </a:ext>
            </a:extLst>
          </p:cNvPr>
          <p:cNvCxnSpPr>
            <a:cxnSpLocks/>
          </p:cNvCxnSpPr>
          <p:nvPr/>
        </p:nvCxnSpPr>
        <p:spPr>
          <a:xfrm flipV="1">
            <a:off x="724289" y="3006207"/>
            <a:ext cx="4556352" cy="37242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Arrow: Right 5">
            <a:extLst>
              <a:ext uri="{FF2B5EF4-FFF2-40B4-BE49-F238E27FC236}">
                <a16:creationId xmlns:a16="http://schemas.microsoft.com/office/drawing/2014/main" id="{D28A8C0F-A657-4B9C-8611-4BA109D98CCC}"/>
              </a:ext>
            </a:extLst>
          </p:cNvPr>
          <p:cNvSpPr/>
          <p:nvPr/>
        </p:nvSpPr>
        <p:spPr>
          <a:xfrm rot="18591364">
            <a:off x="1856291" y="6237926"/>
            <a:ext cx="284582" cy="204702"/>
          </a:xfrm>
          <a:prstGeom prst="rightArrow">
            <a:avLst>
              <a:gd name="adj1" fmla="val 21020"/>
              <a:gd name="adj2" fmla="val 46542"/>
            </a:avLst>
          </a:prstGeom>
          <a:solidFill>
            <a:srgbClr val="FF0000"/>
          </a:solidFill>
          <a:ln w="9525">
            <a:noFill/>
            <a:prstDash val="solid"/>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48986" tIns="24493" rIns="48986" bIns="38571" numCol="1" spcCol="0" rtlCol="0" fromWordArt="0" anchor="ctr" anchorCtr="0" forceAA="0" compatLnSpc="1">
            <a:prstTxWarp prst="textNoShape">
              <a:avLst/>
            </a:prstTxWarp>
            <a:spAutoFit/>
          </a:bodyPr>
          <a:lstStyle/>
          <a:p>
            <a:pPr algn="ctr"/>
            <a:endParaRPr lang="en-NL" sz="750" dirty="0">
              <a:solidFill>
                <a:schemeClr val="tx1"/>
              </a:solidFill>
            </a:endParaRPr>
          </a:p>
        </p:txBody>
      </p:sp>
      <p:sp>
        <p:nvSpPr>
          <p:cNvPr id="8" name="Rectangle 7">
            <a:extLst>
              <a:ext uri="{FF2B5EF4-FFF2-40B4-BE49-F238E27FC236}">
                <a16:creationId xmlns:a16="http://schemas.microsoft.com/office/drawing/2014/main" id="{CBB9017A-6695-4EDA-A453-05853346C51F}"/>
              </a:ext>
            </a:extLst>
          </p:cNvPr>
          <p:cNvSpPr/>
          <p:nvPr/>
        </p:nvSpPr>
        <p:spPr>
          <a:xfrm>
            <a:off x="71439" y="84931"/>
            <a:ext cx="6657973" cy="1754326"/>
          </a:xfrm>
          <a:prstGeom prst="rect">
            <a:avLst/>
          </a:prstGeom>
        </p:spPr>
        <p:txBody>
          <a:bodyPr wrap="square">
            <a:spAutoFit/>
          </a:bodyPr>
          <a:lstStyle/>
          <a:p>
            <a:pPr marL="0" marR="0" algn="just">
              <a:spcBef>
                <a:spcPts val="0"/>
              </a:spcBef>
              <a:spcAft>
                <a:spcPts val="800"/>
              </a:spcAft>
            </a:pPr>
            <a:r>
              <a:rPr lang="en-US" sz="1200" b="1" dirty="0">
                <a:effectLst/>
                <a:latin typeface="Times New Roman" panose="02020603050405020304" pitchFamily="18" charset="0"/>
                <a:ea typeface="Verdana" panose="020B0604030504040204" pitchFamily="34" charset="0"/>
                <a:cs typeface="Times New Roman" panose="02020603050405020304" pitchFamily="18" charset="0"/>
              </a:rPr>
              <a:t>Supplementary Figure S6. Heatmap </a:t>
            </a:r>
            <a:r>
              <a:rPr lang="en-GB" sz="1200" b="1" dirty="0">
                <a:effectLst/>
                <a:latin typeface="Times New Roman" panose="02020603050405020304" pitchFamily="18" charset="0"/>
                <a:ea typeface="Verdana" panose="020B0604030504040204" pitchFamily="34" charset="0"/>
                <a:cs typeface="Times New Roman" panose="02020603050405020304" pitchFamily="18" charset="0"/>
              </a:rPr>
              <a:t>of</a:t>
            </a:r>
            <a:r>
              <a:rPr lang="en-US" sz="1200" b="1" dirty="0">
                <a:effectLst/>
                <a:latin typeface="Times New Roman" panose="02020603050405020304" pitchFamily="18" charset="0"/>
                <a:ea typeface="Verdana" panose="020B0604030504040204" pitchFamily="34" charset="0"/>
                <a:cs typeface="Times New Roman" panose="02020603050405020304" pitchFamily="18" charset="0"/>
              </a:rPr>
              <a:t> genome-wide LOD scores of two-QTL models </a:t>
            </a:r>
            <a:r>
              <a:rPr lang="en-GB" sz="1200" b="1" dirty="0">
                <a:effectLst/>
                <a:latin typeface="Times New Roman" panose="02020603050405020304" pitchFamily="18" charset="0"/>
                <a:ea typeface="Verdana" panose="020B0604030504040204" pitchFamily="34" charset="0"/>
                <a:cs typeface="Times New Roman" panose="02020603050405020304" pitchFamily="18" charset="0"/>
              </a:rPr>
              <a:t>to investigate </a:t>
            </a:r>
            <a:r>
              <a:rPr lang="en-US" sz="1200" b="1" dirty="0">
                <a:effectLst/>
                <a:latin typeface="Times New Roman" panose="02020603050405020304" pitchFamily="18" charset="0"/>
                <a:ea typeface="Verdana" panose="020B0604030504040204" pitchFamily="34" charset="0"/>
                <a:cs typeface="Times New Roman" panose="02020603050405020304" pitchFamily="18" charset="0"/>
              </a:rPr>
              <a:t>epistatic interaction and additive effects</a:t>
            </a:r>
            <a:r>
              <a:rPr lang="en-GB" sz="1200" b="1" dirty="0">
                <a:effectLst/>
                <a:latin typeface="Times New Roman" panose="02020603050405020304" pitchFamily="18" charset="0"/>
                <a:ea typeface="Verdana" panose="020B0604030504040204" pitchFamily="34" charset="0"/>
                <a:cs typeface="Times New Roman" panose="02020603050405020304" pitchFamily="18" charset="0"/>
              </a:rPr>
              <a:t>.</a:t>
            </a:r>
            <a:r>
              <a:rPr lang="en-GB" sz="1200" dirty="0">
                <a:effectLst/>
                <a:latin typeface="Times New Roman" panose="02020603050405020304" pitchFamily="18" charset="0"/>
                <a:ea typeface="Verdana" panose="020B0604030504040204" pitchFamily="34" charset="0"/>
                <a:cs typeface="Times New Roman" panose="02020603050405020304" pitchFamily="18" charset="0"/>
              </a:rPr>
              <a:t> </a:t>
            </a:r>
            <a:r>
              <a:rPr lang="en-US" sz="1200" dirty="0">
                <a:effectLst/>
                <a:latin typeface="Times New Roman" panose="02020603050405020304" pitchFamily="18" charset="0"/>
                <a:ea typeface="Verdana" panose="020B0604030504040204" pitchFamily="34" charset="0"/>
                <a:cs typeface="Times New Roman" panose="02020603050405020304" pitchFamily="18" charset="0"/>
              </a:rPr>
              <a:t>Upper triangle shows LOD scores of models testing epistatic interaction effects, lower triangle shows LOD scores of models testing only additive effects (interaction excluded from the model). Only significan</a:t>
            </a:r>
            <a:r>
              <a:rPr lang="en-US" sz="1200" dirty="0">
                <a:latin typeface="Times New Roman" panose="02020603050405020304" pitchFamily="18" charset="0"/>
                <a:ea typeface="Verdana" panose="020B0604030504040204" pitchFamily="34" charset="0"/>
                <a:cs typeface="Times New Roman" panose="02020603050405020304" pitchFamily="18" charset="0"/>
              </a:rPr>
              <a:t>t additive effects were detected between </a:t>
            </a:r>
            <a:r>
              <a:rPr lang="en-US" sz="1200" i="1" dirty="0">
                <a:latin typeface="Times New Roman" panose="02020603050405020304" pitchFamily="18" charset="0"/>
                <a:ea typeface="Verdana" panose="020B0604030504040204" pitchFamily="34" charset="0"/>
                <a:cs typeface="Times New Roman" panose="02020603050405020304" pitchFamily="18" charset="0"/>
              </a:rPr>
              <a:t>Pbc1</a:t>
            </a:r>
            <a:r>
              <a:rPr lang="en-US" sz="1200" dirty="0">
                <a:latin typeface="Times New Roman" panose="02020603050405020304" pitchFamily="18" charset="0"/>
                <a:ea typeface="Verdana" panose="020B0604030504040204" pitchFamily="34" charset="0"/>
                <a:cs typeface="Times New Roman" panose="02020603050405020304" pitchFamily="18" charset="0"/>
              </a:rPr>
              <a:t>:</a:t>
            </a:r>
            <a:r>
              <a:rPr lang="en-US" sz="1200" i="1" dirty="0">
                <a:latin typeface="Times New Roman" panose="02020603050405020304" pitchFamily="18" charset="0"/>
                <a:ea typeface="Verdana" panose="020B0604030504040204" pitchFamily="34" charset="0"/>
                <a:cs typeface="Times New Roman" panose="02020603050405020304" pitchFamily="18" charset="0"/>
              </a:rPr>
              <a:t>Pbc3 </a:t>
            </a:r>
            <a:r>
              <a:rPr lang="en-US" sz="1200" dirty="0">
                <a:latin typeface="Times New Roman" panose="02020603050405020304" pitchFamily="18" charset="0"/>
                <a:ea typeface="Verdana" panose="020B0604030504040204" pitchFamily="34" charset="0"/>
                <a:cs typeface="Times New Roman" panose="02020603050405020304" pitchFamily="18" charset="0"/>
              </a:rPr>
              <a:t>and </a:t>
            </a:r>
            <a:r>
              <a:rPr lang="en-US" sz="1200" i="1" dirty="0">
                <a:latin typeface="Times New Roman" panose="02020603050405020304" pitchFamily="18" charset="0"/>
                <a:ea typeface="Verdana" panose="020B0604030504040204" pitchFamily="34" charset="0"/>
                <a:cs typeface="Times New Roman" panose="02020603050405020304" pitchFamily="18" charset="0"/>
              </a:rPr>
              <a:t>Pbc1:Pbc6 </a:t>
            </a:r>
            <a:r>
              <a:rPr lang="en-US" sz="1200" dirty="0">
                <a:latin typeface="Times New Roman" panose="02020603050405020304" pitchFamily="18" charset="0"/>
                <a:ea typeface="Verdana" panose="020B0604030504040204" pitchFamily="34" charset="0"/>
                <a:cs typeface="Times New Roman" panose="02020603050405020304" pitchFamily="18" charset="0"/>
              </a:rPr>
              <a:t>(red arrows). </a:t>
            </a:r>
            <a:r>
              <a:rPr lang="en-GB" sz="1200" dirty="0">
                <a:effectLst/>
                <a:latin typeface="Times New Roman" panose="02020603050405020304" pitchFamily="18" charset="0"/>
                <a:ea typeface="Verdana" panose="020B0604030504040204" pitchFamily="34" charset="0"/>
                <a:cs typeface="Times New Roman" panose="02020603050405020304" pitchFamily="18" charset="0"/>
              </a:rPr>
              <a:t>LOD score thresholds were 6 for interaction models and 3.92 for additive models. All LOD thresholds were calculated after 1000 permutations at 5% error rate. </a:t>
            </a:r>
            <a:r>
              <a:rPr lang="en-US" sz="1200" dirty="0">
                <a:effectLst/>
                <a:latin typeface="Times New Roman" panose="02020603050405020304" pitchFamily="18" charset="0"/>
                <a:ea typeface="Verdana" panose="020B0604030504040204" pitchFamily="34" charset="0"/>
                <a:cs typeface="Times New Roman" panose="02020603050405020304" pitchFamily="18" charset="0"/>
              </a:rPr>
              <a:t>Axes represent the 10 </a:t>
            </a:r>
            <a:r>
              <a:rPr lang="en-US" sz="1200" i="1" dirty="0">
                <a:effectLst/>
                <a:latin typeface="Times New Roman" panose="02020603050405020304" pitchFamily="18" charset="0"/>
                <a:ea typeface="Verdana" panose="020B0604030504040204" pitchFamily="34" charset="0"/>
                <a:cs typeface="Times New Roman" panose="02020603050405020304" pitchFamily="18" charset="0"/>
              </a:rPr>
              <a:t>B. rapa </a:t>
            </a:r>
            <a:r>
              <a:rPr lang="en-US" sz="1200" dirty="0">
                <a:effectLst/>
                <a:latin typeface="Times New Roman" panose="02020603050405020304" pitchFamily="18" charset="0"/>
                <a:ea typeface="Verdana" panose="020B0604030504040204" pitchFamily="34" charset="0"/>
                <a:cs typeface="Times New Roman" panose="02020603050405020304" pitchFamily="18" charset="0"/>
              </a:rPr>
              <a:t>chromosomes. LOD scores intensity are colored according to the colour bar (right side of the panel). Left side of the bar indicates LOD scores intensity for the upper triangle, right side indicates LOD scores intensity for the lower triangle</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Arrow: Right 8">
            <a:extLst>
              <a:ext uri="{FF2B5EF4-FFF2-40B4-BE49-F238E27FC236}">
                <a16:creationId xmlns:a16="http://schemas.microsoft.com/office/drawing/2014/main" id="{99D9973A-CABD-426B-B361-882EC7C444B7}"/>
              </a:ext>
            </a:extLst>
          </p:cNvPr>
          <p:cNvSpPr/>
          <p:nvPr/>
        </p:nvSpPr>
        <p:spPr>
          <a:xfrm rot="18591364">
            <a:off x="3069322" y="6252213"/>
            <a:ext cx="284582" cy="204702"/>
          </a:xfrm>
          <a:prstGeom prst="rightArrow">
            <a:avLst>
              <a:gd name="adj1" fmla="val 21020"/>
              <a:gd name="adj2" fmla="val 46542"/>
            </a:avLst>
          </a:prstGeom>
          <a:solidFill>
            <a:srgbClr val="FF0000"/>
          </a:solidFill>
          <a:ln w="9525">
            <a:noFill/>
            <a:prstDash val="solid"/>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48986" tIns="24493" rIns="48986" bIns="38571" numCol="1" spcCol="0" rtlCol="0" fromWordArt="0" anchor="ctr" anchorCtr="0" forceAA="0" compatLnSpc="1">
            <a:prstTxWarp prst="textNoShape">
              <a:avLst/>
            </a:prstTxWarp>
            <a:spAutoFit/>
          </a:bodyPr>
          <a:lstStyle/>
          <a:p>
            <a:pPr algn="ctr"/>
            <a:endParaRPr lang="en-NL" sz="750" dirty="0">
              <a:solidFill>
                <a:schemeClr val="tx1"/>
              </a:solidFill>
            </a:endParaRPr>
          </a:p>
        </p:txBody>
      </p:sp>
    </p:spTree>
    <p:extLst>
      <p:ext uri="{BB962C8B-B14F-4D97-AF65-F5344CB8AC3E}">
        <p14:creationId xmlns:p14="http://schemas.microsoft.com/office/powerpoint/2010/main" val="3023990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5CCD915F-A596-47E0-AFBD-29731D3DA3F6}"/>
              </a:ext>
            </a:extLst>
          </p:cNvPr>
          <p:cNvSpPr/>
          <p:nvPr/>
        </p:nvSpPr>
        <p:spPr>
          <a:xfrm>
            <a:off x="71439" y="84931"/>
            <a:ext cx="6657973" cy="1754326"/>
          </a:xfrm>
          <a:prstGeom prst="rect">
            <a:avLst/>
          </a:prstGeom>
        </p:spPr>
        <p:txBody>
          <a:bodyPr wrap="square">
            <a:spAutoFit/>
          </a:bodyPr>
          <a:lstStyle/>
          <a:p>
            <a:pPr algn="just"/>
            <a:r>
              <a:rPr lang="en-US" sz="1200" b="1" spc="-10" dirty="0">
                <a:latin typeface="Times New Roman" panose="02020603050405020304" pitchFamily="18" charset="0"/>
                <a:ea typeface="Times New Roman" panose="02020603050405020304" pitchFamily="18" charset="0"/>
              </a:rPr>
              <a:t>Supplementary Figure S7. Synteny analysis between </a:t>
            </a:r>
            <a:r>
              <a:rPr lang="en-US" sz="1200" b="1" i="1" spc="-10" dirty="0">
                <a:latin typeface="Times New Roman" panose="02020603050405020304" pitchFamily="18" charset="0"/>
                <a:ea typeface="Times New Roman" panose="02020603050405020304" pitchFamily="18" charset="0"/>
              </a:rPr>
              <a:t>B. rapa </a:t>
            </a:r>
            <a:r>
              <a:rPr lang="en-US" sz="1200" b="1" spc="-10" dirty="0">
                <a:latin typeface="Times New Roman" panose="02020603050405020304" pitchFamily="18" charset="0"/>
                <a:ea typeface="Times New Roman" panose="02020603050405020304" pitchFamily="18" charset="0"/>
              </a:rPr>
              <a:t>quantitative trait loci for </a:t>
            </a:r>
            <a:r>
              <a:rPr lang="en-US" sz="1200" b="1" i="1" spc="-10" dirty="0">
                <a:latin typeface="Times New Roman" panose="02020603050405020304" pitchFamily="18" charset="0"/>
                <a:ea typeface="Times New Roman" panose="02020603050405020304" pitchFamily="18" charset="0"/>
              </a:rPr>
              <a:t>P. brassicae </a:t>
            </a:r>
            <a:r>
              <a:rPr lang="en-US" sz="1200" b="1" spc="-10" dirty="0">
                <a:latin typeface="Times New Roman" panose="02020603050405020304" pitchFamily="18" charset="0"/>
                <a:ea typeface="Times New Roman" panose="02020603050405020304" pitchFamily="18" charset="0"/>
              </a:rPr>
              <a:t>egg-induced cell death size and </a:t>
            </a:r>
            <a:r>
              <a:rPr lang="en-US" sz="1200" b="1" i="1" spc="-10" dirty="0">
                <a:latin typeface="Times New Roman" panose="02020603050405020304" pitchFamily="18" charset="0"/>
                <a:ea typeface="Times New Roman" panose="02020603050405020304" pitchFamily="18" charset="0"/>
              </a:rPr>
              <a:t>A. thaliana</a:t>
            </a:r>
            <a:r>
              <a:rPr lang="en-US" sz="1200" b="1" spc="-10" dirty="0">
                <a:latin typeface="Times New Roman" panose="02020603050405020304" pitchFamily="18" charset="0"/>
                <a:ea typeface="Times New Roman" panose="02020603050405020304" pitchFamily="18" charset="0"/>
              </a:rPr>
              <a:t>. </a:t>
            </a:r>
            <a:r>
              <a:rPr lang="en-US" sz="1200" dirty="0">
                <a:latin typeface="Times New Roman" panose="02020603050405020304" pitchFamily="18" charset="0"/>
                <a:ea typeface="Times New Roman" panose="02020603050405020304" pitchFamily="18" charset="0"/>
              </a:rPr>
              <a:t>Dotplot showing the syntenic relationship between </a:t>
            </a:r>
            <a:r>
              <a:rPr lang="en-US" sz="1200" i="1" dirty="0">
                <a:latin typeface="Times New Roman" panose="02020603050405020304" pitchFamily="18" charset="0"/>
                <a:ea typeface="Times New Roman" panose="02020603050405020304" pitchFamily="18" charset="0"/>
              </a:rPr>
              <a:t>B. rapa </a:t>
            </a:r>
            <a:r>
              <a:rPr lang="en-US" sz="1200" dirty="0">
                <a:latin typeface="Times New Roman" panose="02020603050405020304" pitchFamily="18" charset="0"/>
                <a:ea typeface="Times New Roman" panose="02020603050405020304" pitchFamily="18" charset="0"/>
              </a:rPr>
              <a:t>chromosomes A02, A03, A06 (y-axis) and </a:t>
            </a:r>
            <a:r>
              <a:rPr lang="en-US" sz="1200" i="1" dirty="0">
                <a:latin typeface="Times New Roman" panose="02020603050405020304" pitchFamily="18" charset="0"/>
                <a:ea typeface="Times New Roman" panose="02020603050405020304" pitchFamily="18" charset="0"/>
              </a:rPr>
              <a:t>A. thaliana</a:t>
            </a:r>
            <a:r>
              <a:rPr lang="en-US" sz="1200" dirty="0">
                <a:latin typeface="Times New Roman" panose="02020603050405020304" pitchFamily="18" charset="0"/>
                <a:ea typeface="Times New Roman" panose="02020603050405020304" pitchFamily="18" charset="0"/>
              </a:rPr>
              <a:t> (At) chromosomes 1-5 (x-axis). Regions highlighted are the QTLs </a:t>
            </a:r>
            <a:r>
              <a:rPr lang="en-US" sz="1200" i="1" dirty="0">
                <a:latin typeface="Times New Roman" panose="02020603050405020304" pitchFamily="18" charset="0"/>
                <a:ea typeface="Times New Roman" panose="02020603050405020304" pitchFamily="18" charset="0"/>
              </a:rPr>
              <a:t>Pbc</a:t>
            </a:r>
            <a:r>
              <a:rPr lang="en-US" sz="1200" dirty="0">
                <a:latin typeface="Times New Roman" panose="02020603050405020304" pitchFamily="18" charset="0"/>
                <a:ea typeface="Times New Roman" panose="02020603050405020304" pitchFamily="18" charset="0"/>
              </a:rPr>
              <a:t>1-3 (</a:t>
            </a:r>
            <a:r>
              <a:rPr lang="en-US" sz="1200" u="sng" dirty="0">
                <a:latin typeface="Times New Roman" panose="02020603050405020304" pitchFamily="18" charset="0"/>
                <a:ea typeface="Times New Roman" panose="02020603050405020304" pitchFamily="18" charset="0"/>
              </a:rPr>
              <a:t>+</a:t>
            </a:r>
            <a:r>
              <a:rPr lang="en-US" sz="1200" dirty="0">
                <a:latin typeface="Times New Roman" panose="02020603050405020304" pitchFamily="18" charset="0"/>
                <a:ea typeface="Times New Roman" panose="02020603050405020304" pitchFamily="18" charset="0"/>
              </a:rPr>
              <a:t>1.5 LOD interval) identified in this study (rectangles with orange dashed lines). The two arrows represent the locations of two loci identified in a GWAS study in </a:t>
            </a:r>
            <a:r>
              <a:rPr lang="en-US" sz="1200" i="1" dirty="0">
                <a:latin typeface="Times New Roman" panose="02020603050405020304" pitchFamily="18" charset="0"/>
                <a:ea typeface="Times New Roman" panose="02020603050405020304" pitchFamily="18" charset="0"/>
              </a:rPr>
              <a:t>A. thaliana </a:t>
            </a:r>
            <a:r>
              <a:rPr lang="en-US" sz="1200" dirty="0">
                <a:latin typeface="Times New Roman" panose="02020603050405020304" pitchFamily="18" charset="0"/>
                <a:ea typeface="Times New Roman" panose="02020603050405020304" pitchFamily="18" charset="0"/>
              </a:rPr>
              <a:t>(Groux et al. 2020). The dashed white arrow indicates an approximate location for the locus on chromosome At 2 as the exact location has not been released by the authors. The black arrow indicates the exact location of a </a:t>
            </a:r>
            <a:r>
              <a:rPr lang="en-US" sz="1200" dirty="0" err="1">
                <a:latin typeface="Times New Roman" panose="02020603050405020304" pitchFamily="18" charset="0"/>
                <a:ea typeface="Times New Roman" panose="02020603050405020304" pitchFamily="18" charset="0"/>
              </a:rPr>
              <a:t>LecRK</a:t>
            </a:r>
            <a:r>
              <a:rPr lang="en-US" sz="1200" dirty="0">
                <a:latin typeface="Times New Roman" panose="02020603050405020304" pitchFamily="18" charset="0"/>
                <a:ea typeface="Times New Roman" panose="02020603050405020304" pitchFamily="18" charset="0"/>
              </a:rPr>
              <a:t>-I cluster, including LecRK-I.1, on chromosome At 3. Axes represent increasing nucleotides positions starting at 0 bp on the bottom right corner for each chromosome.</a:t>
            </a:r>
            <a:endParaRPr lang="en-US" sz="1200" dirty="0">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6A531192-E00A-41D6-BE8D-7FFB3F80FAC0}"/>
              </a:ext>
            </a:extLst>
          </p:cNvPr>
          <p:cNvPicPr>
            <a:picLocks noChangeAspect="1"/>
          </p:cNvPicPr>
          <p:nvPr/>
        </p:nvPicPr>
        <p:blipFill>
          <a:blip r:embed="rId3"/>
          <a:stretch>
            <a:fillRect/>
          </a:stretch>
        </p:blipFill>
        <p:spPr>
          <a:xfrm>
            <a:off x="0" y="2319866"/>
            <a:ext cx="6858000" cy="5266267"/>
          </a:xfrm>
          <a:prstGeom prst="rect">
            <a:avLst/>
          </a:prstGeom>
        </p:spPr>
      </p:pic>
    </p:spTree>
    <p:extLst>
      <p:ext uri="{BB962C8B-B14F-4D97-AF65-F5344CB8AC3E}">
        <p14:creationId xmlns:p14="http://schemas.microsoft.com/office/powerpoint/2010/main" val="73471345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5CF0D0E34DE6D41BD7E038801C60A7D" ma:contentTypeVersion="11" ma:contentTypeDescription="Create a new document." ma:contentTypeScope="" ma:versionID="d776d6004c51b75b453036c9fd0d60ea">
  <xsd:schema xmlns:xsd="http://www.w3.org/2001/XMLSchema" xmlns:xs="http://www.w3.org/2001/XMLSchema" xmlns:p="http://schemas.microsoft.com/office/2006/metadata/properties" xmlns:ns2="89d14956-2f52-45fe-8e14-6f36d7b6e288" xmlns:ns3="e1094585-9927-4481-8649-50808ba1307a" targetNamespace="http://schemas.microsoft.com/office/2006/metadata/properties" ma:root="true" ma:fieldsID="7b6dff4874d99991e9f2cc82bf8ef81e" ns2:_="" ns3:_="">
    <xsd:import namespace="89d14956-2f52-45fe-8e14-6f36d7b6e288"/>
    <xsd:import namespace="e1094585-9927-4481-8649-50808ba1307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d14956-2f52-45fe-8e14-6f36d7b6e2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094585-9927-4481-8649-50808ba1307a"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567E5B-33E8-411A-8B6B-4F76D978032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67001C7-A636-459B-AF20-B36ACE859277}">
  <ds:schemaRefs>
    <ds:schemaRef ds:uri="http://schemas.microsoft.com/sharepoint/v3/contenttype/forms"/>
  </ds:schemaRefs>
</ds:datastoreItem>
</file>

<file path=customXml/itemProps3.xml><?xml version="1.0" encoding="utf-8"?>
<ds:datastoreItem xmlns:ds="http://schemas.openxmlformats.org/officeDocument/2006/customXml" ds:itemID="{4F881213-C766-4B2E-B86D-AF6712BB43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d14956-2f52-45fe-8e14-6f36d7b6e288"/>
    <ds:schemaRef ds:uri="e1094585-9927-4481-8649-50808ba13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19395</TotalTime>
  <Words>1114</Words>
  <Application>Microsoft Macintosh PowerPoint</Application>
  <PresentationFormat>A4 Paper (210x297 mm)</PresentationFormat>
  <Paragraphs>46</Paragraphs>
  <Slides>8</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Arial</vt:lpstr>
      <vt:lpstr>Calibri</vt:lpstr>
      <vt:lpstr>Calibri Light</vt:lpstr>
      <vt:lpstr>Segoe UI</vt:lpstr>
      <vt:lpstr>Times New Roman</vt:lpstr>
      <vt:lpstr>Verdana</vt:lpstr>
      <vt:lpstr>Wingdings</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Wageningen University and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Bassetti, Niccolo</dc:creator>
  <cp:lastModifiedBy>Fatouros, Nina</cp:lastModifiedBy>
  <cp:revision>133</cp:revision>
  <dcterms:created xsi:type="dcterms:W3CDTF">2019-02-22T16:47:04Z</dcterms:created>
  <dcterms:modified xsi:type="dcterms:W3CDTF">2021-11-23T11:52:43Z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0x01010045CF0D0E34DE6D41BD7E038801C60A7D</vt:lpwstr>
  </property>
</Properties>
</file>