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8" r:id="rId2"/>
  </p:sldIdLst>
  <p:sldSz cx="6858000" cy="9144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23819" autoAdjust="0"/>
  </p:normalViewPr>
  <p:slideViewPr>
    <p:cSldViewPr>
      <p:cViewPr varScale="1">
        <p:scale>
          <a:sx n="96" d="100"/>
          <a:sy n="96" d="100"/>
        </p:scale>
        <p:origin x="3426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E0105-BF0F-40B3-B683-A3C47D68F5D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0596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6050F-3D25-45A2-BA44-7002FD9A9DB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204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4DBFDD-E568-47CB-8462-B50A6D75633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0525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FDCFD-9680-4A72-AA94-F58248DDC79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7775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D5C4D-AF1B-40DA-9F1E-64EE647E984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623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58213F-EBF2-4334-93B6-D065D65DD77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9165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B78E5-0B0A-4B80-8282-BF256343F04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3251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EB0EBB-D016-48D7-8C9E-C589ADD045A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9159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77B85-049B-4BDA-9761-76EBC321032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6766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93D536-A5D0-474F-8063-8095E7B1023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6956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22FCC-675A-4C1E-8990-5DCCE65F400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5658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A62768B-DBE9-457D-842F-457BD079BB6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-8872" y="-4574"/>
            <a:ext cx="262123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b="1" dirty="0" smtClean="0"/>
              <a:t>Supporting Figure 7</a:t>
            </a:r>
            <a:endParaRPr lang="en-US" sz="2000" b="1" dirty="0"/>
          </a:p>
        </p:txBody>
      </p:sp>
      <p:sp>
        <p:nvSpPr>
          <p:cNvPr id="3" name="Textfeld 2"/>
          <p:cNvSpPr txBox="1"/>
          <p:nvPr/>
        </p:nvSpPr>
        <p:spPr>
          <a:xfrm>
            <a:off x="3448800" y="683568"/>
            <a:ext cx="2787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DRAQ5-sorted MOLM-13</a:t>
            </a:r>
            <a:endParaRPr lang="en-US" dirty="0"/>
          </a:p>
        </p:txBody>
      </p:sp>
      <p:sp>
        <p:nvSpPr>
          <p:cNvPr id="4" name="Textfeld 3"/>
          <p:cNvSpPr txBox="1"/>
          <p:nvPr/>
        </p:nvSpPr>
        <p:spPr>
          <a:xfrm>
            <a:off x="836712" y="683568"/>
            <a:ext cx="2390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DRAQ5-sorted </a:t>
            </a:r>
            <a:r>
              <a:rPr lang="en-US" dirty="0" err="1" smtClean="0"/>
              <a:t>Jurkat</a:t>
            </a:r>
            <a:endParaRPr lang="en-US" dirty="0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0814931"/>
              </p:ext>
            </p:extLst>
          </p:nvPr>
        </p:nvGraphicFramePr>
        <p:xfrm>
          <a:off x="980728" y="1043608"/>
          <a:ext cx="2901950" cy="415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32" name="Graph" r:id="rId3" imgW="2901600" imgH="4153680" progId="Origin50.Graph">
                  <p:embed/>
                </p:oleObj>
              </mc:Choice>
              <mc:Fallback>
                <p:oleObj name="Graph" r:id="rId3" imgW="2901600" imgH="4153680" progId="Origin50.Graph">
                  <p:embed/>
                  <p:pic>
                    <p:nvPicPr>
                      <p:cNvPr id="5" name="Objek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80728" y="1043608"/>
                        <a:ext cx="2901950" cy="415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8737717"/>
              </p:ext>
            </p:extLst>
          </p:nvPr>
        </p:nvGraphicFramePr>
        <p:xfrm>
          <a:off x="3789040" y="1043608"/>
          <a:ext cx="2901950" cy="415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33" name="Graph" r:id="rId5" imgW="2901600" imgH="4153680" progId="Origin50.Graph">
                  <p:embed/>
                </p:oleObj>
              </mc:Choice>
              <mc:Fallback>
                <p:oleObj name="Graph" r:id="rId5" imgW="2901600" imgH="4153680" progId="Origin50.Graph">
                  <p:embed/>
                  <p:pic>
                    <p:nvPicPr>
                      <p:cNvPr id="6" name="Objekt 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89040" y="1043608"/>
                        <a:ext cx="2901950" cy="415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feld 7"/>
          <p:cNvSpPr txBox="1"/>
          <p:nvPr/>
        </p:nvSpPr>
        <p:spPr>
          <a:xfrm>
            <a:off x="188640" y="3419872"/>
            <a:ext cx="648072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latin typeface="+mj-lt"/>
              </a:rPr>
              <a:t>Figure S7. </a:t>
            </a:r>
            <a:r>
              <a:rPr lang="en-US" sz="1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Autophagy in DRAQ5-sorted cells. Cells were flow-</a:t>
            </a:r>
            <a:r>
              <a:rPr lang="en-US" sz="11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cytometrically</a:t>
            </a:r>
            <a:r>
              <a:rPr lang="en-US" sz="1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sorted on the basis of their DRAQ5 fluorescence intensity into G1, S and G2/M phase cells. Autophagy was determined by flow-</a:t>
            </a:r>
            <a:r>
              <a:rPr lang="en-US" sz="11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cytometric</a:t>
            </a:r>
            <a:r>
              <a:rPr lang="en-US" sz="1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analysis of </a:t>
            </a:r>
            <a:r>
              <a:rPr lang="en-US" sz="11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Cyto</a:t>
            </a:r>
            <a:r>
              <a:rPr lang="en-US" sz="1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-ID-stained cells. </a:t>
            </a:r>
            <a:r>
              <a:rPr lang="en-US" sz="11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Cyto</a:t>
            </a:r>
            <a:r>
              <a:rPr lang="en-US" sz="1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-ID fluorescence intensities were normalized to the </a:t>
            </a:r>
            <a:r>
              <a:rPr lang="en-US" sz="11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Cyto</a:t>
            </a:r>
            <a:r>
              <a:rPr lang="en-US" sz="1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-ID fluorescence intensities of G1 phase cells. Means ± SEM of each three separate measurements are shown (*</a:t>
            </a:r>
            <a:r>
              <a:rPr lang="en-US" sz="11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&lt; </a:t>
            </a:r>
            <a:r>
              <a:rPr lang="en-US" sz="110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0.05</a:t>
            </a:r>
            <a:r>
              <a:rPr lang="en-US" sz="110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n-US" sz="11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80770969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</Words>
  <Application>Microsoft Office PowerPoint</Application>
  <PresentationFormat>Bildschirmpräsentation (4:3)</PresentationFormat>
  <Paragraphs>4</Paragraphs>
  <Slides>1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Standarddesign</vt:lpstr>
      <vt:lpstr>Graph</vt:lpstr>
      <vt:lpstr>PowerPoint-Präsentation</vt:lpstr>
    </vt:vector>
  </TitlesOfParts>
  <Company>Universitätsklinikum Jena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JSonnemann</dc:creator>
  <cp:lastModifiedBy>Sonnemann, Jürgen</cp:lastModifiedBy>
  <cp:revision>1296</cp:revision>
  <cp:lastPrinted>2021-07-21T08:35:57Z</cp:lastPrinted>
  <dcterms:created xsi:type="dcterms:W3CDTF">2013-08-01T14:41:20Z</dcterms:created>
  <dcterms:modified xsi:type="dcterms:W3CDTF">2021-11-19T09:19:50Z</dcterms:modified>
</cp:coreProperties>
</file>