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</p:sldIdLst>
  <p:sldSz cx="6858000" cy="9144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23819" autoAdjust="0"/>
  </p:normalViewPr>
  <p:slideViewPr>
    <p:cSldViewPr>
      <p:cViewPr varScale="1">
        <p:scale>
          <a:sx n="96" d="100"/>
          <a:sy n="96" d="100"/>
        </p:scale>
        <p:origin x="342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E0105-BF0F-40B3-B683-A3C47D68F5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59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6050F-3D25-45A2-BA44-7002FD9A9DB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0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DBFDD-E568-47CB-8462-B50A6D7563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52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FDCFD-9680-4A72-AA94-F58248DDC79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775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D5C4D-AF1B-40DA-9F1E-64EE647E984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2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8213F-EBF2-4334-93B6-D065D65DD7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9165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78E5-0B0A-4B80-8282-BF256343F0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251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B0EBB-D016-48D7-8C9E-C589ADD045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915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77B85-049B-4BDA-9761-76EBC32103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76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3D536-A5D0-474F-8063-8095E7B102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95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2FCC-675A-4C1E-8990-5DCCE65F40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65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62768B-DBE9-457D-842F-457BD079BB6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feld 14"/>
          <p:cNvSpPr txBox="1"/>
          <p:nvPr/>
        </p:nvSpPr>
        <p:spPr>
          <a:xfrm>
            <a:off x="2327925" y="61156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Jurkat</a:t>
            </a:r>
            <a:endParaRPr lang="en-US" dirty="0"/>
          </a:p>
        </p:txBody>
      </p:sp>
      <p:sp>
        <p:nvSpPr>
          <p:cNvPr id="16" name="Textfeld 15"/>
          <p:cNvSpPr txBox="1"/>
          <p:nvPr/>
        </p:nvSpPr>
        <p:spPr>
          <a:xfrm>
            <a:off x="4005064" y="61156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MOLM-13</a:t>
            </a:r>
            <a:endParaRPr lang="en-US" dirty="0"/>
          </a:p>
        </p:txBody>
      </p:sp>
      <p:graphicFrame>
        <p:nvGraphicFramePr>
          <p:cNvPr id="34" name="Objek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42324"/>
              </p:ext>
            </p:extLst>
          </p:nvPr>
        </p:nvGraphicFramePr>
        <p:xfrm>
          <a:off x="3335362" y="491108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84" name="Graph" r:id="rId3" imgW="2901600" imgH="4153680" progId="Origin50.Graph">
                  <p:embed/>
                </p:oleObj>
              </mc:Choice>
              <mc:Fallback>
                <p:oleObj name="Graph" r:id="rId3" imgW="2901600" imgH="4153680" progId="Origin50.Graph">
                  <p:embed/>
                  <p:pic>
                    <p:nvPicPr>
                      <p:cNvPr id="34" name="Objekt 3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35362" y="491108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k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674727"/>
              </p:ext>
            </p:extLst>
          </p:nvPr>
        </p:nvGraphicFramePr>
        <p:xfrm>
          <a:off x="1484784" y="491108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85" name="Graph" r:id="rId5" imgW="2901600" imgH="4153680" progId="Origin50.Graph">
                  <p:embed/>
                </p:oleObj>
              </mc:Choice>
              <mc:Fallback>
                <p:oleObj name="Graph" r:id="rId5" imgW="2901600" imgH="4153680" progId="Origin50.Graph">
                  <p:embed/>
                  <p:pic>
                    <p:nvPicPr>
                      <p:cNvPr id="35" name="Objekt 3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84784" y="491108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-8872" y="-4574"/>
            <a:ext cx="26212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smtClean="0"/>
              <a:t>Supporting </a:t>
            </a:r>
            <a:r>
              <a:rPr lang="en-US" sz="2000" b="1" dirty="0" smtClean="0"/>
              <a:t>Figure 2</a:t>
            </a:r>
            <a:endParaRPr lang="en-US" sz="20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188640" y="2870230"/>
            <a:ext cx="648072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+mn-lt"/>
              </a:rPr>
              <a:t>Figure S2</a:t>
            </a:r>
            <a:r>
              <a:rPr lang="en-US" sz="1100" b="1" dirty="0" smtClean="0">
                <a:latin typeface="+mn-lt"/>
              </a:rPr>
              <a:t>.</a:t>
            </a:r>
            <a:r>
              <a:rPr lang="en-US" sz="1100" dirty="0" smtClean="0">
                <a:latin typeface="+mn-lt"/>
              </a:rPr>
              <a:t> Chloroquine enhances etoposide-induced increase in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 fluorescence intensity. After a 24-h treatment with etoposide, cells were exposed to 10 µM (</a:t>
            </a:r>
            <a:r>
              <a:rPr lang="en-US" sz="1100" dirty="0" err="1" smtClean="0">
                <a:latin typeface="+mn-lt"/>
              </a:rPr>
              <a:t>Jurkat</a:t>
            </a:r>
            <a:r>
              <a:rPr lang="en-US" sz="1100" dirty="0" smtClean="0">
                <a:latin typeface="+mn-lt"/>
              </a:rPr>
              <a:t>) or 25 µM (MOLM-13) chloroquine for the indicated times. Autophagy was determined by flow-</a:t>
            </a:r>
            <a:r>
              <a:rPr lang="en-US" sz="1100" dirty="0" err="1" smtClean="0">
                <a:latin typeface="+mn-lt"/>
              </a:rPr>
              <a:t>cytometric</a:t>
            </a:r>
            <a:r>
              <a:rPr lang="en-US" sz="1100" dirty="0" smtClean="0">
                <a:latin typeface="+mn-lt"/>
              </a:rPr>
              <a:t> analysis of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-ID-stained cells.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 </a:t>
            </a:r>
            <a:r>
              <a:rPr lang="en-US" sz="1100" dirty="0">
                <a:latin typeface="+mn-lt"/>
              </a:rPr>
              <a:t>fluorescence intensities were normalized to the mean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 fluorescence </a:t>
            </a:r>
            <a:r>
              <a:rPr lang="en-US" sz="1100" dirty="0" smtClean="0">
                <a:latin typeface="+mn-lt"/>
              </a:rPr>
              <a:t>intensities </a:t>
            </a:r>
            <a:r>
              <a:rPr lang="en-US" sz="1100" dirty="0">
                <a:latin typeface="+mn-lt"/>
              </a:rPr>
              <a:t>of untreated cells. </a:t>
            </a:r>
            <a:r>
              <a:rPr lang="en-US" sz="1100" dirty="0" smtClean="0">
                <a:latin typeface="+mn-lt"/>
              </a:rPr>
              <a:t>Means ± SEM of each four separate measurements are shown (etoposide versus control: *</a:t>
            </a:r>
            <a:r>
              <a:rPr lang="en-US" sz="1100" i="1" dirty="0" smtClean="0">
                <a:latin typeface="+mn-lt"/>
              </a:rPr>
              <a:t>P</a:t>
            </a:r>
            <a:r>
              <a:rPr lang="en-US" sz="1100" dirty="0" smtClean="0">
                <a:latin typeface="+mn-lt"/>
              </a:rPr>
              <a:t> &lt; 0.05; etoposide plus chloroquine versus </a:t>
            </a:r>
            <a:r>
              <a:rPr lang="en-US" sz="1100" dirty="0" smtClean="0"/>
              <a:t>etoposide without</a:t>
            </a:r>
            <a:r>
              <a:rPr lang="en-US" sz="1100" dirty="0" smtClean="0">
                <a:latin typeface="+mn-lt"/>
              </a:rPr>
              <a:t> chloroquine: </a:t>
            </a:r>
            <a:r>
              <a:rPr lang="en-US" sz="1100" baseline="30000" dirty="0" smtClean="0"/>
              <a:t>#</a:t>
            </a:r>
            <a:r>
              <a:rPr lang="en-US" sz="1100" i="1" dirty="0" smtClean="0"/>
              <a:t>P</a:t>
            </a:r>
            <a:r>
              <a:rPr lang="en-US" sz="1100" dirty="0" smtClean="0"/>
              <a:t> </a:t>
            </a:r>
            <a:r>
              <a:rPr lang="en-US" sz="1100" dirty="0"/>
              <a:t>&lt; </a:t>
            </a:r>
            <a:r>
              <a:rPr lang="en-US" sz="1100" dirty="0" smtClean="0"/>
              <a:t>0.05)</a:t>
            </a:r>
            <a:r>
              <a:rPr lang="en-US" sz="1100" dirty="0" smtClean="0">
                <a:latin typeface="+mn-lt"/>
              </a:rPr>
              <a:t>.</a:t>
            </a:r>
            <a:endParaRPr lang="en-US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894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Standarddesign</vt:lpstr>
      <vt:lpstr>Graph</vt:lpstr>
      <vt:lpstr>PowerPoint-Präsentation</vt:lpstr>
    </vt:vector>
  </TitlesOfParts>
  <Company>Universitätsklinikum Jena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JSonnemann</dc:creator>
  <cp:lastModifiedBy>Sonnemann, Jürgen</cp:lastModifiedBy>
  <cp:revision>1294</cp:revision>
  <cp:lastPrinted>2021-07-21T08:35:57Z</cp:lastPrinted>
  <dcterms:created xsi:type="dcterms:W3CDTF">2013-08-01T14:41:20Z</dcterms:created>
  <dcterms:modified xsi:type="dcterms:W3CDTF">2021-11-19T09:14:37Z</dcterms:modified>
</cp:coreProperties>
</file>