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96" d="100"/>
          <a:sy n="96" d="100"/>
        </p:scale>
        <p:origin x="7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40691A-FEF3-48AD-8530-1603DF4D4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51881BF-FD53-47D2-87AF-BEFF2D55A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64CDB6-4DB2-41F4-BA59-76DA6DEEC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D9B695-FFF7-4A9F-828B-E4197865B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F6D810-3E8C-49D7-A7FD-57194A90F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530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47248F-96A9-44D8-BC67-6894D813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86E411-776F-420C-88F8-58743A25D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9AC299-38E2-4965-9D6E-64AFC50B3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082ED3-BCB2-4FE6-85BB-74FBD20E4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3E9708-338F-4813-9E6C-5B8A5F2E2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89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15F641-2B93-4CAA-B7BB-8F2D41F35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3C5DF9-0E4D-424D-B525-5190A228A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E26442-3033-4DE6-B631-A185F7D14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13D799-184F-4DC8-ABD8-B8E745304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63FBC9-F215-400D-B0A1-4A7AD6B6F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33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BEE608-36F6-4935-87F0-F511C3F74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BC17DB-1E61-4297-B6CF-416804AD9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2A437DB-2D39-4587-ACF6-007222FA6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AFBAD8-EE0C-4E01-92CF-029F43808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66E6E5-50DC-49BD-9087-FA0DE6695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3C452F-14D0-41EF-8AE8-BE1E38857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3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0E0064-A51F-4A2E-BBFD-E5DCB306D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5159C5-0585-42B4-8280-09728DD13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25CAF8-287C-415F-B18A-17538D02B6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537E58-55B4-446F-9CC6-7624C36E58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EBED92-E53A-43CE-9F88-6BD9902B2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D1AB6E6-C5FD-49D2-B625-BE8271D57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803D30-53C6-4CD4-B271-905D8CB6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461F851-2B79-40D0-8484-B595E870A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3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853157-6E8E-41C4-BE89-533F38158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08AD227-11EA-4BAD-9AB7-37FEC86F6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4FA114D-07EE-4967-9EA2-12B5DDFE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9A9762-909A-477A-8919-BECE5CC3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7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8E3ABD0-AB20-4161-9203-C313D0FF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78D9FF2-7EF2-4763-8285-4EB6662F2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D899A9-16D7-4229-BC50-684C5C0C7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2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60FA57-5ACA-447C-82BF-6E608D197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8C8A7B-2398-48E4-91A6-1AFFE3E2B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3674C4-1EB2-4EA6-9575-312191C75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637992-F4FE-44C4-8D0C-55B82C0F6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D2072F-91E8-4E38-B3BD-2D364B1C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84739C-AA09-42EA-890F-A8C1FA5DA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94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0D01C2-C814-400E-9165-9EB187B5B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FE504A7-718E-4232-9BC4-46063061CE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223DD90-C410-4B99-8CD5-57BFCC7B7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AACDF3-D4A0-4331-9ED5-79699B06A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B4D133-2DF1-4475-8659-07B189DD3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025787-C63F-4269-B8A0-7B03C59FE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54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791A4B-0F7D-4943-A93F-C2113DD81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BA3DDB-EBC2-4CAC-8212-6F024B231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49EFE6-F2BA-4F53-9494-BD0320AAD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63EEAB-921D-477A-BD1B-29FF4E734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F2E2D0-E4AB-470B-985B-63702C96E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89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D8CF11A-1584-4FD4-8DA1-4FCEBE160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AF46E2-56AC-4E0C-8299-159F005B0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CE80C6-D851-4933-8D67-779643378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D7150D-896E-402A-A493-108F716D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133501-6A6F-4835-8859-32E906696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6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876354F-5F3B-4B6A-BA85-8F490CB6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7F02DF-81B7-41D0-AACA-BACC44A5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6B042E-5EF5-487B-A10C-4901E57797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19C0B-0DD2-4F9C-AF33-C95702705E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495095-7844-4317-BD67-48953EC9A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5D7F53-7F37-4B74-8AAA-7A9156CBD0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5A2D3-F201-4FFF-9B47-0B8C14723C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0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CDB6453-0CCC-4092-B329-17A67335B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156" y="169255"/>
            <a:ext cx="6380172" cy="273822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D1CE568-C8C0-461B-9D0B-227275BB53BD}"/>
              </a:ext>
            </a:extLst>
          </p:cNvPr>
          <p:cNvSpPr txBox="1"/>
          <p:nvPr/>
        </p:nvSpPr>
        <p:spPr>
          <a:xfrm>
            <a:off x="258417" y="854767"/>
            <a:ext cx="2872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Uncropped</a:t>
            </a:r>
            <a:r>
              <a:rPr lang="fr-FR" dirty="0"/>
              <a:t> WB </a:t>
            </a:r>
            <a:r>
              <a:rPr lang="fr-FR" dirty="0" err="1"/>
              <a:t>from</a:t>
            </a:r>
            <a:r>
              <a:rPr lang="fr-FR" dirty="0"/>
              <a:t> figure 7C (</a:t>
            </a:r>
            <a:r>
              <a:rPr lang="fr-FR" dirty="0" err="1"/>
              <a:t>identical</a:t>
            </a:r>
            <a:r>
              <a:rPr lang="fr-FR" dirty="0"/>
              <a:t> to the original one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was</a:t>
            </a:r>
            <a:r>
              <a:rPr lang="fr-FR" dirty="0"/>
              <a:t> not </a:t>
            </a:r>
            <a:r>
              <a:rPr lang="fr-FR" dirty="0" err="1"/>
              <a:t>cropped</a:t>
            </a:r>
            <a:r>
              <a:rPr lang="fr-FR" dirty="0"/>
              <a:t> (size markers as a proof)</a:t>
            </a:r>
            <a:endParaRPr lang="en-US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50F82B6-9412-4126-965A-EC43CE827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130" y="3238912"/>
            <a:ext cx="5048717" cy="30823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41F4DE8-D253-48F7-8B84-5087D16434DC}"/>
              </a:ext>
            </a:extLst>
          </p:cNvPr>
          <p:cNvSpPr txBox="1"/>
          <p:nvPr/>
        </p:nvSpPr>
        <p:spPr>
          <a:xfrm>
            <a:off x="258417" y="3819942"/>
            <a:ext cx="28724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Uncropped</a:t>
            </a:r>
            <a:r>
              <a:rPr lang="fr-FR" dirty="0"/>
              <a:t> WB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Supplementary</a:t>
            </a:r>
            <a:r>
              <a:rPr lang="fr-FR" dirty="0"/>
              <a:t> figure  6 (</a:t>
            </a:r>
            <a:r>
              <a:rPr lang="fr-FR" dirty="0" err="1"/>
              <a:t>identical</a:t>
            </a:r>
            <a:r>
              <a:rPr lang="fr-FR" dirty="0"/>
              <a:t> to the original one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was</a:t>
            </a:r>
            <a:r>
              <a:rPr lang="fr-FR" dirty="0"/>
              <a:t> not </a:t>
            </a:r>
            <a:r>
              <a:rPr lang="fr-FR" dirty="0" err="1"/>
              <a:t>cropped</a:t>
            </a:r>
            <a:r>
              <a:rPr lang="fr-FR" dirty="0"/>
              <a:t> (size markers as a proof)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2007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Grand écran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Daniel</dc:creator>
  <cp:lastModifiedBy>Daniel</cp:lastModifiedBy>
  <cp:revision>1</cp:revision>
  <dcterms:created xsi:type="dcterms:W3CDTF">2026-08-26T06:49:25Z</dcterms:created>
  <dcterms:modified xsi:type="dcterms:W3CDTF">2026-08-26T06:49:48Z</dcterms:modified>
</cp:coreProperties>
</file>