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73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653"/>
  </p:normalViewPr>
  <p:slideViewPr>
    <p:cSldViewPr snapToGrid="0">
      <p:cViewPr varScale="1">
        <p:scale>
          <a:sx n="75" d="100"/>
          <a:sy n="75" d="100"/>
        </p:scale>
        <p:origin x="3248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2D31FA-C3F4-B146-A2E7-BB8B39EE05AE}" type="datetimeFigureOut">
              <a:rPr lang="en-US" smtClean="0"/>
              <a:t>7/28/26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D2D87F-E6B6-F744-BA85-B8D73DDAF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96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Figure 1.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Inverted Repeats within the CGR in proband BAB10751.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(A) High resolution-custom array with high-density probes spanning the CGR region. Notably,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probes were present at the distal end of the CGR.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(B) Custom array designed to cover the entire chr17q region, also indicating the absence of probes at the distal end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the CGR.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(C) UCSC Genome Browser view displaying inverted repeats overlapping with the uncovered region in the arrays, explaining the absence of probes.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94C0A-8522-0349-9E2F-45CB2CA87A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2199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962F-A222-9D4C-8096-17447FE4AE11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1381-53F7-5846-9BC3-59985889D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57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962F-A222-9D4C-8096-17447FE4AE11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1381-53F7-5846-9BC3-59985889D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707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962F-A222-9D4C-8096-17447FE4AE11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1381-53F7-5846-9BC3-59985889D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844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962F-A222-9D4C-8096-17447FE4AE11}" type="datetimeFigureOut">
              <a:rPr lang="en-US" smtClean="0"/>
              <a:t>7/28/26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1381-53F7-5846-9BC3-59985889D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461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5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962F-A222-9D4C-8096-17447FE4AE11}" type="datetimeFigureOut">
              <a:rPr lang="en-US" smtClean="0"/>
              <a:t>7/28/26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1381-53F7-5846-9BC3-59985889D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406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962F-A222-9D4C-8096-17447FE4AE11}" type="datetimeFigureOut">
              <a:rPr lang="en-US" smtClean="0"/>
              <a:t>7/28/26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1381-53F7-5846-9BC3-59985889D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127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962F-A222-9D4C-8096-17447FE4AE11}" type="datetimeFigureOut">
              <a:rPr lang="en-US" smtClean="0"/>
              <a:t>7/28/26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1381-53F7-5846-9BC3-59985889D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630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8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962F-A222-9D4C-8096-17447FE4AE11}" type="datetimeFigureOut">
              <a:rPr lang="en-US" smtClean="0"/>
              <a:t>7/28/26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1381-53F7-5846-9BC3-59985889D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357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8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962F-A222-9D4C-8096-17447FE4AE11}" type="datetimeFigureOut">
              <a:rPr lang="en-US" smtClean="0"/>
              <a:t>7/28/26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1381-53F7-5846-9BC3-59985889D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12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962F-A222-9D4C-8096-17447FE4AE11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1381-53F7-5846-9BC3-59985889D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597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3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3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A962F-A222-9D4C-8096-17447FE4AE11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81381-53F7-5846-9BC3-59985889D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464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5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5A962F-A222-9D4C-8096-17447FE4AE11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C81381-53F7-5846-9BC3-59985889D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050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1FA166A-63F1-A441-ABEE-753182202D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91"/>
          <a:stretch/>
        </p:blipFill>
        <p:spPr>
          <a:xfrm>
            <a:off x="1153001" y="2643187"/>
            <a:ext cx="4551998" cy="14307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FB09D4-B13A-D54C-8E4F-2AB4D039A0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206"/>
          <a:stretch/>
        </p:blipFill>
        <p:spPr>
          <a:xfrm>
            <a:off x="-145732" y="4464666"/>
            <a:ext cx="6643902" cy="1830764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8E9D145-92B7-ED4A-9B8A-633E50703AB5}"/>
              </a:ext>
            </a:extLst>
          </p:cNvPr>
          <p:cNvCxnSpPr>
            <a:cxnSpLocks/>
          </p:cNvCxnSpPr>
          <p:nvPr/>
        </p:nvCxnSpPr>
        <p:spPr>
          <a:xfrm flipH="1">
            <a:off x="411480" y="3517583"/>
            <a:ext cx="2228850" cy="960120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F0786BE-5DFE-EF4C-88CC-F8C2154E8094}"/>
              </a:ext>
            </a:extLst>
          </p:cNvPr>
          <p:cNvCxnSpPr>
            <a:cxnSpLocks/>
          </p:cNvCxnSpPr>
          <p:nvPr/>
        </p:nvCxnSpPr>
        <p:spPr>
          <a:xfrm>
            <a:off x="5550694" y="3549373"/>
            <a:ext cx="947476" cy="915293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829794C-3254-6A48-A247-A26D907A0DA5}"/>
              </a:ext>
            </a:extLst>
          </p:cNvPr>
          <p:cNvCxnSpPr>
            <a:cxnSpLocks/>
          </p:cNvCxnSpPr>
          <p:nvPr/>
        </p:nvCxnSpPr>
        <p:spPr>
          <a:xfrm flipH="1">
            <a:off x="2727402" y="3657960"/>
            <a:ext cx="340075" cy="0"/>
          </a:xfrm>
          <a:prstGeom prst="line">
            <a:avLst/>
          </a:prstGeom>
          <a:ln w="762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63E2EB79-D026-4C42-BDA1-77C9C25025FD}"/>
              </a:ext>
            </a:extLst>
          </p:cNvPr>
          <p:cNvSpPr/>
          <p:nvPr/>
        </p:nvSpPr>
        <p:spPr>
          <a:xfrm>
            <a:off x="2669936" y="3656892"/>
            <a:ext cx="470141" cy="196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SYNRG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20B3D97-FE6B-2B4B-9B95-F2AA06C491BF}"/>
              </a:ext>
            </a:extLst>
          </p:cNvPr>
          <p:cNvCxnSpPr>
            <a:cxnSpLocks/>
          </p:cNvCxnSpPr>
          <p:nvPr/>
        </p:nvCxnSpPr>
        <p:spPr>
          <a:xfrm flipH="1">
            <a:off x="3114617" y="3658250"/>
            <a:ext cx="204679" cy="0"/>
          </a:xfrm>
          <a:prstGeom prst="line">
            <a:avLst/>
          </a:prstGeom>
          <a:ln w="762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97A94C2F-D470-3E41-914E-7D9F8F0B8D86}"/>
              </a:ext>
            </a:extLst>
          </p:cNvPr>
          <p:cNvSpPr/>
          <p:nvPr/>
        </p:nvSpPr>
        <p:spPr>
          <a:xfrm>
            <a:off x="3047358" y="3672248"/>
            <a:ext cx="464344" cy="155813"/>
          </a:xfrm>
          <a:prstGeom prst="rect">
            <a:avLst/>
          </a:prstGeom>
        </p:spPr>
        <p:txBody>
          <a:bodyPr wrap="square" lIns="51435" tIns="25718" rIns="51435" bIns="2571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DDX52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2503A75-A61C-0C4C-9754-75D9A2DDAA78}"/>
              </a:ext>
            </a:extLst>
          </p:cNvPr>
          <p:cNvCxnSpPr>
            <a:cxnSpLocks/>
          </p:cNvCxnSpPr>
          <p:nvPr/>
        </p:nvCxnSpPr>
        <p:spPr>
          <a:xfrm flipH="1" flipV="1">
            <a:off x="3391961" y="3656892"/>
            <a:ext cx="357030" cy="1069"/>
          </a:xfrm>
          <a:prstGeom prst="line">
            <a:avLst/>
          </a:prstGeom>
          <a:ln w="76200" cmpd="sng">
            <a:solidFill>
              <a:srgbClr val="FF00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80D93452-1F65-5348-859D-3E19737D96F4}"/>
              </a:ext>
            </a:extLst>
          </p:cNvPr>
          <p:cNvSpPr/>
          <p:nvPr/>
        </p:nvSpPr>
        <p:spPr>
          <a:xfrm>
            <a:off x="3382715" y="3672248"/>
            <a:ext cx="469960" cy="196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HNF1B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54281F8-F489-CD4C-B52B-250FB708E9B4}"/>
              </a:ext>
            </a:extLst>
          </p:cNvPr>
          <p:cNvCxnSpPr/>
          <p:nvPr/>
        </p:nvCxnSpPr>
        <p:spPr>
          <a:xfrm flipH="1">
            <a:off x="2974658" y="3549373"/>
            <a:ext cx="1371600" cy="114264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A91A62D-749E-BE4F-8F8A-4488FE38D23F}"/>
              </a:ext>
            </a:extLst>
          </p:cNvPr>
          <p:cNvCxnSpPr>
            <a:cxnSpLocks/>
          </p:cNvCxnSpPr>
          <p:nvPr/>
        </p:nvCxnSpPr>
        <p:spPr>
          <a:xfrm>
            <a:off x="5265990" y="3549373"/>
            <a:ext cx="592520" cy="1022627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B4B088D2-D4CA-F4A9-4013-DA7AA47008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03"/>
          <a:stretch>
            <a:fillRect/>
          </a:stretch>
        </p:blipFill>
        <p:spPr bwMode="auto">
          <a:xfrm>
            <a:off x="1153002" y="1541406"/>
            <a:ext cx="4551998" cy="117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3171393-1A18-3BF5-3067-C72AE801AEA2}"/>
              </a:ext>
            </a:extLst>
          </p:cNvPr>
          <p:cNvSpPr txBox="1"/>
          <p:nvPr/>
        </p:nvSpPr>
        <p:spPr>
          <a:xfrm>
            <a:off x="0" y="2753274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13E4AD-CE0B-F467-13F9-61BC34968B85}"/>
              </a:ext>
            </a:extLst>
          </p:cNvPr>
          <p:cNvSpPr txBox="1"/>
          <p:nvPr/>
        </p:nvSpPr>
        <p:spPr>
          <a:xfrm>
            <a:off x="0" y="1436859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19812F-EF21-0AF0-D5DD-C366EEA713CC}"/>
              </a:ext>
            </a:extLst>
          </p:cNvPr>
          <p:cNvSpPr txBox="1"/>
          <p:nvPr/>
        </p:nvSpPr>
        <p:spPr>
          <a:xfrm>
            <a:off x="1721" y="4280000"/>
            <a:ext cx="391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 </a:t>
            </a:r>
          </a:p>
        </p:txBody>
      </p:sp>
    </p:spTree>
    <p:extLst>
      <p:ext uri="{BB962C8B-B14F-4D97-AF65-F5344CB8AC3E}">
        <p14:creationId xmlns:p14="http://schemas.microsoft.com/office/powerpoint/2010/main" val="3494057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100</Words>
  <Application>Microsoft Macintosh PowerPoint</Application>
  <PresentationFormat>Letter Paper (8.5x11 in)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Zain Dardas</dc:creator>
  <cp:lastModifiedBy>Zain Dardas</cp:lastModifiedBy>
  <cp:revision>1</cp:revision>
  <dcterms:created xsi:type="dcterms:W3CDTF">2026-07-28T19:34:37Z</dcterms:created>
  <dcterms:modified xsi:type="dcterms:W3CDTF">2026-07-28T19:36:22Z</dcterms:modified>
</cp:coreProperties>
</file>