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0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13B7D7-35B8-496E-99BC-9EF181AAAE22}" v="1" dt="2026-09-18T01:03:24.1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74" d="100"/>
          <a:sy n="74" d="100"/>
        </p:scale>
        <p:origin x="6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hemmati" userId="153d38eda89c062e" providerId="LiveId" clId="{74A4F224-CD01-414C-BBAA-23D14F772FE5}"/>
    <pc:docChg chg="custSel addSld delSld modSld">
      <pc:chgData name="sara hemmati" userId="153d38eda89c062e" providerId="LiveId" clId="{74A4F224-CD01-414C-BBAA-23D14F772FE5}" dt="2026-09-18T01:08:34.728" v="17" actId="20577"/>
      <pc:docMkLst>
        <pc:docMk/>
      </pc:docMkLst>
      <pc:sldChg chg="delSp del mod">
        <pc:chgData name="sara hemmati" userId="153d38eda89c062e" providerId="LiveId" clId="{74A4F224-CD01-414C-BBAA-23D14F772FE5}" dt="2026-09-18T01:08:02.199" v="5" actId="47"/>
        <pc:sldMkLst>
          <pc:docMk/>
          <pc:sldMk cId="4160998762" sldId="256"/>
        </pc:sldMkLst>
        <pc:spChg chg="del">
          <ac:chgData name="sara hemmati" userId="153d38eda89c062e" providerId="LiveId" clId="{74A4F224-CD01-414C-BBAA-23D14F772FE5}" dt="2026-09-18T01:07:59.730" v="4" actId="21"/>
          <ac:spMkLst>
            <pc:docMk/>
            <pc:sldMk cId="4160998762" sldId="256"/>
            <ac:spMk id="9" creationId="{8E26902F-F450-A698-4AD1-FABF08FD45C4}"/>
          </ac:spMkLst>
        </pc:spChg>
        <pc:picChg chg="del">
          <ac:chgData name="sara hemmati" userId="153d38eda89c062e" providerId="LiveId" clId="{74A4F224-CD01-414C-BBAA-23D14F772FE5}" dt="2026-09-18T01:07:59.730" v="4" actId="21"/>
          <ac:picMkLst>
            <pc:docMk/>
            <pc:sldMk cId="4160998762" sldId="256"/>
            <ac:picMk id="7" creationId="{5A8975F8-C321-0367-4794-1EC28BB078F2}"/>
          </ac:picMkLst>
        </pc:picChg>
      </pc:sldChg>
      <pc:sldChg chg="addSp delSp modSp mod">
        <pc:chgData name="sara hemmati" userId="153d38eda89c062e" providerId="LiveId" clId="{74A4F224-CD01-414C-BBAA-23D14F772FE5}" dt="2026-09-18T01:08:21.244" v="13" actId="21"/>
        <pc:sldMkLst>
          <pc:docMk/>
          <pc:sldMk cId="226863288" sldId="257"/>
        </pc:sldMkLst>
        <pc:spChg chg="add mod">
          <ac:chgData name="sara hemmati" userId="153d38eda89c062e" providerId="LiveId" clId="{74A4F224-CD01-414C-BBAA-23D14F772FE5}" dt="2026-09-18T01:08:10.020" v="8" actId="1076"/>
          <ac:spMkLst>
            <pc:docMk/>
            <pc:sldMk cId="226863288" sldId="257"/>
            <ac:spMk id="8" creationId="{B33E087F-33E4-B6B5-CCE3-F547D96CF9A4}"/>
          </ac:spMkLst>
        </pc:spChg>
        <pc:spChg chg="add del mod">
          <ac:chgData name="sara hemmati" userId="153d38eda89c062e" providerId="LiveId" clId="{74A4F224-CD01-414C-BBAA-23D14F772FE5}" dt="2026-09-18T01:08:21.244" v="13" actId="21"/>
          <ac:spMkLst>
            <pc:docMk/>
            <pc:sldMk cId="226863288" sldId="257"/>
            <ac:spMk id="12" creationId="{CD3C8D8A-90C1-2795-2CFA-1E8777AEC3F9}"/>
          </ac:spMkLst>
        </pc:spChg>
        <pc:picChg chg="mod">
          <ac:chgData name="sara hemmati" userId="153d38eda89c062e" providerId="LiveId" clId="{74A4F224-CD01-414C-BBAA-23D14F772FE5}" dt="2026-09-18T01:07:51.482" v="3" actId="1076"/>
          <ac:picMkLst>
            <pc:docMk/>
            <pc:sldMk cId="226863288" sldId="257"/>
            <ac:picMk id="3" creationId="{CB4DCA2C-E7E4-76A1-CBB1-1A905CACC708}"/>
          </ac:picMkLst>
        </pc:picChg>
        <pc:picChg chg="add mod">
          <ac:chgData name="sara hemmati" userId="153d38eda89c062e" providerId="LiveId" clId="{74A4F224-CD01-414C-BBAA-23D14F772FE5}" dt="2026-09-18T01:08:07.386" v="7" actId="1076"/>
          <ac:picMkLst>
            <pc:docMk/>
            <pc:sldMk cId="226863288" sldId="257"/>
            <ac:picMk id="6" creationId="{6A7C5095-9D8E-1FFD-43C5-D7706A9DC0C5}"/>
          </ac:picMkLst>
        </pc:picChg>
        <pc:picChg chg="add del mod">
          <ac:chgData name="sara hemmati" userId="153d38eda89c062e" providerId="LiveId" clId="{74A4F224-CD01-414C-BBAA-23D14F772FE5}" dt="2026-09-18T01:08:21.244" v="13" actId="21"/>
          <ac:picMkLst>
            <pc:docMk/>
            <pc:sldMk cId="226863288" sldId="257"/>
            <ac:picMk id="10" creationId="{F49DEF3B-672B-D459-AC54-6EC5CC051BC7}"/>
          </ac:picMkLst>
        </pc:picChg>
      </pc:sldChg>
      <pc:sldChg chg="delSp del mod">
        <pc:chgData name="sara hemmati" userId="153d38eda89c062e" providerId="LiveId" clId="{74A4F224-CD01-414C-BBAA-23D14F772FE5}" dt="2026-09-18T01:08:16.483" v="10" actId="47"/>
        <pc:sldMkLst>
          <pc:docMk/>
          <pc:sldMk cId="2180158576" sldId="258"/>
        </pc:sldMkLst>
        <pc:spChg chg="del">
          <ac:chgData name="sara hemmati" userId="153d38eda89c062e" providerId="LiveId" clId="{74A4F224-CD01-414C-BBAA-23D14F772FE5}" dt="2026-09-18T01:08:12.956" v="9" actId="21"/>
          <ac:spMkLst>
            <pc:docMk/>
            <pc:sldMk cId="2180158576" sldId="258"/>
            <ac:spMk id="7" creationId="{080BDF16-13B9-EAA0-2170-6D88DBCF709A}"/>
          </ac:spMkLst>
        </pc:spChg>
        <pc:picChg chg="del">
          <ac:chgData name="sara hemmati" userId="153d38eda89c062e" providerId="LiveId" clId="{74A4F224-CD01-414C-BBAA-23D14F772FE5}" dt="2026-09-18T01:08:12.956" v="9" actId="21"/>
          <ac:picMkLst>
            <pc:docMk/>
            <pc:sldMk cId="2180158576" sldId="258"/>
            <ac:picMk id="3" creationId="{1A5EF83A-0301-18E5-40C9-7FB859E2A375}"/>
          </ac:picMkLst>
        </pc:picChg>
      </pc:sldChg>
      <pc:sldChg chg="modSp mod">
        <pc:chgData name="sara hemmati" userId="153d38eda89c062e" providerId="LiveId" clId="{74A4F224-CD01-414C-BBAA-23D14F772FE5}" dt="2026-09-18T01:07:42.515" v="2" actId="1076"/>
        <pc:sldMkLst>
          <pc:docMk/>
          <pc:sldMk cId="320620783" sldId="259"/>
        </pc:sldMkLst>
        <pc:spChg chg="mod">
          <ac:chgData name="sara hemmati" userId="153d38eda89c062e" providerId="LiveId" clId="{74A4F224-CD01-414C-BBAA-23D14F772FE5}" dt="2026-09-18T01:07:42.515" v="2" actId="1076"/>
          <ac:spMkLst>
            <pc:docMk/>
            <pc:sldMk cId="320620783" sldId="259"/>
            <ac:spMk id="15" creationId="{649AE88F-F6EF-F770-CBA8-6B840E26B4D1}"/>
          </ac:spMkLst>
        </pc:spChg>
      </pc:sldChg>
      <pc:sldChg chg="modSp mod">
        <pc:chgData name="sara hemmati" userId="153d38eda89c062e" providerId="LiveId" clId="{74A4F224-CD01-414C-BBAA-23D14F772FE5}" dt="2026-09-18T01:08:34.728" v="17" actId="20577"/>
        <pc:sldMkLst>
          <pc:docMk/>
          <pc:sldMk cId="3300228724" sldId="260"/>
        </pc:sldMkLst>
        <pc:spChg chg="mod">
          <ac:chgData name="sara hemmati" userId="153d38eda89c062e" providerId="LiveId" clId="{74A4F224-CD01-414C-BBAA-23D14F772FE5}" dt="2026-09-18T01:08:34.728" v="17" actId="20577"/>
          <ac:spMkLst>
            <pc:docMk/>
            <pc:sldMk cId="3300228724" sldId="260"/>
            <ac:spMk id="5" creationId="{B44DE881-B8DC-7486-BEC7-183BB391AA7A}"/>
          </ac:spMkLst>
        </pc:spChg>
      </pc:sldChg>
      <pc:sldChg chg="addSp modSp new mod">
        <pc:chgData name="sara hemmati" userId="153d38eda89c062e" providerId="LiveId" clId="{74A4F224-CD01-414C-BBAA-23D14F772FE5}" dt="2026-09-18T01:08:25.769" v="16" actId="1076"/>
        <pc:sldMkLst>
          <pc:docMk/>
          <pc:sldMk cId="3328254943" sldId="261"/>
        </pc:sldMkLst>
        <pc:spChg chg="add mod">
          <ac:chgData name="sara hemmati" userId="153d38eda89c062e" providerId="LiveId" clId="{74A4F224-CD01-414C-BBAA-23D14F772FE5}" dt="2026-09-18T01:08:25.769" v="16" actId="1076"/>
          <ac:spMkLst>
            <pc:docMk/>
            <pc:sldMk cId="3328254943" sldId="261"/>
            <ac:spMk id="5" creationId="{7F788AF9-79FB-80A1-9C21-E27688481767}"/>
          </ac:spMkLst>
        </pc:spChg>
        <pc:picChg chg="add mod">
          <ac:chgData name="sara hemmati" userId="153d38eda89c062e" providerId="LiveId" clId="{74A4F224-CD01-414C-BBAA-23D14F772FE5}" dt="2026-09-18T01:08:25.769" v="16" actId="1076"/>
          <ac:picMkLst>
            <pc:docMk/>
            <pc:sldMk cId="3328254943" sldId="261"/>
            <ac:picMk id="3" creationId="{6C083D8E-762B-FD1D-D2AA-BF92F8A0731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FAB8-77F2-0FAB-79DA-749CA10EA1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F2190A-EF02-7F76-C717-7949BCCF0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688F2-64C0-8D8A-93EE-DC700BBA6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854F3-4973-4642-AC83-E179DFEAC65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20C23-6BD7-BF7B-2ED2-7367E62C2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1248E-3EA1-4D48-8292-54A0CA446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FB2-B50F-493E-8425-BF32F3AD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0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507F7-C4DF-7357-4780-F6629EABF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91077-784D-7F25-2D65-BDCC0137B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222F9C-1DD7-298C-4D61-E0854E775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854F3-4973-4642-AC83-E179DFEAC65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474D9-E84E-C62E-1366-3430FF1C2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2EB1F-5B62-C965-BD6B-BFCF60CD4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FB2-B50F-493E-8425-BF32F3AD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870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81253-8667-74CA-A74C-784AD6B1A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B42FC-C19E-6AEB-0F43-44C9E70F9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DC4B9-9379-7144-C4E1-17D414D19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854F3-4973-4642-AC83-E179DFEAC65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5DFA8-4226-2B78-3D34-E80376149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20E37-FC29-ECC4-601F-4D8C2D3C5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FB2-B50F-493E-8425-BF32F3AD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90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46E79-4CC9-0EFE-A1A1-886E7AE47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72631-AC66-2BFA-1219-8C4DBF2C09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63071-E4B3-072D-74E7-E61257AF1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6A162E-8325-9455-9F71-084985FC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854F3-4973-4642-AC83-E179DFEAC65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C33BC-C527-DE58-208A-3E2A3AD4C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C2C0F-CEC2-710B-2024-23B8E267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FB2-B50F-493E-8425-BF32F3AD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73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43CC6-75CC-DD08-4013-8A0E6D49A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F5B8CE-AF5F-61E7-27EC-67EB1B814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ED5134-524F-8D49-28CF-211E6CC0B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EA55A2-DCBF-ADC3-3736-2BB3E967D3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5C23A-702C-FAFA-515C-8189DEA5D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AF267D-2D7C-3DA3-FDEE-692021240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854F3-4973-4642-AC83-E179DFEAC65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17C6EE-1B42-F775-6767-980D44A2F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689970-C7D9-ED74-AE27-50ED8CFAC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FB2-B50F-493E-8425-BF32F3AD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807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0DCEB-6E7F-B349-4C2D-774AC50B8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73901C-2491-27C9-FAAB-A36B57105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854F3-4973-4642-AC83-E179DFEAC65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0616-0A04-6274-3251-800D752DB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697ED4-430A-320C-84DD-6F40E21E7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FB2-B50F-493E-8425-BF32F3AD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58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B039CA-DD87-0769-A034-830B7D250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854F3-4973-4642-AC83-E179DFEAC65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BF0EE2-E4C7-6900-B173-666414D6F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041EB-FF06-0E9D-C674-A3552CBA6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FB2-B50F-493E-8425-BF32F3AD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30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0D7BB-75DB-FFEB-91FF-64AC51DD1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A5AAA-126B-3087-E650-5C346AD86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7DA64-74F4-50BD-E58D-A5EFAA2F0D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8BE80-6DE6-EF0A-078B-F3C30ED2D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854F3-4973-4642-AC83-E179DFEAC65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521451-FB28-2F53-F8E8-74BD3D9D9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FC82D-D0A3-7EF7-5669-A2A9D668D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FB2-B50F-493E-8425-BF32F3AD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22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2CF2D-5F4B-8D80-7151-6134AFDA0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D047FD-2778-F720-C53E-8B42181BBE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E922A-C3B1-8EEE-709C-92A270C2A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0219EB-E7AA-BF1F-6171-6E95E2DB0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854F3-4973-4642-AC83-E179DFEAC65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1D404E-5C68-F9B7-72FD-99C48CB1C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2538C9-891E-7DBB-5548-B3358A94C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FB2-B50F-493E-8425-BF32F3AD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87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1C0EA-5BDC-24F2-CF5B-94E6221FD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7EB731-E37D-A1CC-1676-460555178E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4E214-129B-03CD-6D9A-16A575F8F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854F3-4973-4642-AC83-E179DFEAC65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DA1AB-9875-F4C6-E4EB-842B8E885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E87B8-5EE4-B229-9167-00C043388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FB2-B50F-493E-8425-BF32F3AD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48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27D919-EA4F-1C02-B4D6-F1BB20B831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C443B-0CFB-453A-E0CA-FD8C36037D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68C09-B8A6-FFBB-00A1-DD4F7DDA6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854F3-4973-4642-AC83-E179DFEAC65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8BF7E-E63E-25A0-5EBE-1105DE1FA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2ED11-BD26-B3E6-80E7-EDFEB5731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FB2-B50F-493E-8425-BF32F3AD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13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AE7E92-8E55-C8A5-6523-4B7C2E9EB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8E9C6-FB5A-F762-318E-94EEB915C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972ED-FBDA-EE8C-184C-1D0C33D25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9854F3-4973-4642-AC83-E179DFEAC65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D2D6C-2090-35A5-3B0C-54BA1162D8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4B9F8-D7E2-8018-A498-3363C52175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2DEFB2-B50F-493E-8425-BF32F3AD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0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4DCA2C-E7E4-76A1-CBB1-1A905CACC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37" y="125265"/>
            <a:ext cx="5577840" cy="44622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27C8EC-C5A7-CA79-CDB2-9674F81BE358}"/>
              </a:ext>
            </a:extLst>
          </p:cNvPr>
          <p:cNvSpPr txBox="1"/>
          <p:nvPr/>
        </p:nvSpPr>
        <p:spPr>
          <a:xfrm>
            <a:off x="649857" y="621102"/>
            <a:ext cx="1155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PSD-95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7C5095-9D8E-1FFD-43C5-D7706A9DC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1857"/>
            <a:ext cx="5321808" cy="42580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3E087F-33E4-B6B5-CCE3-F547D96CF9A4}"/>
              </a:ext>
            </a:extLst>
          </p:cNvPr>
          <p:cNvSpPr txBox="1"/>
          <p:nvPr/>
        </p:nvSpPr>
        <p:spPr>
          <a:xfrm>
            <a:off x="6549798" y="293323"/>
            <a:ext cx="2099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Synaptophysin</a:t>
            </a:r>
          </a:p>
        </p:txBody>
      </p:sp>
    </p:spTree>
    <p:extLst>
      <p:ext uri="{BB962C8B-B14F-4D97-AF65-F5344CB8AC3E}">
        <p14:creationId xmlns:p14="http://schemas.microsoft.com/office/powerpoint/2010/main" val="226863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083D8E-762B-FD1D-D2AA-BF92F8A07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977" y="827675"/>
            <a:ext cx="5035296" cy="40294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788AF9-79FB-80A1-9C21-E27688481767}"/>
              </a:ext>
            </a:extLst>
          </p:cNvPr>
          <p:cNvSpPr txBox="1"/>
          <p:nvPr/>
        </p:nvSpPr>
        <p:spPr>
          <a:xfrm>
            <a:off x="1318547" y="1600199"/>
            <a:ext cx="1155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GAPDH</a:t>
            </a:r>
          </a:p>
        </p:txBody>
      </p:sp>
    </p:spTree>
    <p:extLst>
      <p:ext uri="{BB962C8B-B14F-4D97-AF65-F5344CB8AC3E}">
        <p14:creationId xmlns:p14="http://schemas.microsoft.com/office/powerpoint/2010/main" val="3328254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44DE881-B8DC-7486-BEC7-183BB391AA7A}"/>
              </a:ext>
            </a:extLst>
          </p:cNvPr>
          <p:cNvSpPr txBox="1"/>
          <p:nvPr/>
        </p:nvSpPr>
        <p:spPr>
          <a:xfrm>
            <a:off x="649857" y="621102"/>
            <a:ext cx="1155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6E10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524B45-CDC2-0E01-E60A-3A12BA7B39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000"/>
                    </a14:imgEffect>
                    <a14:imgEffect>
                      <a14:brightnessContrast bright="16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559" t="11513" r="13881" b="15566"/>
          <a:stretch>
            <a:fillRect/>
          </a:stretch>
        </p:blipFill>
        <p:spPr>
          <a:xfrm>
            <a:off x="425570" y="1966534"/>
            <a:ext cx="4396149" cy="29249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7D49B4-900A-84D7-4940-70420B419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20" y="1116319"/>
            <a:ext cx="5458968" cy="43677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AC7ADF7-2DB1-59E2-4448-93FADF74AEBB}"/>
              </a:ext>
            </a:extLst>
          </p:cNvPr>
          <p:cNvSpPr txBox="1"/>
          <p:nvPr/>
        </p:nvSpPr>
        <p:spPr>
          <a:xfrm>
            <a:off x="6167887" y="592983"/>
            <a:ext cx="1155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369</a:t>
            </a:r>
          </a:p>
        </p:txBody>
      </p:sp>
    </p:spTree>
    <p:extLst>
      <p:ext uri="{BB962C8B-B14F-4D97-AF65-F5344CB8AC3E}">
        <p14:creationId xmlns:p14="http://schemas.microsoft.com/office/powerpoint/2010/main" val="3300228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74CFD67-3287-7005-3BF8-9A7CDDCF09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612" t="-3241" r="2612" b="-24138"/>
          <a:stretch>
            <a:fillRect/>
          </a:stretch>
        </p:blipFill>
        <p:spPr>
          <a:xfrm flipH="1">
            <a:off x="1096727" y="713881"/>
            <a:ext cx="4618007" cy="42628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879E47B-A859-C014-FA04-D9BE49B118AC}"/>
              </a:ext>
            </a:extLst>
          </p:cNvPr>
          <p:cNvSpPr txBox="1"/>
          <p:nvPr/>
        </p:nvSpPr>
        <p:spPr>
          <a:xfrm>
            <a:off x="1457806" y="576076"/>
            <a:ext cx="3536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369- N-Glycosidase treated samples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74B4D0-3D28-49D4-C387-4A77279E08EA}"/>
              </a:ext>
            </a:extLst>
          </p:cNvPr>
          <p:cNvSpPr txBox="1"/>
          <p:nvPr/>
        </p:nvSpPr>
        <p:spPr>
          <a:xfrm>
            <a:off x="5952994" y="551470"/>
            <a:ext cx="3649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6E10- N-Glycosidase treated samples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3D1654-D704-A1EF-F0A5-7A2109BA3ED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64" t="27430" r="-37616" b="-3833"/>
          <a:stretch>
            <a:fillRect/>
          </a:stretch>
        </p:blipFill>
        <p:spPr>
          <a:xfrm flipH="1">
            <a:off x="4245005" y="846826"/>
            <a:ext cx="6538823" cy="258217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49AE88F-F6EF-F770-CBA8-6B840E26B4D1}"/>
              </a:ext>
            </a:extLst>
          </p:cNvPr>
          <p:cNvSpPr txBox="1"/>
          <p:nvPr/>
        </p:nvSpPr>
        <p:spPr>
          <a:xfrm>
            <a:off x="6304083" y="3574315"/>
            <a:ext cx="29468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GAPDH- N-Glycosidase treated samples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5E53AC-382E-68F7-A1A2-43E0AA84344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249" t="1285" r="-25834" b="18097"/>
          <a:stretch>
            <a:fillRect/>
          </a:stretch>
        </p:blipFill>
        <p:spPr>
          <a:xfrm flipH="1">
            <a:off x="4836016" y="3919843"/>
            <a:ext cx="6613302" cy="27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0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17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hemmati</dc:creator>
  <cp:lastModifiedBy>sara hemmati</cp:lastModifiedBy>
  <cp:revision>1</cp:revision>
  <dcterms:created xsi:type="dcterms:W3CDTF">2026-09-18T00:47:55Z</dcterms:created>
  <dcterms:modified xsi:type="dcterms:W3CDTF">2026-09-18T01:08:38Z</dcterms:modified>
</cp:coreProperties>
</file>