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446" r:id="rId2"/>
  </p:sldIdLst>
  <p:sldSz cx="12192000" cy="6858000"/>
  <p:notesSz cx="6858000" cy="9144000"/>
  <p:embeddedFontLst>
    <p:embeddedFont>
      <p:font typeface="游ゴシック" panose="020B0400000000000000" pitchFamily="50" charset="-128"/>
      <p:regular r:id="rId4"/>
      <p:bold r:id="rId5"/>
    </p:embeddedFont>
    <p:embeddedFont>
      <p:font typeface="游ゴシック Light" panose="020B0300000000000000" pitchFamily="50" charset="-128"/>
      <p:regular r:id="rId6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65309" autoAdjust="0"/>
  </p:normalViewPr>
  <p:slideViewPr>
    <p:cSldViewPr snapToGrid="0">
      <p:cViewPr varScale="1">
        <p:scale>
          <a:sx n="53" d="100"/>
          <a:sy n="53" d="100"/>
        </p:scale>
        <p:origin x="13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68346-9B2F-4DB4-BAFD-4BF0F039DD0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74EC3-4377-47F7-8FF2-957155E293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732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EEF19-6B7C-0585-E039-A60ACB4F1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E5E6008-8FE1-A620-5E8C-02CCC8C908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43BB859-97C6-1D7C-5B28-119C807086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sz="1200" u="none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024C41-4F2F-3B2F-0351-8968E9256E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690D37-4824-4DAF-808A-997AA32B683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028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A853E5-589F-F0A4-F424-E2D25F7213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C2C0282-B0C8-033F-87A2-413D69A59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9CF668-8B0D-A7F6-9151-8EB4C6D84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B9D529-7FAD-D5C8-F9BD-5F2CD313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F0DEF8-9D0F-2614-75F1-B9E1DA7CE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9336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DCA2CB-EE08-994C-9410-BCA277EAD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588CA1-5045-8A3A-D17E-F9D3A26C97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CB8158-6425-5E67-744C-8A7F28E9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ED653D-3CC6-4882-E747-96B597A8C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E1EB93-D382-40E1-8262-E62D51BF8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3128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20C4AE-99EA-C93A-FF47-91D64BCEB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CB278E9-FF11-8666-0CC9-E3BF82B61A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DAA5B1-72AF-0305-DC3E-D8D88CA88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5131428-F4DA-D9A6-8C52-876300C76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7EEEA1-3F1C-FEC4-B94B-1A9706EE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504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581AA9-E13C-637E-C099-34BC42F66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2C4A6D4-52D2-B084-25AE-AF4FCE9C64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0ABCF04-7F28-1F78-80C9-A23A572D7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5D95724-0141-74E8-5F9E-C2FB4EF0C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6FCF8E-0AED-9487-8829-1DBF56694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771E8C6-7187-C968-7887-BE9DCE0CA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343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950A61-0B26-5793-5583-94AF219EB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D73A79F-7BAB-D036-0638-8A26C0A115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5D2F526-2E6F-6D90-8BE1-8B1AE1385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AB73A39-FA25-C408-6BFD-D9A1465901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8F0A149-3E27-7340-26E2-3D7E1382BC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03A396D-32B0-1992-D685-FE62FEB5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858FA87-ACE5-3102-4E84-870B46913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DF35B33-AEE4-894E-F682-E5587C48E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8256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68FDA7-0DEE-E256-1DB2-14A935FDC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F311A10-9FD5-F7E9-A1D5-ACA757D90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50B9F8D-0F14-7A70-87F0-2D5DBCD06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90A3F75-BD9D-F653-4CA4-E1FC8AC51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418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BE463FB-1177-449A-561A-CDB5BC61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1CC61C0-EF9B-E410-0992-EAFE37681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484B743-99B5-30C6-D92E-12B53ECFD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309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35CAF2-DB85-15AA-70CD-60D46A3F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2AE011-C52F-1227-5B70-D0B0F6160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A5B6917-10C2-F566-C684-27DBD7593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4843739-8D35-BA32-BBA4-DDFBD1EF5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ED070C0-BAF3-E49B-5288-5EAF8B46C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8A702A-6607-360C-8026-01C0C41AE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506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8CAC90-0F04-8F31-BE4C-6A5BEF0E3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AEA46D8-0E31-F916-38E6-74507A9F7A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134C7AC-C47A-18BD-6128-74098364B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CCA45B5-2FFD-3CA3-CCA4-001EF8EE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6A59A74-CB70-DC26-E46B-8B3A58F88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2E04C4-D021-5C6D-24C7-1C8BEDB17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7266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FBB185-D5FC-20DA-497B-92AF8EFF2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07EBC54-7B6A-BFC7-00C5-3956E4407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56A361E-F4E1-E610-B858-55891375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DE388B-51B9-CF2C-AB41-E29F14424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7E8392-0C9C-94C2-60D7-1561715F7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481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4182C0C-B119-0141-6330-99E43DAFA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1CBE0F5-4938-33FF-0C3F-A4854A854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6AD7415-453F-829F-09A8-5DF69B9AD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9DA5452-8648-11B5-5571-1F14AEE8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8EA36E-2AE8-14A8-6A61-A8EA53876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1785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E01FFA0-36EE-9564-8378-69FA78B7F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E7887CF-F5B6-A2DB-F666-584F75A40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BFFC05-5FFB-BA3E-5D01-FE987B528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38F210-8F15-4B67-946B-39E04CE14A34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3D38D5-A15C-F241-57B1-DF419E39B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325872-7FD3-5501-691E-F6DC816AB8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16D624-2DDA-4643-AFAB-CF0717864B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65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6DCAA-79C8-01B2-6282-516CA6ED0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白黒の写真に写ってる男性の顔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5D8C98D0-FD0E-8116-48E4-55E49A9AB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4"/>
          <a:stretch>
            <a:fillRect/>
          </a:stretch>
        </p:blipFill>
        <p:spPr>
          <a:xfrm>
            <a:off x="1526014" y="1166359"/>
            <a:ext cx="4515641" cy="4399389"/>
          </a:xfrm>
          <a:prstGeom prst="rect">
            <a:avLst/>
          </a:prstGeom>
        </p:spPr>
      </p:pic>
      <p:pic>
        <p:nvPicPr>
          <p:cNvPr id="4" name="図 3" descr="屋内, 写真, 座る, 鏡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F7385E4-C4CF-0249-82DE-EFF0F2E23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4" b="19367"/>
          <a:stretch>
            <a:fillRect/>
          </a:stretch>
        </p:blipFill>
        <p:spPr>
          <a:xfrm>
            <a:off x="6269188" y="99626"/>
            <a:ext cx="4515641" cy="2954574"/>
          </a:xfrm>
          <a:prstGeom prst="rect">
            <a:avLst/>
          </a:prstGeom>
        </p:spPr>
      </p:pic>
      <p:sp>
        <p:nvSpPr>
          <p:cNvPr id="13" name="矢印: 右 12">
            <a:extLst>
              <a:ext uri="{FF2B5EF4-FFF2-40B4-BE49-F238E27FC236}">
                <a16:creationId xmlns:a16="http://schemas.microsoft.com/office/drawing/2014/main" id="{C469AAC0-8403-6ABF-D2F4-10BC0772773C}"/>
              </a:ext>
            </a:extLst>
          </p:cNvPr>
          <p:cNvSpPr/>
          <p:nvPr/>
        </p:nvSpPr>
        <p:spPr>
          <a:xfrm rot="12780651">
            <a:off x="3323191" y="2974385"/>
            <a:ext cx="168813" cy="17414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id="{CD5D8A37-D897-3C6E-C7D8-511C31C666D4}"/>
              </a:ext>
            </a:extLst>
          </p:cNvPr>
          <p:cNvSpPr/>
          <p:nvPr/>
        </p:nvSpPr>
        <p:spPr>
          <a:xfrm rot="19470754">
            <a:off x="3879381" y="2975283"/>
            <a:ext cx="168813" cy="17414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二等辺三角形 9">
            <a:extLst>
              <a:ext uri="{FF2B5EF4-FFF2-40B4-BE49-F238E27FC236}">
                <a16:creationId xmlns:a16="http://schemas.microsoft.com/office/drawing/2014/main" id="{6915CF0E-88EB-379E-19D4-E945F04C083F}"/>
              </a:ext>
            </a:extLst>
          </p:cNvPr>
          <p:cNvSpPr/>
          <p:nvPr/>
        </p:nvSpPr>
        <p:spPr>
          <a:xfrm rot="18597996">
            <a:off x="8388104" y="4875863"/>
            <a:ext cx="140517" cy="17013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二等辺三角形 10">
            <a:extLst>
              <a:ext uri="{FF2B5EF4-FFF2-40B4-BE49-F238E27FC236}">
                <a16:creationId xmlns:a16="http://schemas.microsoft.com/office/drawing/2014/main" id="{CF60B699-E36A-7357-EFE3-005F32095F26}"/>
              </a:ext>
            </a:extLst>
          </p:cNvPr>
          <p:cNvSpPr/>
          <p:nvPr/>
        </p:nvSpPr>
        <p:spPr>
          <a:xfrm rot="17917730">
            <a:off x="7566799" y="1171455"/>
            <a:ext cx="140517" cy="17013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二等辺三角形 11">
            <a:extLst>
              <a:ext uri="{FF2B5EF4-FFF2-40B4-BE49-F238E27FC236}">
                <a16:creationId xmlns:a16="http://schemas.microsoft.com/office/drawing/2014/main" id="{E453953F-7170-3786-1342-8BCABF8DB268}"/>
              </a:ext>
            </a:extLst>
          </p:cNvPr>
          <p:cNvSpPr/>
          <p:nvPr/>
        </p:nvSpPr>
        <p:spPr>
          <a:xfrm rot="18469501">
            <a:off x="7323990" y="2182638"/>
            <a:ext cx="140517" cy="17013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80F13EC-8549-4A92-8103-FF61394F0785}"/>
              </a:ext>
            </a:extLst>
          </p:cNvPr>
          <p:cNvSpPr txBox="1"/>
          <p:nvPr/>
        </p:nvSpPr>
        <p:spPr>
          <a:xfrm>
            <a:off x="6269188" y="6093531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R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38EF5D8-8361-218E-FE33-2A7675C3A9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405"/>
          <a:stretch>
            <a:fillRect/>
          </a:stretch>
        </p:blipFill>
        <p:spPr>
          <a:xfrm>
            <a:off x="6269188" y="3428790"/>
            <a:ext cx="4515641" cy="3034073"/>
          </a:xfrm>
          <a:prstGeom prst="rect">
            <a:avLst/>
          </a:prstGeom>
        </p:spPr>
      </p:pic>
      <p:sp>
        <p:nvSpPr>
          <p:cNvPr id="19" name="二等辺三角形 18">
            <a:extLst>
              <a:ext uri="{FF2B5EF4-FFF2-40B4-BE49-F238E27FC236}">
                <a16:creationId xmlns:a16="http://schemas.microsoft.com/office/drawing/2014/main" id="{5D657734-4657-D0D1-E26A-5282CFCC9C7D}"/>
              </a:ext>
            </a:extLst>
          </p:cNvPr>
          <p:cNvSpPr/>
          <p:nvPr/>
        </p:nvSpPr>
        <p:spPr>
          <a:xfrm rot="18597996">
            <a:off x="7317483" y="1673693"/>
            <a:ext cx="140517" cy="17013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9DEE598C-05FF-2E7E-BEC9-C8EDBAA2EAF2}"/>
              </a:ext>
            </a:extLst>
          </p:cNvPr>
          <p:cNvSpPr/>
          <p:nvPr/>
        </p:nvSpPr>
        <p:spPr>
          <a:xfrm rot="7408691">
            <a:off x="7598219" y="5082638"/>
            <a:ext cx="140517" cy="17013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二等辺三角形 23">
            <a:extLst>
              <a:ext uri="{FF2B5EF4-FFF2-40B4-BE49-F238E27FC236}">
                <a16:creationId xmlns:a16="http://schemas.microsoft.com/office/drawing/2014/main" id="{ECCECE16-245F-E670-632B-048D304EB301}"/>
              </a:ext>
            </a:extLst>
          </p:cNvPr>
          <p:cNvSpPr/>
          <p:nvPr/>
        </p:nvSpPr>
        <p:spPr>
          <a:xfrm rot="13789107">
            <a:off x="9419661" y="5109788"/>
            <a:ext cx="140517" cy="170134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二等辺三角形 27">
            <a:extLst>
              <a:ext uri="{FF2B5EF4-FFF2-40B4-BE49-F238E27FC236}">
                <a16:creationId xmlns:a16="http://schemas.microsoft.com/office/drawing/2014/main" id="{2E1AA89C-A781-3ACF-5545-AAE7D41F96E7}"/>
              </a:ext>
            </a:extLst>
          </p:cNvPr>
          <p:cNvSpPr/>
          <p:nvPr/>
        </p:nvSpPr>
        <p:spPr>
          <a:xfrm rot="8436658">
            <a:off x="8978507" y="1283744"/>
            <a:ext cx="140517" cy="17013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F26F492-E8AF-7041-E221-38837353D54B}"/>
              </a:ext>
            </a:extLst>
          </p:cNvPr>
          <p:cNvSpPr txBox="1"/>
          <p:nvPr/>
        </p:nvSpPr>
        <p:spPr>
          <a:xfrm>
            <a:off x="1556071" y="120758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二等辺三角形 13">
            <a:extLst>
              <a:ext uri="{FF2B5EF4-FFF2-40B4-BE49-F238E27FC236}">
                <a16:creationId xmlns:a16="http://schemas.microsoft.com/office/drawing/2014/main" id="{E127A367-471C-677F-DD64-B752A8DFC52F}"/>
              </a:ext>
            </a:extLst>
          </p:cNvPr>
          <p:cNvSpPr/>
          <p:nvPr/>
        </p:nvSpPr>
        <p:spPr>
          <a:xfrm rot="13899201">
            <a:off x="5356139" y="2690877"/>
            <a:ext cx="144379" cy="240631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B95F827-A429-BCE5-3033-55D59316464F}"/>
              </a:ext>
            </a:extLst>
          </p:cNvPr>
          <p:cNvSpPr txBox="1"/>
          <p:nvPr/>
        </p:nvSpPr>
        <p:spPr>
          <a:xfrm>
            <a:off x="6272090" y="12580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7170A26-829E-2C6C-A096-BE1B5A72D9A1}"/>
              </a:ext>
            </a:extLst>
          </p:cNvPr>
          <p:cNvSpPr txBox="1"/>
          <p:nvPr/>
        </p:nvSpPr>
        <p:spPr>
          <a:xfrm>
            <a:off x="6269188" y="3474008"/>
            <a:ext cx="349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テキスト ボックス 3">
            <a:extLst>
              <a:ext uri="{FF2B5EF4-FFF2-40B4-BE49-F238E27FC236}">
                <a16:creationId xmlns:a16="http://schemas.microsoft.com/office/drawing/2014/main" id="{6A896392-05A3-2248-C833-288BFAB5C433}"/>
              </a:ext>
            </a:extLst>
          </p:cNvPr>
          <p:cNvSpPr txBox="1"/>
          <p:nvPr/>
        </p:nvSpPr>
        <p:spPr>
          <a:xfrm>
            <a:off x="476786" y="250741"/>
            <a:ext cx="60980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</a:p>
        </p:txBody>
      </p:sp>
    </p:spTree>
    <p:extLst>
      <p:ext uri="{BB962C8B-B14F-4D97-AF65-F5344CB8AC3E}">
        <p14:creationId xmlns:p14="http://schemas.microsoft.com/office/powerpoint/2010/main" val="55469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</Words>
  <Application>Microsoft Office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游ゴシック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久嗣 立花</dc:creator>
  <cp:lastModifiedBy>久嗣 立花</cp:lastModifiedBy>
  <cp:revision>6</cp:revision>
  <dcterms:created xsi:type="dcterms:W3CDTF">2026-08-13T13:08:40Z</dcterms:created>
  <dcterms:modified xsi:type="dcterms:W3CDTF">2026-09-04T06:00:15Z</dcterms:modified>
</cp:coreProperties>
</file>