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3"/>
  </p:notesMasterIdLst>
  <p:sldIdLst>
    <p:sldId id="493" r:id="rId2"/>
  </p:sldIdLst>
  <p:sldSz cx="12192000" cy="6858000"/>
  <p:notesSz cx="6858000" cy="9144000"/>
  <p:embeddedFontLst>
    <p:embeddedFont>
      <p:font typeface="游ゴシック" panose="020B0400000000000000" pitchFamily="50" charset="-128"/>
      <p:regular r:id="rId4"/>
      <p:bold r:id="rId5"/>
    </p:embeddedFont>
    <p:embeddedFont>
      <p:font typeface="游ゴシック Light" panose="020B0300000000000000" pitchFamily="50" charset="-128"/>
      <p:regular r:id="rId6"/>
    </p:embeddedFont>
  </p:embeddedFontLst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9" autoAdjust="0"/>
    <p:restoredTop sz="76027" autoAdjust="0"/>
  </p:normalViewPr>
  <p:slideViewPr>
    <p:cSldViewPr snapToGrid="0">
      <p:cViewPr varScale="1">
        <p:scale>
          <a:sx n="62" d="100"/>
          <a:sy n="62" d="100"/>
        </p:scale>
        <p:origin x="10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5" Type="http://schemas.openxmlformats.org/officeDocument/2006/relationships/font" Target="fonts/font2.fntdata"/><Relationship Id="rId10" Type="http://schemas.openxmlformats.org/officeDocument/2006/relationships/tableStyles" Target="tableStyles.xml"/><Relationship Id="rId4" Type="http://schemas.openxmlformats.org/officeDocument/2006/relationships/font" Target="fonts/font1.fntdata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9DAA9E-7ACC-4C64-94FA-33F9C4760AEA}" type="datetimeFigureOut">
              <a:rPr kumimoji="1" lang="ja-JP" altLang="en-US" smtClean="0"/>
              <a:t>2026/9/4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B51A73-68B9-4F35-92CD-8AFD07F7481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56157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DAED5D-F6AC-45FF-B951-D51B4720684C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24094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9935831-F281-DDFB-0C43-ADE9C037C2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092D6AA6-0FB3-0CE1-E848-F9F9576442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66B7A23-5EDB-1555-588B-F778E80AFD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A2258-E318-4B15-9AAC-91FE5CDA8CD1}" type="datetimeFigureOut">
              <a:rPr kumimoji="1" lang="ja-JP" altLang="en-US" smtClean="0"/>
              <a:t>2026/9/4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F70C7FB-E857-C39C-92AD-D57B54BF5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97FCCBE-1059-5B2B-21BB-FAA944F81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12B9A-6341-4364-B517-4ABC3CC92D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7399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A52E8D1-7291-3E0E-B263-00C42AC2B7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D819E1C-8032-43CD-CE60-76367ACA34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D5AB6E7-4150-68AD-7A26-A1D70C339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A2258-E318-4B15-9AAC-91FE5CDA8CD1}" type="datetimeFigureOut">
              <a:rPr kumimoji="1" lang="ja-JP" altLang="en-US" smtClean="0"/>
              <a:t>2026/9/4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A911F35-F2AD-51C7-C4AA-5C6A624CEE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BE8709D-2649-29F8-5EFD-6ED627EC5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12B9A-6341-4364-B517-4ABC3CC92D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42485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8961E4E-CE3D-C534-0142-B7AB497A7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018BD70-2936-9341-301F-5FF0C7D6E6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2A608FA-063A-8CB6-6D44-49216F1CD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A2258-E318-4B15-9AAC-91FE5CDA8CD1}" type="datetimeFigureOut">
              <a:rPr kumimoji="1" lang="ja-JP" altLang="en-US" smtClean="0"/>
              <a:t>2026/9/4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DF3D23C-3DB4-FDAD-8F24-4997C8735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76E87A5-B672-97D0-D3A3-BC310AFB9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12B9A-6341-4364-B517-4ABC3CC92D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2434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C03374-14FE-AF66-B684-F89CC47768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153F137-F6BD-2DB3-EDA5-BE89F17C3F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E0E42A0-5E6F-20BE-E5FB-B91E8BF43D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BE13476-F398-CD82-731F-EDAC82FC01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A2258-E318-4B15-9AAC-91FE5CDA8CD1}" type="datetimeFigureOut">
              <a:rPr kumimoji="1" lang="ja-JP" altLang="en-US" smtClean="0"/>
              <a:t>2026/9/4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52D8CAE-DD6B-A6A6-9FDB-678987DD7D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F0404C3-DB03-C694-F2FA-C0430978A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12B9A-6341-4364-B517-4ABC3CC92D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53569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BEF371-9F47-BFCE-E1AF-C3D35CA06F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FB5810F-FD3E-FF36-22E3-982E82623D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ECDDD12-17E7-62ED-CDC1-08B24623A9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2841E7F3-A7F4-D84E-3A89-7DB9FB2FF9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D01387FB-E03A-5BFB-14B6-D5CA176FBF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82FAA87E-80F1-D7C8-C24E-AFB4C7A150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A2258-E318-4B15-9AAC-91FE5CDA8CD1}" type="datetimeFigureOut">
              <a:rPr kumimoji="1" lang="ja-JP" altLang="en-US" smtClean="0"/>
              <a:t>2026/9/4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C175DB2-22A2-E491-E0B3-D19222EC2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17C2F0A0-B899-0670-0C98-795ED59C1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12B9A-6341-4364-B517-4ABC3CC92D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8070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2586F5B-CFA0-104A-F199-83763CC403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FAB600BE-AB79-896A-7886-A2D15DCC88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A2258-E318-4B15-9AAC-91FE5CDA8CD1}" type="datetimeFigureOut">
              <a:rPr kumimoji="1" lang="ja-JP" altLang="en-US" smtClean="0"/>
              <a:t>2026/9/4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0248B3C3-11C6-548E-9217-01AD58BCEA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A90E6068-1F3E-27EF-2600-96E415BCB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12B9A-6341-4364-B517-4ABC3CC92D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21684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F4CAE53A-632A-EADB-2D24-883D64C5C8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A2258-E318-4B15-9AAC-91FE5CDA8CD1}" type="datetimeFigureOut">
              <a:rPr kumimoji="1" lang="ja-JP" altLang="en-US" smtClean="0"/>
              <a:t>2026/9/4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0FF8659E-830C-2F93-0507-C912C41A9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1706E84-AAF7-2B46-D693-8BC3D2513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12B9A-6341-4364-B517-4ABC3CC92D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98973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F95E9E2-40AC-9D22-4DCD-4E4B34D81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FE55AE8-D7C1-5502-C6C5-E3D516B675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0E2D76A-41A9-B96D-6B33-D0113D92FB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6DD96BF-2506-71B5-90C8-DB2C6E60F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A2258-E318-4B15-9AAC-91FE5CDA8CD1}" type="datetimeFigureOut">
              <a:rPr kumimoji="1" lang="ja-JP" altLang="en-US" smtClean="0"/>
              <a:t>2026/9/4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E50FF6B-FF59-76FD-D1D0-8E3B285244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23E2696-FADB-3A26-CD86-855124DD6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12B9A-6341-4364-B517-4ABC3CC92D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96953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D36D480-6C1D-5B6F-60DB-EB785481E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59172903-C724-33C4-C73B-EA9901BFD5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1BE0F22-3BBA-91D2-48BD-DA627D65FF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C05ACDA-16C6-CA6C-D3B6-A3FA86510B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A2258-E318-4B15-9AAC-91FE5CDA8CD1}" type="datetimeFigureOut">
              <a:rPr kumimoji="1" lang="ja-JP" altLang="en-US" smtClean="0"/>
              <a:t>2026/9/4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AF79B97-191C-2DC7-BE7C-654DA6347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BFF2643-5A49-F4D1-2C31-8794A8A99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12B9A-6341-4364-B517-4ABC3CC92D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91273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082DDC9-9A2B-454C-A8F7-B9C528D1B8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0BE7CAD-A2A8-2722-5B56-0178F3089D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B9B6F94-10C5-B5F4-0FB9-8881CFA743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A2258-E318-4B15-9AAC-91FE5CDA8CD1}" type="datetimeFigureOut">
              <a:rPr kumimoji="1" lang="ja-JP" altLang="en-US" smtClean="0"/>
              <a:t>2026/9/4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760DB91-86B2-A835-8731-88E9A39D1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3B5EAE5-0AF7-E02A-469F-B5EFB326B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12B9A-6341-4364-B517-4ABC3CC92D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25432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697B27AF-BC07-C450-4117-E6D1D7500F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6C716E14-53AD-23AC-6828-2E3F2DE7F8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BC22BF8-2135-98FC-4701-0BA2FB7A1C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A2258-E318-4B15-9AAC-91FE5CDA8CD1}" type="datetimeFigureOut">
              <a:rPr kumimoji="1" lang="ja-JP" altLang="en-US" smtClean="0"/>
              <a:t>2026/9/4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8400A6D-16C1-8414-E764-3209BB39A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20271D4-BBA0-2C06-ADEC-D9589011C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12B9A-6341-4364-B517-4ABC3CC92D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8494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A591A01-F7DB-6BB6-464B-CAA2CBC56F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3453BFF-E252-417C-C560-681907A84D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4B80D16-EB45-45BE-18A2-F6392A8ACB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82A2258-E318-4B15-9AAC-91FE5CDA8CD1}" type="datetimeFigureOut">
              <a:rPr kumimoji="1" lang="ja-JP" altLang="en-US" smtClean="0"/>
              <a:t>2026/9/4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2221132-588A-336B-F59E-A0B4534438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CDF542C-F0ED-8FCA-FEE4-ED27A06768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8812B9A-6341-4364-B517-4ABC3CC92D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2216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2E117B4B-945C-0672-2E67-50D70E0537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89" y="1328597"/>
            <a:ext cx="5994711" cy="4077312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85F0E2FE-5F20-CF0B-61AE-8024AF3988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7290" y="1316667"/>
            <a:ext cx="5878728" cy="4077312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9CB2A0E-D4C5-01F7-0CDC-7FDA6C0F5A15}"/>
              </a:ext>
            </a:extLst>
          </p:cNvPr>
          <p:cNvSpPr txBox="1"/>
          <p:nvPr/>
        </p:nvSpPr>
        <p:spPr>
          <a:xfrm>
            <a:off x="211365" y="947335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kumimoji="1" lang="ja-JP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7F903DA-94BB-C206-72D7-CDDF31FAAD9A}"/>
              </a:ext>
            </a:extLst>
          </p:cNvPr>
          <p:cNvSpPr txBox="1"/>
          <p:nvPr/>
        </p:nvSpPr>
        <p:spPr>
          <a:xfrm>
            <a:off x="6197290" y="942170"/>
            <a:ext cx="348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kumimoji="1" lang="ja-JP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A896392-05A3-2248-C833-288BFAB5C433}"/>
              </a:ext>
            </a:extLst>
          </p:cNvPr>
          <p:cNvSpPr txBox="1"/>
          <p:nvPr/>
        </p:nvSpPr>
        <p:spPr>
          <a:xfrm>
            <a:off x="1121375" y="275452"/>
            <a:ext cx="609805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Figure S2</a:t>
            </a:r>
          </a:p>
        </p:txBody>
      </p:sp>
    </p:spTree>
    <p:extLst>
      <p:ext uri="{BB962C8B-B14F-4D97-AF65-F5344CB8AC3E}">
        <p14:creationId xmlns:p14="http://schemas.microsoft.com/office/powerpoint/2010/main" val="1420042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</Words>
  <Application>Microsoft Office PowerPoint</Application>
  <PresentationFormat>ワイド画面</PresentationFormat>
  <Paragraphs>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Arial</vt:lpstr>
      <vt:lpstr>游ゴシック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久嗣 立花</dc:creator>
  <cp:lastModifiedBy>久嗣 立花</cp:lastModifiedBy>
  <cp:revision>2</cp:revision>
  <dcterms:created xsi:type="dcterms:W3CDTF">2026-08-13T13:10:03Z</dcterms:created>
  <dcterms:modified xsi:type="dcterms:W3CDTF">2026-09-04T06:02:20Z</dcterms:modified>
</cp:coreProperties>
</file>