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sldIdLst>
    <p:sldId id="494" r:id="rId2"/>
  </p:sldIdLst>
  <p:sldSz cx="12192000" cy="6858000"/>
  <p:notesSz cx="6858000" cy="9144000"/>
  <p:embeddedFontLst>
    <p:embeddedFont>
      <p:font typeface="游ゴシック" panose="020B0400000000000000" pitchFamily="50" charset="-128"/>
      <p:regular r:id="rId4"/>
      <p:bold r:id="rId5"/>
    </p:embeddedFont>
    <p:embeddedFont>
      <p:font typeface="游ゴシック Light" panose="020B0300000000000000" pitchFamily="50" charset="-128"/>
      <p:regular r:id="rId6"/>
    </p:embeddedFont>
  </p:embeddedFont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68078" autoAdjust="0"/>
  </p:normalViewPr>
  <p:slideViewPr>
    <p:cSldViewPr snapToGrid="0">
      <p:cViewPr varScale="1">
        <p:scale>
          <a:sx n="56" d="100"/>
          <a:sy n="56" d="100"/>
        </p:scale>
        <p:origin x="12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5" Type="http://schemas.openxmlformats.org/officeDocument/2006/relationships/font" Target="fonts/font2.fntdata"/><Relationship Id="rId10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040B9F-B892-4BF8-BEF8-791B5B8ABA2F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45884-3E67-4A48-8C16-8676FB2A82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9713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ja-JP" b="1" dirty="0">
              <a:effectLst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DAED5D-F6AC-45FF-B951-D51B4720684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1790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AEC5C7-77E4-90B0-DD2C-45F17598F3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63809BB-401E-EF38-B115-E42222EFCD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D70BB6C-9232-CBA7-5FBA-41A31FF2F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638D-3402-41A9-A511-A82064BAF0A8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DCAD140-97DD-3092-469D-1E350A0DE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32CB402-8764-9978-2B15-52FFA0955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3284F-08CC-4DFD-AA7A-D20067AFBF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8365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0BD8F-D7CE-0DD8-81A2-1C0C59E71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0C01F17-60B9-8CFC-7273-3210C80292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E1BB2F9-971E-2DBC-6E1C-F75762EB8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638D-3402-41A9-A511-A82064BAF0A8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6DA3F05-C2FE-CDDB-5B12-23B718330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E5CF0F-E34B-4713-E025-6693C0433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3284F-08CC-4DFD-AA7A-D20067AFBF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6261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7F85C1C-6AA2-DEE8-B1F0-7FFB55E00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53D5292-888C-0CA7-02A8-F5A53DE5FC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295FACF-076A-CD37-A875-86B563AD3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638D-3402-41A9-A511-A82064BAF0A8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F2CFB78-596A-8338-43DF-90321D5FE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C3519C-718A-99B8-5D1A-36EDA3F9E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3284F-08CC-4DFD-AA7A-D20067AFBF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8879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A104C3-FF08-B5FD-F68C-401DB9D16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281152-D435-5492-39C2-528306B135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0BCD54C-4839-F93D-3135-DC2B3FC7CB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4BB88ED-80F8-1C1C-BA94-3D1E632CF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638D-3402-41A9-A511-A82064BAF0A8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6431061-C543-D928-9E45-1DED0F86B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5590F22-6DD9-B5C1-ABE6-A85A83B90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3284F-08CC-4DFD-AA7A-D20067AFBF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4566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206D7C-6973-E0DE-E74E-5EC5406211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EFF955D-6B94-3E31-CEDB-2337E7BF2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35EBF39-BAE2-1E40-E2AC-F4F485C9C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E520D34-9152-8BF0-0E41-DA8AB5B3B5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F6EB1BF-7446-5460-77F2-6974377EC0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FA34027-DEAB-674D-6B62-D57FE1AEF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638D-3402-41A9-A511-A82064BAF0A8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D2ABA1B-2BB0-2C38-1B2E-6114B5572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5FF8213-BE2C-30AE-C85E-B6D411525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3284F-08CC-4DFD-AA7A-D20067AFBF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454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0500122-84CE-C0C6-2D4F-62D62725C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F9EEBC4-362F-2D44-E4A6-FDF3EE1BE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638D-3402-41A9-A511-A82064BAF0A8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EFD72E6-E7CD-7E76-5163-565DACE51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613BF05-6190-4523-3025-784F9CA9F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3284F-08CC-4DFD-AA7A-D20067AFBF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0316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7C00876-C143-7448-66EA-E289CBA24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638D-3402-41A9-A511-A82064BAF0A8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D7320E3-ECDA-03AF-5E3C-59B491A34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97800AB-14CA-29AF-E20B-7ADD4B453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3284F-08CC-4DFD-AA7A-D20067AFBF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4247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3554C59-69B5-C9E2-1EC2-BDAF46FE6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EE15988-0BF0-0FEF-A189-5B054D9C6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8B6F395-B41B-0262-B4B6-DD3A46EC82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8971ED9-4CFD-3DF4-CDB8-A79821F3A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638D-3402-41A9-A511-A82064BAF0A8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BE107B6-BBC1-8C3C-54C4-A3964EE3C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E78F821-4F6B-E8FB-1331-C159CE003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3284F-08CC-4DFD-AA7A-D20067AFBF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3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E84F24-CB69-6BB0-F77D-49F0643CB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49739FB-07E4-D4BC-4C4E-4D8D4F6CF0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8B5A487-8A1F-F97D-86E4-A7EB34CE0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5CDA450-918C-724C-60B1-2FFFB779D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638D-3402-41A9-A511-A82064BAF0A8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40D2232-01D9-E1BC-AB39-1C03CC603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F2D4B12-903C-258C-D07E-1D6C8ED30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3284F-08CC-4DFD-AA7A-D20067AFBF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5120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05EE86-E4F2-057A-6EA2-129D7F953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3DA2C2D-EBBD-CC2F-7662-226C87E934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C3AD76-3CAC-3417-01A9-59A5FFB65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638D-3402-41A9-A511-A82064BAF0A8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0CD4857-4717-BCEB-750B-B60A25218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0311B1-8C24-D1A3-5CC7-0DFFE3E65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3284F-08CC-4DFD-AA7A-D20067AFBF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364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B23F628-9AFC-B25B-EBA7-ED94C695B3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F8FEF02-4EDF-4F4C-8B98-9CA67DED35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FC32B2-CF61-903D-B803-47D4F4AD7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638D-3402-41A9-A511-A82064BAF0A8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E0C5B52-6C2C-28F0-6ED8-B64B037F3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7FE3C0-8E58-DCBB-0F28-6AA3521A8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3284F-08CC-4DFD-AA7A-D20067AFBF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4494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871A8B54-39E8-C042-9192-514D63672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F3BC60E-3979-AB85-E932-723823889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F30426-9DFB-7D27-A559-34322D84A1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FC638D-3402-41A9-A511-A82064BAF0A8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3C3DE90-71C8-7D91-C207-BADFF7D851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E1F660-3FB5-F4B1-08EB-94ED1B2B32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B3284F-08CC-4DFD-AA7A-D20067AFBFE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9805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261483DE-776B-B502-EF2F-E2F5E02D1A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344"/>
          <a:stretch/>
        </p:blipFill>
        <p:spPr>
          <a:xfrm>
            <a:off x="8306126" y="1854274"/>
            <a:ext cx="3599606" cy="260216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7C8C851-5CC2-D14E-8C70-C3D7F84E4B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989" y="1854274"/>
            <a:ext cx="3908974" cy="2602162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6B54561-0328-BDD8-CAFC-2DBC772ACA94}"/>
              </a:ext>
            </a:extLst>
          </p:cNvPr>
          <p:cNvSpPr txBox="1"/>
          <p:nvPr/>
        </p:nvSpPr>
        <p:spPr>
          <a:xfrm>
            <a:off x="187989" y="148494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0506270-0057-5516-E0AD-CB97C015113F}"/>
              </a:ext>
            </a:extLst>
          </p:cNvPr>
          <p:cNvSpPr txBox="1"/>
          <p:nvPr/>
        </p:nvSpPr>
        <p:spPr>
          <a:xfrm>
            <a:off x="4358348" y="1484942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F19263A-D4D9-A675-5233-6767057E2292}"/>
              </a:ext>
            </a:extLst>
          </p:cNvPr>
          <p:cNvSpPr txBox="1"/>
          <p:nvPr/>
        </p:nvSpPr>
        <p:spPr>
          <a:xfrm>
            <a:off x="8130437" y="148494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kumimoji="1" lang="ja-JP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70D7796-E1CD-6FB0-0741-16B074FED9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3469" y="1854275"/>
            <a:ext cx="3649124" cy="2602161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B452C73-53F7-4C2D-3733-7B1D6E54D819}"/>
              </a:ext>
            </a:extLst>
          </p:cNvPr>
          <p:cNvSpPr txBox="1"/>
          <p:nvPr/>
        </p:nvSpPr>
        <p:spPr>
          <a:xfrm>
            <a:off x="879895" y="620625"/>
            <a:ext cx="60773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000" dirty="0">
                <a:latin typeface="Arial" panose="020B0604020202020204" pitchFamily="34" charset="0"/>
                <a:cs typeface="Arial" panose="020B0604020202020204" pitchFamily="34" charset="0"/>
              </a:rPr>
              <a:t>Figure S3</a:t>
            </a:r>
            <a:endParaRPr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755465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ワイド画面</PresentationFormat>
  <Paragraphs>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Arial</vt:lpstr>
      <vt:lpstr>游ゴシック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久嗣 立花</dc:creator>
  <cp:lastModifiedBy>久嗣 立花</cp:lastModifiedBy>
  <cp:revision>2</cp:revision>
  <dcterms:created xsi:type="dcterms:W3CDTF">2026-08-13T13:11:28Z</dcterms:created>
  <dcterms:modified xsi:type="dcterms:W3CDTF">2026-09-04T06:05:19Z</dcterms:modified>
</cp:coreProperties>
</file>