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CC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701" autoAdjust="0"/>
    <p:restoredTop sz="94660"/>
  </p:normalViewPr>
  <p:slideViewPr>
    <p:cSldViewPr snapToGrid="0">
      <p:cViewPr varScale="1">
        <p:scale>
          <a:sx n="78" d="100"/>
          <a:sy n="78" d="100"/>
        </p:scale>
        <p:origin x="34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9EBA-7D7D-4A5D-B7DC-42D098932C22}" type="datetimeFigureOut">
              <a:rPr lang="zh-CN" altLang="en-US" smtClean="0"/>
              <a:t>2021/10/5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8FF4-8938-4F35-A751-F732E475DD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3095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9EBA-7D7D-4A5D-B7DC-42D098932C22}" type="datetimeFigureOut">
              <a:rPr lang="zh-CN" altLang="en-US" smtClean="0"/>
              <a:t>2021/10/5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8FF4-8938-4F35-A751-F732E475DD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59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9EBA-7D7D-4A5D-B7DC-42D098932C22}" type="datetimeFigureOut">
              <a:rPr lang="zh-CN" altLang="en-US" smtClean="0"/>
              <a:t>2021/10/5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8FF4-8938-4F35-A751-F732E475DD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004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9EBA-7D7D-4A5D-B7DC-42D098932C22}" type="datetimeFigureOut">
              <a:rPr lang="zh-CN" altLang="en-US" smtClean="0"/>
              <a:t>2021/10/5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8FF4-8938-4F35-A751-F732E475DD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204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9EBA-7D7D-4A5D-B7DC-42D098932C22}" type="datetimeFigureOut">
              <a:rPr lang="zh-CN" altLang="en-US" smtClean="0"/>
              <a:t>2021/10/5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8FF4-8938-4F35-A751-F732E475DD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435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9EBA-7D7D-4A5D-B7DC-42D098932C22}" type="datetimeFigureOut">
              <a:rPr lang="zh-CN" altLang="en-US" smtClean="0"/>
              <a:t>2021/10/5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8FF4-8938-4F35-A751-F732E475DD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212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9EBA-7D7D-4A5D-B7DC-42D098932C22}" type="datetimeFigureOut">
              <a:rPr lang="zh-CN" altLang="en-US" smtClean="0"/>
              <a:t>2021/10/5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8FF4-8938-4F35-A751-F732E475DD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998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9EBA-7D7D-4A5D-B7DC-42D098932C22}" type="datetimeFigureOut">
              <a:rPr lang="zh-CN" altLang="en-US" smtClean="0"/>
              <a:t>2021/10/5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8FF4-8938-4F35-A751-F732E475DD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604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9EBA-7D7D-4A5D-B7DC-42D098932C22}" type="datetimeFigureOut">
              <a:rPr lang="zh-CN" altLang="en-US" smtClean="0"/>
              <a:t>2021/10/5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8FF4-8938-4F35-A751-F732E475DD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547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9EBA-7D7D-4A5D-B7DC-42D098932C22}" type="datetimeFigureOut">
              <a:rPr lang="zh-CN" altLang="en-US" smtClean="0"/>
              <a:t>2021/10/5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8FF4-8938-4F35-A751-F732E475DD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73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9EBA-7D7D-4A5D-B7DC-42D098932C22}" type="datetimeFigureOut">
              <a:rPr lang="zh-CN" altLang="en-US" smtClean="0"/>
              <a:t>2021/10/5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8FF4-8938-4F35-A751-F732E475DD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491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59EBA-7D7D-4A5D-B7DC-42D098932C22}" type="datetimeFigureOut">
              <a:rPr lang="zh-CN" altLang="en-US" smtClean="0"/>
              <a:t>2021/10/5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88FF4-8938-4F35-A751-F732E475DD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593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图片 75"/>
          <p:cNvPicPr>
            <a:picLocks noChangeAspect="1"/>
          </p:cNvPicPr>
          <p:nvPr/>
        </p:nvPicPr>
        <p:blipFill rotWithShape="1">
          <a:blip r:embed="rId2"/>
          <a:srcRect r="25001"/>
          <a:stretch/>
        </p:blipFill>
        <p:spPr>
          <a:xfrm>
            <a:off x="322636" y="1147174"/>
            <a:ext cx="6212728" cy="205513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22636" y="8854131"/>
            <a:ext cx="62127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100" b="1" kern="100" dirty="0">
                <a:latin typeface="Arial" panose="020B0604020202020204" pitchFamily="34" charset="0"/>
                <a:cs typeface="Arial" panose="020B0604020202020204" pitchFamily="34" charset="0"/>
              </a:rPr>
              <a:t>Supplementary Fig. S1.</a:t>
            </a:r>
            <a:r>
              <a:rPr lang="en-US" altLang="zh-CN" sz="1100" kern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b="1" kern="100" dirty="0">
                <a:latin typeface="Arial" panose="020B0604020202020204" pitchFamily="34" charset="0"/>
                <a:cs typeface="Arial" panose="020B0604020202020204" pitchFamily="34" charset="0"/>
              </a:rPr>
              <a:t>Kiwifruit samples representing different ripening stages</a:t>
            </a:r>
            <a:r>
              <a:rPr lang="en-US" altLang="zh-CN" sz="1100" kern="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zh-CN" sz="1100" b="1" kern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kern="100" dirty="0">
                <a:latin typeface="Arial" panose="020B0604020202020204" pitchFamily="34" charset="0"/>
                <a:cs typeface="Arial" panose="020B0604020202020204" pitchFamily="34" charset="0"/>
              </a:rPr>
              <a:t>Cross-sections are shown for a young fruit (</a:t>
            </a:r>
            <a:r>
              <a:rPr lang="en-US" altLang="zh-CN" sz="1100" b="1" kern="1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100" kern="100" dirty="0">
                <a:latin typeface="Arial" panose="020B0604020202020204" pitchFamily="34" charset="0"/>
                <a:cs typeface="Arial" panose="020B0604020202020204" pitchFamily="34" charset="0"/>
              </a:rPr>
              <a:t>), a turning fruit (</a:t>
            </a:r>
            <a:r>
              <a:rPr lang="en-US" altLang="zh-CN" sz="1100" b="1" kern="1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zh-CN" sz="1100" kern="100" dirty="0">
                <a:latin typeface="Arial" panose="020B0604020202020204" pitchFamily="34" charset="0"/>
                <a:cs typeface="Arial" panose="020B0604020202020204" pitchFamily="34" charset="0"/>
              </a:rPr>
              <a:t>), and a mature fruit (</a:t>
            </a:r>
            <a:r>
              <a:rPr lang="en-US" altLang="zh-CN" sz="1100" b="1" kern="1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1100" kern="1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zh-CN" altLang="zh-CN" sz="1100" kern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507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21002</TotalTime>
  <Words>35</Words>
  <Application>Microsoft Office PowerPoint</Application>
  <PresentationFormat>A4 纸张(210x297 毫米)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Qiqi Chen</dc:creator>
  <cp:lastModifiedBy>Shengchun Li</cp:lastModifiedBy>
  <cp:revision>185</cp:revision>
  <dcterms:created xsi:type="dcterms:W3CDTF">2020-07-08T07:43:19Z</dcterms:created>
  <dcterms:modified xsi:type="dcterms:W3CDTF">2021-10-05T03:30:46Z</dcterms:modified>
</cp:coreProperties>
</file>