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10" d="100"/>
          <a:sy n="110" d="100"/>
        </p:scale>
        <p:origin x="51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4D6083-B1D9-7C13-3E20-E82028558B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61EB1E45-A1AC-4421-759A-9E97866221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C993A94-6BB7-9AB4-92F0-8178317E0B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D87F7-5265-4468-BD05-8B797475AF74}" type="datetimeFigureOut">
              <a:rPr lang="zh-CN" altLang="en-US" smtClean="0"/>
              <a:t>2026/8/12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AE1DC64-6E6D-8515-8A08-C1284AAEC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DE93A01-6F8F-60C3-A367-EF91551DA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6A5B2-77A6-4685-9C6E-A971F30331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993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AA2A209-C127-1616-51BC-5D0740A48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6662EFD-E262-7BCF-5B35-83A5D0D062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1F96E50-5F45-AA4C-3024-4C108C45E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D87F7-5265-4468-BD05-8B797475AF74}" type="datetimeFigureOut">
              <a:rPr lang="zh-CN" altLang="en-US" smtClean="0"/>
              <a:t>2026/8/12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0506751-B78C-990C-D5F5-1C1DF28C4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5672517-268F-3A40-60C0-14833E306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6A5B2-77A6-4685-9C6E-A971F30331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5552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8FAD5B5-3FC4-89E7-1413-C1961C15D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32A791B-707F-0086-ADC7-EAF5A65A34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FE60C12-5371-1257-CC57-11381BE04D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D87F7-5265-4468-BD05-8B797475AF74}" type="datetimeFigureOut">
              <a:rPr lang="zh-CN" altLang="en-US" smtClean="0"/>
              <a:t>2026/8/12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8238851-0A4B-D759-3367-568E3AA48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3E12313-225C-483F-2B4C-F1A155F2F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6A5B2-77A6-4685-9C6E-A971F30331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17599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01BC16F-DB42-1F06-0925-5119AEEE8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76AC8F9-6735-F733-E4BE-DA0368EFEB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06EBCC7-D8D6-C198-1E0A-5E3E9A93A4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246D2DB-7851-E47D-0BE1-D4B4303A90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D87F7-5265-4468-BD05-8B797475AF74}" type="datetimeFigureOut">
              <a:rPr lang="zh-CN" altLang="en-US" smtClean="0"/>
              <a:t>2026/8/12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B34F4C3-AA6C-7316-EB40-FD5F823231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C362B2F-2A04-4B35-84D5-FA6C4B072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6A5B2-77A6-4685-9C6E-A971F30331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0179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E03EDE5-C8A0-2C27-00F3-21648BEC5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14616EC-6B39-F95E-FE6F-0F2F47510D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596D557-FC5B-F477-810D-4DAE2225CF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6937B1E2-193E-56FA-4789-B08B17C1C2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B0AD1704-B843-7B8F-A029-7DA3F7DDF6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849ADEA7-5757-AA47-C749-DCDBBDF19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D87F7-5265-4468-BD05-8B797475AF74}" type="datetimeFigureOut">
              <a:rPr lang="zh-CN" altLang="en-US" smtClean="0"/>
              <a:t>2026/8/12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06CB1D51-7510-5B20-99B7-BE715D7ED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C2E1C985-800D-A105-2D93-E89E29BEB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6A5B2-77A6-4685-9C6E-A971F30331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627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F734EC2-29C0-F9A9-4674-4223A902D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BB6FC4CD-F875-8754-E306-C093D68B4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D87F7-5265-4468-BD05-8B797475AF74}" type="datetimeFigureOut">
              <a:rPr lang="zh-CN" altLang="en-US" smtClean="0"/>
              <a:t>2026/8/12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9D2714BD-20CE-709E-8E99-DA8CB0A57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E346BDB-FBCE-21E9-54CC-5C54E8BCA8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6A5B2-77A6-4685-9C6E-A971F30331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650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F8E251E4-D335-B252-D1AF-FE2665D80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D87F7-5265-4468-BD05-8B797475AF74}" type="datetimeFigureOut">
              <a:rPr lang="zh-CN" altLang="en-US" smtClean="0"/>
              <a:t>2026/8/12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C2F16709-6E9D-7FFC-DF07-4B48AE780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EACE5B4-D12B-DEBD-B25E-CFA19432B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6A5B2-77A6-4685-9C6E-A971F30331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02697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F3A0EB1-ED5F-46FB-EA7F-418C62DAF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E9119C0-901F-31EB-9B18-3DC8AF5114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E99A93F-3347-5995-5E40-B46490AE58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CCFA559-D681-D446-02F7-198BAB93AC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D87F7-5265-4468-BD05-8B797475AF74}" type="datetimeFigureOut">
              <a:rPr lang="zh-CN" altLang="en-US" smtClean="0"/>
              <a:t>2026/8/12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5C43863-AEB4-4ED5-E269-3E800871E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526F0C5-B758-B4F9-03F3-70930DEAE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6A5B2-77A6-4685-9C6E-A971F30331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1354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27BAE4-9F32-B879-A1C7-848C55AE2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55259F29-7E4F-96CE-BB15-3C15E832DF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26DC460-B555-9532-EF35-E36F1785BF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DDF6AC9-249F-B275-35B4-114B27EBF6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D87F7-5265-4468-BD05-8B797475AF74}" type="datetimeFigureOut">
              <a:rPr lang="zh-CN" altLang="en-US" smtClean="0"/>
              <a:t>2026/8/12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DD728F4-D8AD-AAA2-6DCB-B78A2B8DF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927192D-74CF-5A84-CFB6-E3FEAECFF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6A5B2-77A6-4685-9C6E-A971F30331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0436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73666E3-8B9D-DB9F-7C6F-A65399167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B8DAC53-AE82-46A7-A6C6-3C53B16FB6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120F309-BE8E-1408-57AB-6C5DA984C9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D87F7-5265-4468-BD05-8B797475AF74}" type="datetimeFigureOut">
              <a:rPr lang="zh-CN" altLang="en-US" smtClean="0"/>
              <a:t>2026/8/12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4FF7F72-9F6E-3EAF-54C5-252CB30056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65AEF67-7AE7-581F-C328-261B8D21D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6A5B2-77A6-4685-9C6E-A971F30331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82707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293BF709-8A4D-E7B3-67B9-A8E83EA61B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10C833B-E4EE-99B8-E3B3-8CE181F8AF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3BD3174-A4F9-F9DE-9549-2B6168E05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D87F7-5265-4468-BD05-8B797475AF74}" type="datetimeFigureOut">
              <a:rPr lang="zh-CN" altLang="en-US" smtClean="0"/>
              <a:t>2026/8/12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6990671-DCD6-9FFA-5D67-020F35F73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594255F-5919-BBB5-D487-C469259B5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6A5B2-77A6-4685-9C6E-A971F30331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1771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23FE3372-203C-AA41-01A2-C9E0FB467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C4ECAEC-C73E-9351-829B-8DEE869D46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188002B-EFC4-B34E-BAD6-C33246A5FE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7D87F7-5265-4468-BD05-8B797475AF74}" type="datetimeFigureOut">
              <a:rPr lang="zh-CN" altLang="en-US" smtClean="0"/>
              <a:t>2026/8/12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282AFB0-66A2-6E87-CFA3-1DD99FA74E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FC9B64E-9BB3-2C87-E8E4-A4BBAFF6C2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16A5B2-77A6-4685-9C6E-A971F30331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3102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33EC8D7D-B913-AAB2-2DC8-7215A3DAA6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750" y="166688"/>
            <a:ext cx="6124575" cy="4028578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2E08915D-417F-5977-33E9-0B9EB8D40568}"/>
              </a:ext>
            </a:extLst>
          </p:cNvPr>
          <p:cNvSpPr txBox="1"/>
          <p:nvPr/>
        </p:nvSpPr>
        <p:spPr>
          <a:xfrm>
            <a:off x="1238250" y="4371112"/>
            <a:ext cx="97155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Fig.S1. K-means clustering elbow rule graph.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horizontal axis represents the number of clusters K, and the vertical axis represents the sum of squares within groups(WSS).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00789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>
            <a:extLst>
              <a:ext uri="{FF2B5EF4-FFF2-40B4-BE49-F238E27FC236}">
                <a16:creationId xmlns:a16="http://schemas.microsoft.com/office/drawing/2014/main" id="{E16673BE-A0E4-7E02-6477-45C080A8AB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3923" y="64709"/>
            <a:ext cx="5415147" cy="5682357"/>
          </a:xfrm>
          <a:prstGeom prst="rect">
            <a:avLst/>
          </a:prstGeom>
        </p:spPr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id="{AA13B554-AB9B-2A7F-DAF3-26510F2DB430}"/>
              </a:ext>
            </a:extLst>
          </p:cNvPr>
          <p:cNvSpPr txBox="1"/>
          <p:nvPr/>
        </p:nvSpPr>
        <p:spPr>
          <a:xfrm>
            <a:off x="1238250" y="5747066"/>
            <a:ext cx="97155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Fig.S2. Volcano plot of differentially expressed genes at 0, 10, 15, 20DPA.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1438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C9F417E7-290D-564B-DC14-09E722C36A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2" y="667789"/>
            <a:ext cx="12058996" cy="3236422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CE5A93CD-1AE5-8BE5-86A1-911162F2C039}"/>
              </a:ext>
            </a:extLst>
          </p:cNvPr>
          <p:cNvSpPr txBox="1"/>
          <p:nvPr/>
        </p:nvSpPr>
        <p:spPr>
          <a:xfrm>
            <a:off x="1238250" y="4037737"/>
            <a:ext cx="97155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Fig.S3. GO enrichment analysis of DEGs at 0, 10, 15, and 20 DPA.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8275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686</TotalTime>
  <Words>73</Words>
  <Application>Microsoft Office PowerPoint</Application>
  <PresentationFormat>宽屏</PresentationFormat>
  <Paragraphs>3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8" baseType="lpstr">
      <vt:lpstr>等线</vt:lpstr>
      <vt:lpstr>等线 Light</vt:lpstr>
      <vt:lpstr>Arial</vt:lpstr>
      <vt:lpstr>Times New Roman</vt:lpstr>
      <vt:lpstr>Office 主题​​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雨昕 王</dc:creator>
  <cp:lastModifiedBy>雨昕 王</cp:lastModifiedBy>
  <cp:revision>3</cp:revision>
  <dcterms:created xsi:type="dcterms:W3CDTF">2026-08-12T01:29:47Z</dcterms:created>
  <dcterms:modified xsi:type="dcterms:W3CDTF">2026-08-12T12:55:54Z</dcterms:modified>
</cp:coreProperties>
</file>