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CD9F95-0F2C-417A-BC55-3726504C32C4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FD08123-C721-44C3-BFE0-0641D62DFB42}">
      <dgm:prSet custT="1"/>
      <dgm:spPr>
        <a:solidFill>
          <a:srgbClr val="7030A0"/>
        </a:solidFill>
      </dgm:spPr>
      <dgm:t>
        <a:bodyPr/>
        <a:lstStyle/>
        <a:p>
          <a:pPr rtl="0"/>
          <a:r>
            <a:rPr lang="en-US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Silty-Sand</a:t>
          </a:r>
        </a:p>
      </dgm:t>
    </dgm:pt>
    <dgm:pt modelId="{DF2656F5-2239-405D-82E8-CD7DFBEA1449}" type="parTrans" cxnId="{912C9783-75F8-476D-8A2E-7ED6B3A82811}">
      <dgm:prSet/>
      <dgm:spPr/>
      <dgm:t>
        <a:bodyPr/>
        <a:lstStyle/>
        <a:p>
          <a:endParaRPr lang="en-US"/>
        </a:p>
      </dgm:t>
    </dgm:pt>
    <dgm:pt modelId="{599EDA05-71E1-4F7D-A280-DD0772C1E72E}" type="sibTrans" cxnId="{912C9783-75F8-476D-8A2E-7ED6B3A82811}">
      <dgm:prSet/>
      <dgm:spPr/>
      <dgm:t>
        <a:bodyPr/>
        <a:lstStyle/>
        <a:p>
          <a:endParaRPr lang="en-US"/>
        </a:p>
      </dgm:t>
    </dgm:pt>
    <dgm:pt modelId="{93E2F0F7-3241-4244-9E17-AB0A239DFA0B}" type="pres">
      <dgm:prSet presAssocID="{DBCD9F95-0F2C-417A-BC55-3726504C32C4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59A3904-0B26-42F8-8CB3-2A2E9E8E8199}" type="pres">
      <dgm:prSet presAssocID="{AFD08123-C721-44C3-BFE0-0641D62DFB42}" presName="root" presStyleCnt="0"/>
      <dgm:spPr/>
    </dgm:pt>
    <dgm:pt modelId="{AC855E30-919B-430C-B3DD-7B2C5158E3E2}" type="pres">
      <dgm:prSet presAssocID="{AFD08123-C721-44C3-BFE0-0641D62DFB42}" presName="rootComposite" presStyleCnt="0"/>
      <dgm:spPr/>
    </dgm:pt>
    <dgm:pt modelId="{54858AE4-9E88-4725-91A8-7D7196665D3B}" type="pres">
      <dgm:prSet presAssocID="{AFD08123-C721-44C3-BFE0-0641D62DFB42}" presName="rootText" presStyleLbl="node1" presStyleIdx="0" presStyleCnt="1" custLinFactNeighborX="-1515" custLinFactNeighborY="-4616"/>
      <dgm:spPr/>
    </dgm:pt>
    <dgm:pt modelId="{023FFE7C-DFCD-458B-B030-028ACC1D946E}" type="pres">
      <dgm:prSet presAssocID="{AFD08123-C721-44C3-BFE0-0641D62DFB42}" presName="rootConnector" presStyleLbl="node1" presStyleIdx="0" presStyleCnt="1"/>
      <dgm:spPr/>
    </dgm:pt>
    <dgm:pt modelId="{558D6720-C306-4923-867E-33299E94AC7F}" type="pres">
      <dgm:prSet presAssocID="{AFD08123-C721-44C3-BFE0-0641D62DFB42}" presName="childShape" presStyleCnt="0"/>
      <dgm:spPr/>
    </dgm:pt>
  </dgm:ptLst>
  <dgm:cxnLst>
    <dgm:cxn modelId="{1240C315-0E57-498B-B906-437E62C1640A}" type="presOf" srcId="{AFD08123-C721-44C3-BFE0-0641D62DFB42}" destId="{54858AE4-9E88-4725-91A8-7D7196665D3B}" srcOrd="0" destOrd="0" presId="urn:microsoft.com/office/officeart/2005/8/layout/hierarchy3"/>
    <dgm:cxn modelId="{912C9783-75F8-476D-8A2E-7ED6B3A82811}" srcId="{DBCD9F95-0F2C-417A-BC55-3726504C32C4}" destId="{AFD08123-C721-44C3-BFE0-0641D62DFB42}" srcOrd="0" destOrd="0" parTransId="{DF2656F5-2239-405D-82E8-CD7DFBEA1449}" sibTransId="{599EDA05-71E1-4F7D-A280-DD0772C1E72E}"/>
    <dgm:cxn modelId="{0AB1B9B9-9DE6-4BF5-985E-C2E70E50DAA4}" type="presOf" srcId="{AFD08123-C721-44C3-BFE0-0641D62DFB42}" destId="{023FFE7C-DFCD-458B-B030-028ACC1D946E}" srcOrd="1" destOrd="0" presId="urn:microsoft.com/office/officeart/2005/8/layout/hierarchy3"/>
    <dgm:cxn modelId="{FE3ABDD0-D402-4AC2-A478-1F65E975F689}" type="presOf" srcId="{DBCD9F95-0F2C-417A-BC55-3726504C32C4}" destId="{93E2F0F7-3241-4244-9E17-AB0A239DFA0B}" srcOrd="0" destOrd="0" presId="urn:microsoft.com/office/officeart/2005/8/layout/hierarchy3"/>
    <dgm:cxn modelId="{1B01FAF4-B503-43AB-8C90-C8A29680FAFB}" type="presParOf" srcId="{93E2F0F7-3241-4244-9E17-AB0A239DFA0B}" destId="{B59A3904-0B26-42F8-8CB3-2A2E9E8E8199}" srcOrd="0" destOrd="0" presId="urn:microsoft.com/office/officeart/2005/8/layout/hierarchy3"/>
    <dgm:cxn modelId="{1CBCDB95-CACE-4342-A121-E03061CE6B3A}" type="presParOf" srcId="{B59A3904-0B26-42F8-8CB3-2A2E9E8E8199}" destId="{AC855E30-919B-430C-B3DD-7B2C5158E3E2}" srcOrd="0" destOrd="0" presId="urn:microsoft.com/office/officeart/2005/8/layout/hierarchy3"/>
    <dgm:cxn modelId="{7E833169-304F-4810-9013-D1BC0EB09A45}" type="presParOf" srcId="{AC855E30-919B-430C-B3DD-7B2C5158E3E2}" destId="{54858AE4-9E88-4725-91A8-7D7196665D3B}" srcOrd="0" destOrd="0" presId="urn:microsoft.com/office/officeart/2005/8/layout/hierarchy3"/>
    <dgm:cxn modelId="{14175D33-0159-4BDB-94C7-8DF7A714877F}" type="presParOf" srcId="{AC855E30-919B-430C-B3DD-7B2C5158E3E2}" destId="{023FFE7C-DFCD-458B-B030-028ACC1D946E}" srcOrd="1" destOrd="0" presId="urn:microsoft.com/office/officeart/2005/8/layout/hierarchy3"/>
    <dgm:cxn modelId="{7530D3E5-B25C-4AA0-8015-CA7BB3EBC72C}" type="presParOf" srcId="{B59A3904-0B26-42F8-8CB3-2A2E9E8E8199}" destId="{558D6720-C306-4923-867E-33299E94AC7F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F5CEA1E-D407-411C-9CE1-A7ABD483104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CD31A00-F5EC-41E3-B345-8E5A8DFD6E2A}">
      <dgm:prSet custT="1"/>
      <dgm:spPr>
        <a:solidFill>
          <a:srgbClr val="7030A0"/>
        </a:solidFill>
        <a:ln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 algn="ctr" rtl="0"/>
          <a:r>
            <a: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Sand</a:t>
          </a:r>
        </a:p>
      </dgm:t>
    </dgm:pt>
    <dgm:pt modelId="{698CF3FA-D5BC-4653-8EC2-12B306E17EBA}" type="parTrans" cxnId="{2A7C18F6-038B-4885-BB10-4D200CD66DF6}">
      <dgm:prSet/>
      <dgm:spPr/>
      <dgm:t>
        <a:bodyPr/>
        <a:lstStyle/>
        <a:p>
          <a:endParaRPr lang="en-US"/>
        </a:p>
      </dgm:t>
    </dgm:pt>
    <dgm:pt modelId="{C4C12485-FFA5-494B-9B3C-64DCC0C482CD}" type="sibTrans" cxnId="{2A7C18F6-038B-4885-BB10-4D200CD66DF6}">
      <dgm:prSet/>
      <dgm:spPr/>
      <dgm:t>
        <a:bodyPr/>
        <a:lstStyle/>
        <a:p>
          <a:endParaRPr lang="en-US"/>
        </a:p>
      </dgm:t>
    </dgm:pt>
    <dgm:pt modelId="{61899F02-4026-4EE6-86EF-7AE7D867B4D7}" type="pres">
      <dgm:prSet presAssocID="{4F5CEA1E-D407-411C-9CE1-A7ABD4831048}" presName="linear" presStyleCnt="0">
        <dgm:presLayoutVars>
          <dgm:animLvl val="lvl"/>
          <dgm:resizeHandles val="exact"/>
        </dgm:presLayoutVars>
      </dgm:prSet>
      <dgm:spPr/>
    </dgm:pt>
    <dgm:pt modelId="{DF896BA6-49A7-439D-9D9C-CF3C14B7DEBD}" type="pres">
      <dgm:prSet presAssocID="{5CD31A00-F5EC-41E3-B345-8E5A8DFD6E2A}" presName="parentText" presStyleLbl="node1" presStyleIdx="0" presStyleCnt="1" custLinFactNeighborX="-515" custLinFactNeighborY="31255">
        <dgm:presLayoutVars>
          <dgm:chMax val="0"/>
          <dgm:bulletEnabled val="1"/>
        </dgm:presLayoutVars>
      </dgm:prSet>
      <dgm:spPr/>
    </dgm:pt>
  </dgm:ptLst>
  <dgm:cxnLst>
    <dgm:cxn modelId="{41DFD326-28C3-404F-AD76-23630FCDE56B}" type="presOf" srcId="{5CD31A00-F5EC-41E3-B345-8E5A8DFD6E2A}" destId="{DF896BA6-49A7-439D-9D9C-CF3C14B7DEBD}" srcOrd="0" destOrd="0" presId="urn:microsoft.com/office/officeart/2005/8/layout/vList2"/>
    <dgm:cxn modelId="{2A7C18F6-038B-4885-BB10-4D200CD66DF6}" srcId="{4F5CEA1E-D407-411C-9CE1-A7ABD4831048}" destId="{5CD31A00-F5EC-41E3-B345-8E5A8DFD6E2A}" srcOrd="0" destOrd="0" parTransId="{698CF3FA-D5BC-4653-8EC2-12B306E17EBA}" sibTransId="{C4C12485-FFA5-494B-9B3C-64DCC0C482CD}"/>
    <dgm:cxn modelId="{99D128F6-A12D-4ABA-B4F5-2580C31F0A80}" type="presOf" srcId="{4F5CEA1E-D407-411C-9CE1-A7ABD4831048}" destId="{61899F02-4026-4EE6-86EF-7AE7D867B4D7}" srcOrd="0" destOrd="0" presId="urn:microsoft.com/office/officeart/2005/8/layout/vList2"/>
    <dgm:cxn modelId="{6C581A3F-A7E6-49DA-BF29-DA2C83F30E05}" type="presParOf" srcId="{61899F02-4026-4EE6-86EF-7AE7D867B4D7}" destId="{DF896BA6-49A7-439D-9D9C-CF3C14B7DEB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0C0731B-6392-49BB-BD40-DA187F8B9ED7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BE05453-134C-434C-AE18-DE38E872FFC8}">
      <dgm:prSet custT="1"/>
      <dgm:spPr>
        <a:solidFill>
          <a:srgbClr val="7030A0"/>
        </a:solidFill>
      </dgm:spPr>
      <dgm:t>
        <a:bodyPr/>
        <a:lstStyle/>
        <a:p>
          <a:pPr rtl="0"/>
          <a:r>
            <a:rPr lang="en-US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Coir Fiber + Perlite</a:t>
          </a:r>
        </a:p>
      </dgm:t>
    </dgm:pt>
    <dgm:pt modelId="{7B7ACB9A-BB3A-4BEB-8F8E-026FE3734730}" type="parTrans" cxnId="{C5796CBD-F68E-4D37-B51B-37006D9346F3}">
      <dgm:prSet/>
      <dgm:spPr/>
      <dgm:t>
        <a:bodyPr/>
        <a:lstStyle/>
        <a:p>
          <a:endParaRPr lang="en-US"/>
        </a:p>
      </dgm:t>
    </dgm:pt>
    <dgm:pt modelId="{46A582B0-26C4-4A09-A61D-C056507CFB25}" type="sibTrans" cxnId="{C5796CBD-F68E-4D37-B51B-37006D9346F3}">
      <dgm:prSet/>
      <dgm:spPr/>
      <dgm:t>
        <a:bodyPr/>
        <a:lstStyle/>
        <a:p>
          <a:endParaRPr lang="en-US"/>
        </a:p>
      </dgm:t>
    </dgm:pt>
    <dgm:pt modelId="{F6AE9DDF-ECB3-4BB1-BEB6-CD59D5402666}" type="pres">
      <dgm:prSet presAssocID="{A0C0731B-6392-49BB-BD40-DA187F8B9ED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A290F9C-ABA2-4A38-BA36-C78468D6FB65}" type="pres">
      <dgm:prSet presAssocID="{1BE05453-134C-434C-AE18-DE38E872FFC8}" presName="root" presStyleCnt="0"/>
      <dgm:spPr/>
    </dgm:pt>
    <dgm:pt modelId="{BC804E00-850D-43F9-BAE2-C8DCC5C54BEA}" type="pres">
      <dgm:prSet presAssocID="{1BE05453-134C-434C-AE18-DE38E872FFC8}" presName="rootComposite" presStyleCnt="0"/>
      <dgm:spPr/>
    </dgm:pt>
    <dgm:pt modelId="{8DC613F4-D2F7-4B37-BC17-0C9B793468EB}" type="pres">
      <dgm:prSet presAssocID="{1BE05453-134C-434C-AE18-DE38E872FFC8}" presName="rootText" presStyleLbl="node1" presStyleIdx="0" presStyleCnt="1" custLinFactNeighborX="2106" custLinFactNeighborY="15231"/>
      <dgm:spPr/>
    </dgm:pt>
    <dgm:pt modelId="{D8386675-0B99-4496-B94F-1813360435EB}" type="pres">
      <dgm:prSet presAssocID="{1BE05453-134C-434C-AE18-DE38E872FFC8}" presName="rootConnector" presStyleLbl="node1" presStyleIdx="0" presStyleCnt="1"/>
      <dgm:spPr/>
    </dgm:pt>
    <dgm:pt modelId="{D2EDDF22-15E4-468D-B8AD-6AAD856CEA40}" type="pres">
      <dgm:prSet presAssocID="{1BE05453-134C-434C-AE18-DE38E872FFC8}" presName="childShape" presStyleCnt="0"/>
      <dgm:spPr/>
    </dgm:pt>
  </dgm:ptLst>
  <dgm:cxnLst>
    <dgm:cxn modelId="{C54C261D-BD60-43C0-A772-C24C03CE3663}" type="presOf" srcId="{A0C0731B-6392-49BB-BD40-DA187F8B9ED7}" destId="{F6AE9DDF-ECB3-4BB1-BEB6-CD59D5402666}" srcOrd="0" destOrd="0" presId="urn:microsoft.com/office/officeart/2005/8/layout/hierarchy3"/>
    <dgm:cxn modelId="{9CC2AE38-4578-4676-8943-0AC9AEB24BDF}" type="presOf" srcId="{1BE05453-134C-434C-AE18-DE38E872FFC8}" destId="{D8386675-0B99-4496-B94F-1813360435EB}" srcOrd="1" destOrd="0" presId="urn:microsoft.com/office/officeart/2005/8/layout/hierarchy3"/>
    <dgm:cxn modelId="{C5796CBD-F68E-4D37-B51B-37006D9346F3}" srcId="{A0C0731B-6392-49BB-BD40-DA187F8B9ED7}" destId="{1BE05453-134C-434C-AE18-DE38E872FFC8}" srcOrd="0" destOrd="0" parTransId="{7B7ACB9A-BB3A-4BEB-8F8E-026FE3734730}" sibTransId="{46A582B0-26C4-4A09-A61D-C056507CFB25}"/>
    <dgm:cxn modelId="{99706EC7-4763-47A4-89E4-8036F58B9CEF}" type="presOf" srcId="{1BE05453-134C-434C-AE18-DE38E872FFC8}" destId="{8DC613F4-D2F7-4B37-BC17-0C9B793468EB}" srcOrd="0" destOrd="0" presId="urn:microsoft.com/office/officeart/2005/8/layout/hierarchy3"/>
    <dgm:cxn modelId="{E066DF57-46A5-4BB2-AA47-ECE8379D5EDE}" type="presParOf" srcId="{F6AE9DDF-ECB3-4BB1-BEB6-CD59D5402666}" destId="{4A290F9C-ABA2-4A38-BA36-C78468D6FB65}" srcOrd="0" destOrd="0" presId="urn:microsoft.com/office/officeart/2005/8/layout/hierarchy3"/>
    <dgm:cxn modelId="{6C1F559B-D589-4066-990B-952C7D1CE4A4}" type="presParOf" srcId="{4A290F9C-ABA2-4A38-BA36-C78468D6FB65}" destId="{BC804E00-850D-43F9-BAE2-C8DCC5C54BEA}" srcOrd="0" destOrd="0" presId="urn:microsoft.com/office/officeart/2005/8/layout/hierarchy3"/>
    <dgm:cxn modelId="{528133B3-DACB-4998-AF6C-AB9FFC5DC9E1}" type="presParOf" srcId="{BC804E00-850D-43F9-BAE2-C8DCC5C54BEA}" destId="{8DC613F4-D2F7-4B37-BC17-0C9B793468EB}" srcOrd="0" destOrd="0" presId="urn:microsoft.com/office/officeart/2005/8/layout/hierarchy3"/>
    <dgm:cxn modelId="{20B314FE-A469-449E-B551-02F9BBE4400D}" type="presParOf" srcId="{BC804E00-850D-43F9-BAE2-C8DCC5C54BEA}" destId="{D8386675-0B99-4496-B94F-1813360435EB}" srcOrd="1" destOrd="0" presId="urn:microsoft.com/office/officeart/2005/8/layout/hierarchy3"/>
    <dgm:cxn modelId="{4947C334-5BB9-4424-86BB-A15788843926}" type="presParOf" srcId="{4A290F9C-ABA2-4A38-BA36-C78468D6FB65}" destId="{D2EDDF22-15E4-468D-B8AD-6AAD856CEA40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858AE4-9E88-4725-91A8-7D7196665D3B}">
      <dsp:nvSpPr>
        <dsp:cNvPr id="0" name=""/>
        <dsp:cNvSpPr/>
      </dsp:nvSpPr>
      <dsp:spPr>
        <a:xfrm>
          <a:off x="0" y="127847"/>
          <a:ext cx="1637212" cy="818606"/>
        </a:xfrm>
        <a:prstGeom prst="roundRect">
          <a:avLst>
            <a:gd name="adj" fmla="val 10000"/>
          </a:avLst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Silty-Sand</a:t>
          </a:r>
        </a:p>
      </dsp:txBody>
      <dsp:txXfrm>
        <a:off x="23976" y="151823"/>
        <a:ext cx="1589260" cy="7706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896BA6-49A7-439D-9D9C-CF3C14B7DEBD}">
      <dsp:nvSpPr>
        <dsp:cNvPr id="0" name=""/>
        <dsp:cNvSpPr/>
      </dsp:nvSpPr>
      <dsp:spPr>
        <a:xfrm>
          <a:off x="0" y="5567"/>
          <a:ext cx="1702921" cy="861120"/>
        </a:xfrm>
        <a:prstGeom prst="roundRect">
          <a:avLst/>
        </a:prstGeom>
        <a:solidFill>
          <a:srgbClr val="7030A0"/>
        </a:solidFill>
        <a:ln w="12700" cap="flat" cmpd="sng" algn="ctr">
          <a:solidFill>
            <a:schemeClr val="accent4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Sand</a:t>
          </a:r>
        </a:p>
      </dsp:txBody>
      <dsp:txXfrm>
        <a:off x="42036" y="47603"/>
        <a:ext cx="1618849" cy="7770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C613F4-D2F7-4B37-BC17-0C9B793468EB}">
      <dsp:nvSpPr>
        <dsp:cNvPr id="0" name=""/>
        <dsp:cNvSpPr/>
      </dsp:nvSpPr>
      <dsp:spPr>
        <a:xfrm>
          <a:off x="0" y="56606"/>
          <a:ext cx="1715588" cy="857794"/>
        </a:xfrm>
        <a:prstGeom prst="roundRect">
          <a:avLst>
            <a:gd name="adj" fmla="val 10000"/>
          </a:avLst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Coir Fiber + Perlite</a:t>
          </a:r>
        </a:p>
      </dsp:txBody>
      <dsp:txXfrm>
        <a:off x="25124" y="81730"/>
        <a:ext cx="1665340" cy="8075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8EBD8-F67F-4D2E-9E82-D9AF60A25787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988EC-2623-4809-A77E-7C22727BB6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148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8EBD8-F67F-4D2E-9E82-D9AF60A25787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988EC-2623-4809-A77E-7C22727BB6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908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8EBD8-F67F-4D2E-9E82-D9AF60A25787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988EC-2623-4809-A77E-7C22727BB6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615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8EBD8-F67F-4D2E-9E82-D9AF60A25787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988EC-2623-4809-A77E-7C22727BB6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14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8EBD8-F67F-4D2E-9E82-D9AF60A25787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988EC-2623-4809-A77E-7C22727BB6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491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8EBD8-F67F-4D2E-9E82-D9AF60A25787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988EC-2623-4809-A77E-7C22727BB6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262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8EBD8-F67F-4D2E-9E82-D9AF60A25787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988EC-2623-4809-A77E-7C22727BB6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836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8EBD8-F67F-4D2E-9E82-D9AF60A25787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988EC-2623-4809-A77E-7C22727BB6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476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8EBD8-F67F-4D2E-9E82-D9AF60A25787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988EC-2623-4809-A77E-7C22727BB6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112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8EBD8-F67F-4D2E-9E82-D9AF60A25787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988EC-2623-4809-A77E-7C22727BB6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694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8EBD8-F67F-4D2E-9E82-D9AF60A25787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988EC-2623-4809-A77E-7C22727BB6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942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D8EBD8-F67F-4D2E-9E82-D9AF60A25787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3988EC-2623-4809-A77E-7C22727BB6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055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1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17" Type="http://schemas.openxmlformats.org/officeDocument/2006/relationships/image" Target="../media/image1.png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19" Type="http://schemas.openxmlformats.org/officeDocument/2006/relationships/image" Target="../media/image3.png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tar: 5 Points 74">
            <a:extLst>
              <a:ext uri="{FF2B5EF4-FFF2-40B4-BE49-F238E27FC236}">
                <a16:creationId xmlns:a16="http://schemas.microsoft.com/office/drawing/2014/main" id="{EDB97B7C-5364-4B3B-B936-478398C0A232}"/>
              </a:ext>
            </a:extLst>
          </p:cNvPr>
          <p:cNvSpPr/>
          <p:nvPr/>
        </p:nvSpPr>
        <p:spPr>
          <a:xfrm>
            <a:off x="6579088" y="5432190"/>
            <a:ext cx="1301103" cy="578637"/>
          </a:xfrm>
          <a:prstGeom prst="star5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Star: 5 Points 72">
            <a:extLst>
              <a:ext uri="{FF2B5EF4-FFF2-40B4-BE49-F238E27FC236}">
                <a16:creationId xmlns:a16="http://schemas.microsoft.com/office/drawing/2014/main" id="{9B4260F5-2281-43B9-84B0-6DBF892F2965}"/>
              </a:ext>
            </a:extLst>
          </p:cNvPr>
          <p:cNvSpPr/>
          <p:nvPr/>
        </p:nvSpPr>
        <p:spPr>
          <a:xfrm>
            <a:off x="6546864" y="2858903"/>
            <a:ext cx="1301103" cy="578637"/>
          </a:xfrm>
          <a:prstGeom prst="star5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Star: 5 Points 71">
            <a:extLst>
              <a:ext uri="{FF2B5EF4-FFF2-40B4-BE49-F238E27FC236}">
                <a16:creationId xmlns:a16="http://schemas.microsoft.com/office/drawing/2014/main" id="{F913F793-3B5D-47EC-BB7F-C0F0B097FB65}"/>
              </a:ext>
            </a:extLst>
          </p:cNvPr>
          <p:cNvSpPr/>
          <p:nvPr/>
        </p:nvSpPr>
        <p:spPr>
          <a:xfrm>
            <a:off x="6597150" y="6055071"/>
            <a:ext cx="1301103" cy="578637"/>
          </a:xfrm>
          <a:prstGeom prst="star5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EB5DAF7F-841E-4469-BD64-C3E989EFC560}"/>
              </a:ext>
            </a:extLst>
          </p:cNvPr>
          <p:cNvSpPr/>
          <p:nvPr/>
        </p:nvSpPr>
        <p:spPr>
          <a:xfrm>
            <a:off x="6711763" y="6188392"/>
            <a:ext cx="1120937" cy="33983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246.4</a:t>
            </a:r>
          </a:p>
        </p:txBody>
      </p:sp>
      <p:sp>
        <p:nvSpPr>
          <p:cNvPr id="49" name="Star: 5 Points 48">
            <a:extLst>
              <a:ext uri="{FF2B5EF4-FFF2-40B4-BE49-F238E27FC236}">
                <a16:creationId xmlns:a16="http://schemas.microsoft.com/office/drawing/2014/main" id="{DEABB57D-72C2-4AC0-B54C-D6BBFB881712}"/>
              </a:ext>
            </a:extLst>
          </p:cNvPr>
          <p:cNvSpPr/>
          <p:nvPr/>
        </p:nvSpPr>
        <p:spPr>
          <a:xfrm>
            <a:off x="8993264" y="5925938"/>
            <a:ext cx="1332283" cy="696534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tar: 5 Points 2">
            <a:extLst>
              <a:ext uri="{FF2B5EF4-FFF2-40B4-BE49-F238E27FC236}">
                <a16:creationId xmlns:a16="http://schemas.microsoft.com/office/drawing/2014/main" id="{CDDBF68F-BAB6-4E74-ADCC-FEB3E54E5185}"/>
              </a:ext>
            </a:extLst>
          </p:cNvPr>
          <p:cNvSpPr/>
          <p:nvPr/>
        </p:nvSpPr>
        <p:spPr>
          <a:xfrm>
            <a:off x="6540095" y="4420702"/>
            <a:ext cx="1301103" cy="578637"/>
          </a:xfrm>
          <a:prstGeom prst="star5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1032882"/>
              </p:ext>
            </p:extLst>
          </p:nvPr>
        </p:nvGraphicFramePr>
        <p:xfrm>
          <a:off x="661853" y="3387633"/>
          <a:ext cx="1637212" cy="11498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77258723"/>
              </p:ext>
            </p:extLst>
          </p:nvPr>
        </p:nvGraphicFramePr>
        <p:xfrm>
          <a:off x="705819" y="2031083"/>
          <a:ext cx="1702921" cy="866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882804717"/>
              </p:ext>
            </p:extLst>
          </p:nvPr>
        </p:nvGraphicFramePr>
        <p:xfrm>
          <a:off x="618311" y="5011537"/>
          <a:ext cx="1715588" cy="9144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34" name="Rectangle 33"/>
          <p:cNvSpPr/>
          <p:nvPr/>
        </p:nvSpPr>
        <p:spPr>
          <a:xfrm>
            <a:off x="6815031" y="3415611"/>
            <a:ext cx="914400" cy="4556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135.5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790502" y="5084230"/>
            <a:ext cx="914400" cy="3942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136.3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835806" y="6119946"/>
            <a:ext cx="914400" cy="6028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6747050" y="4525573"/>
            <a:ext cx="914400" cy="4295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202.3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460797" y="1781832"/>
            <a:ext cx="1028839" cy="13651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384609" y="4951796"/>
            <a:ext cx="1086907" cy="13802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437543" y="3307422"/>
            <a:ext cx="1036756" cy="13230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158203">
            <a:off x="3878264" y="843473"/>
            <a:ext cx="1361676" cy="125020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8" name="Down Arrow 57"/>
          <p:cNvSpPr/>
          <p:nvPr/>
        </p:nvSpPr>
        <p:spPr>
          <a:xfrm>
            <a:off x="1311684" y="1046127"/>
            <a:ext cx="365929" cy="895525"/>
          </a:xfrm>
          <a:prstGeom prst="downArrow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Down Arrow 58"/>
          <p:cNvSpPr/>
          <p:nvPr/>
        </p:nvSpPr>
        <p:spPr>
          <a:xfrm>
            <a:off x="9475569" y="1058448"/>
            <a:ext cx="351829" cy="883204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Down Arrow 61"/>
          <p:cNvSpPr/>
          <p:nvPr/>
        </p:nvSpPr>
        <p:spPr>
          <a:xfrm>
            <a:off x="7033233" y="1039616"/>
            <a:ext cx="342036" cy="883204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6671322" y="2045427"/>
            <a:ext cx="1120937" cy="33983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142.0</a:t>
            </a:r>
          </a:p>
        </p:txBody>
      </p:sp>
      <p:sp>
        <p:nvSpPr>
          <p:cNvPr id="74" name="Oval 73"/>
          <p:cNvSpPr/>
          <p:nvPr/>
        </p:nvSpPr>
        <p:spPr>
          <a:xfrm>
            <a:off x="6548297" y="2955386"/>
            <a:ext cx="1299670" cy="43268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222.8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593654" y="202799"/>
            <a:ext cx="2383674" cy="83377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 from Transplanting to Harvest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6054049" y="148403"/>
            <a:ext cx="2286735" cy="85911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Curd Weight (g)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3418993" y="194492"/>
            <a:ext cx="2286734" cy="83635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Nutrient Solution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506221" y="185967"/>
            <a:ext cx="2342784" cy="84660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Growth Medium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3981939" y="2109847"/>
            <a:ext cx="825867" cy="2769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Hoagland</a:t>
            </a:r>
            <a:endParaRPr lang="en-US" sz="1200" b="1" dirty="0"/>
          </a:p>
        </p:txBody>
      </p:sp>
      <p:sp>
        <p:nvSpPr>
          <p:cNvPr id="105" name="Rectangle 104"/>
          <p:cNvSpPr/>
          <p:nvPr/>
        </p:nvSpPr>
        <p:spPr>
          <a:xfrm>
            <a:off x="3958457" y="3041063"/>
            <a:ext cx="1409360" cy="27699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SANRU+KH2PO4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3932641" y="3558926"/>
            <a:ext cx="825867" cy="2769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Hoagland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3953588" y="4550664"/>
            <a:ext cx="1409360" cy="27699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SANRU+KH2PO4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3981938" y="6104734"/>
            <a:ext cx="1409360" cy="27699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SANRU+KH2PO4</a:t>
            </a:r>
          </a:p>
        </p:txBody>
      </p:sp>
      <p:sp>
        <p:nvSpPr>
          <p:cNvPr id="118" name="Rectangle 117"/>
          <p:cNvSpPr/>
          <p:nvPr/>
        </p:nvSpPr>
        <p:spPr>
          <a:xfrm>
            <a:off x="3981938" y="5132000"/>
            <a:ext cx="825868" cy="2769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Hoagland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8F545DE1-795A-475E-B2C9-6B86898AF9B2}"/>
              </a:ext>
            </a:extLst>
          </p:cNvPr>
          <p:cNvSpPr/>
          <p:nvPr/>
        </p:nvSpPr>
        <p:spPr>
          <a:xfrm>
            <a:off x="9114306" y="6134664"/>
            <a:ext cx="1120937" cy="33983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82.</a:t>
            </a: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70283D6A-DD62-469D-87BD-BF6693968B3F}"/>
              </a:ext>
            </a:extLst>
          </p:cNvPr>
          <p:cNvSpPr/>
          <p:nvPr/>
        </p:nvSpPr>
        <p:spPr>
          <a:xfrm>
            <a:off x="9098938" y="2926935"/>
            <a:ext cx="1120937" cy="33983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E04E61FB-D31F-4860-B896-C48D66F2FAA1}"/>
              </a:ext>
            </a:extLst>
          </p:cNvPr>
          <p:cNvSpPr/>
          <p:nvPr/>
        </p:nvSpPr>
        <p:spPr>
          <a:xfrm>
            <a:off x="9083128" y="3470744"/>
            <a:ext cx="1120937" cy="33983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88.7</a:t>
            </a:r>
            <a:endParaRPr lang="en-US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7F9BDB13-7FDA-488A-9C4B-803557D041C0}"/>
              </a:ext>
            </a:extLst>
          </p:cNvPr>
          <p:cNvSpPr/>
          <p:nvPr/>
        </p:nvSpPr>
        <p:spPr>
          <a:xfrm>
            <a:off x="9091014" y="4434091"/>
            <a:ext cx="1120937" cy="34833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85.3</a:t>
            </a:r>
            <a:endParaRPr lang="en-US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5327C975-D224-4DE8-B276-E7E49979EFB2}"/>
              </a:ext>
            </a:extLst>
          </p:cNvPr>
          <p:cNvSpPr/>
          <p:nvPr/>
        </p:nvSpPr>
        <p:spPr>
          <a:xfrm>
            <a:off x="9049842" y="2072122"/>
            <a:ext cx="1120937" cy="33983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86.7</a:t>
            </a:r>
            <a:endParaRPr lang="en-US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89AEF309-5054-4FD4-8167-221ACA1825AD}"/>
              </a:ext>
            </a:extLst>
          </p:cNvPr>
          <p:cNvSpPr/>
          <p:nvPr/>
        </p:nvSpPr>
        <p:spPr>
          <a:xfrm>
            <a:off x="9057874" y="5215428"/>
            <a:ext cx="1120937" cy="33983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87.3</a:t>
            </a:r>
            <a:endParaRPr lang="en-US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38C217C8-3496-4581-B9B2-BB613D31A824}"/>
              </a:ext>
            </a:extLst>
          </p:cNvPr>
          <p:cNvSpPr/>
          <p:nvPr/>
        </p:nvSpPr>
        <p:spPr>
          <a:xfrm>
            <a:off x="9062272" y="2959335"/>
            <a:ext cx="1120937" cy="33983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84.66</a:t>
            </a:r>
            <a:endParaRPr lang="en-US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40CADB9-08DC-4C7A-A45A-45E2B6D66E4E}"/>
              </a:ext>
            </a:extLst>
          </p:cNvPr>
          <p:cNvCxnSpPr>
            <a:cxnSpLocks/>
          </p:cNvCxnSpPr>
          <p:nvPr/>
        </p:nvCxnSpPr>
        <p:spPr>
          <a:xfrm flipH="1" flipV="1">
            <a:off x="3612777" y="3415611"/>
            <a:ext cx="7505811" cy="1438"/>
          </a:xfrm>
          <a:prstGeom prst="line">
            <a:avLst/>
          </a:prstGeom>
          <a:ln w="28575" cmpd="sng">
            <a:solidFill>
              <a:schemeClr val="tx1"/>
            </a:solidFill>
            <a:tail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2F67EEB7-101A-4F12-878C-D51CC5F8F191}"/>
              </a:ext>
            </a:extLst>
          </p:cNvPr>
          <p:cNvCxnSpPr>
            <a:cxnSpLocks/>
          </p:cNvCxnSpPr>
          <p:nvPr/>
        </p:nvCxnSpPr>
        <p:spPr>
          <a:xfrm flipH="1" flipV="1">
            <a:off x="3622910" y="4986077"/>
            <a:ext cx="7505811" cy="1438"/>
          </a:xfrm>
          <a:prstGeom prst="line">
            <a:avLst/>
          </a:prstGeom>
          <a:ln w="28575" cmpd="sng">
            <a:solidFill>
              <a:schemeClr val="tx1"/>
            </a:solidFill>
            <a:tail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61EABB1A-F7BC-4379-87B8-65028D4A1F17}"/>
              </a:ext>
            </a:extLst>
          </p:cNvPr>
          <p:cNvSpPr/>
          <p:nvPr/>
        </p:nvSpPr>
        <p:spPr>
          <a:xfrm>
            <a:off x="3981938" y="5637098"/>
            <a:ext cx="712053" cy="27699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SANRU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CB618C6-DE76-4F5E-9DD2-7841C6371225}"/>
              </a:ext>
            </a:extLst>
          </p:cNvPr>
          <p:cNvSpPr/>
          <p:nvPr/>
        </p:nvSpPr>
        <p:spPr>
          <a:xfrm>
            <a:off x="3960006" y="2548734"/>
            <a:ext cx="712053" cy="27699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SANRU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52885CC-7A3A-4674-B3F2-DD913CFFE6BF}"/>
              </a:ext>
            </a:extLst>
          </p:cNvPr>
          <p:cNvSpPr/>
          <p:nvPr/>
        </p:nvSpPr>
        <p:spPr>
          <a:xfrm>
            <a:off x="3932641" y="4045566"/>
            <a:ext cx="712053" cy="27699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SANRU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CD772A9-97F7-4B23-866D-A65608CA7D6F}"/>
              </a:ext>
            </a:extLst>
          </p:cNvPr>
          <p:cNvSpPr/>
          <p:nvPr/>
        </p:nvSpPr>
        <p:spPr>
          <a:xfrm>
            <a:off x="6671322" y="2463989"/>
            <a:ext cx="1120937" cy="33983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170.7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E83BF79F-B884-4E92-AFE5-DCB55D31A5A2}"/>
              </a:ext>
            </a:extLst>
          </p:cNvPr>
          <p:cNvSpPr/>
          <p:nvPr/>
        </p:nvSpPr>
        <p:spPr>
          <a:xfrm>
            <a:off x="9057872" y="2519897"/>
            <a:ext cx="1120937" cy="33983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87.0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0E44E969-5687-43D4-B6D5-504A153B32FC}"/>
              </a:ext>
            </a:extLst>
          </p:cNvPr>
          <p:cNvSpPr/>
          <p:nvPr/>
        </p:nvSpPr>
        <p:spPr>
          <a:xfrm>
            <a:off x="6643782" y="3961346"/>
            <a:ext cx="1120937" cy="33983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157.3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9DD01BAE-F94F-4A30-9FFC-7430DD367D9D}"/>
              </a:ext>
            </a:extLst>
          </p:cNvPr>
          <p:cNvSpPr/>
          <p:nvPr/>
        </p:nvSpPr>
        <p:spPr>
          <a:xfrm>
            <a:off x="9057873" y="3923879"/>
            <a:ext cx="1120937" cy="33983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86.3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9C4E454A-81AD-4AB9-BCDA-5F493AB81FFA}"/>
              </a:ext>
            </a:extLst>
          </p:cNvPr>
          <p:cNvSpPr/>
          <p:nvPr/>
        </p:nvSpPr>
        <p:spPr>
          <a:xfrm>
            <a:off x="6688173" y="5568240"/>
            <a:ext cx="1120937" cy="33983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211.8</a:t>
            </a: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442B869C-695F-4EB5-8E42-D53430972D86}"/>
              </a:ext>
            </a:extLst>
          </p:cNvPr>
          <p:cNvSpPr/>
          <p:nvPr/>
        </p:nvSpPr>
        <p:spPr>
          <a:xfrm>
            <a:off x="9026897" y="5588291"/>
            <a:ext cx="1120937" cy="33983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86.7</a:t>
            </a:r>
          </a:p>
        </p:txBody>
      </p:sp>
    </p:spTree>
    <p:extLst>
      <p:ext uri="{BB962C8B-B14F-4D97-AF65-F5344CB8AC3E}">
        <p14:creationId xmlns:p14="http://schemas.microsoft.com/office/powerpoint/2010/main" val="21660659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534</TotalTime>
  <Words>54</Words>
  <Application>Microsoft Office PowerPoint</Application>
  <PresentationFormat>Widescreen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pc.newsha</dc:creator>
  <cp:lastModifiedBy>AAA</cp:lastModifiedBy>
  <cp:revision>68</cp:revision>
  <dcterms:created xsi:type="dcterms:W3CDTF">2024-11-10T08:09:49Z</dcterms:created>
  <dcterms:modified xsi:type="dcterms:W3CDTF">2025-05-06T12:51:18Z</dcterms:modified>
</cp:coreProperties>
</file>