
<file path=[Content_Types].xml><?xml version="1.0" encoding="utf-8"?>
<Types xmlns="http://schemas.openxmlformats.org/package/2006/content-types"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6858000" cy="9902825" type="A4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3119"/>
        <p:guide pos="216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3375"/>
            </a:lvl1pPr>
          </a:lstStyle>
          <a:p>
            <a:pPr fontAlgn="base"/>
            <a:r>
              <a:rPr lang="zh-CN" altLang="en-US" sz="337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pPr fontAlgn="base"/>
            <a:r>
              <a:rPr lang="zh-CN" altLang="en-US" sz="1350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3375"/>
            </a:lvl1pPr>
          </a:lstStyle>
          <a:p>
            <a:pPr fontAlgn="base"/>
            <a:r>
              <a:rPr lang="zh-CN" altLang="en-US" sz="337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5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z="135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310840"/>
            <a:ext cx="3024378" cy="653591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90722" y="2310840"/>
            <a:ext cx="3024378" cy="653591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7560" y="2568233"/>
            <a:ext cx="2741385" cy="1189807"/>
          </a:xfrm>
        </p:spPr>
        <p:txBody>
          <a:bodyPr anchor="ctr" anchorCtr="0"/>
          <a:lstStyle>
            <a:lvl1pPr marL="0" indent="0">
              <a:buNone/>
              <a:defRPr sz="1575"/>
            </a:lvl1pPr>
            <a:lvl2pPr marL="257175" indent="0">
              <a:buNone/>
              <a:defRPr sz="1350"/>
            </a:lvl2pPr>
            <a:lvl3pPr marL="514350" indent="0">
              <a:buNone/>
              <a:defRPr sz="1125"/>
            </a:lvl3pPr>
            <a:lvl4pPr marL="771525" indent="0">
              <a:buNone/>
              <a:defRPr sz="1015"/>
            </a:lvl4pPr>
            <a:lvl5pPr marL="1028700" indent="0">
              <a:buNone/>
              <a:defRPr sz="1015"/>
            </a:lvl5pPr>
            <a:lvl6pPr marL="1285875" indent="0">
              <a:buNone/>
              <a:defRPr sz="1015"/>
            </a:lvl6pPr>
            <a:lvl7pPr marL="1543050" indent="0">
              <a:buNone/>
              <a:defRPr sz="1015"/>
            </a:lvl7pPr>
            <a:lvl8pPr marL="1800225" indent="0">
              <a:buNone/>
              <a:defRPr sz="1015"/>
            </a:lvl8pPr>
            <a:lvl9pPr marL="2057400" indent="0">
              <a:buNone/>
              <a:defRPr sz="1015"/>
            </a:lvl9pPr>
          </a:lstStyle>
          <a:p>
            <a:pPr lvl="0" fontAlgn="base"/>
            <a:r>
              <a:rPr lang="zh-CN" altLang="en-US" sz="1575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7560" y="3849059"/>
            <a:ext cx="2741385" cy="5089399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519528" y="2568233"/>
            <a:ext cx="2754887" cy="1189807"/>
          </a:xfrm>
        </p:spPr>
        <p:txBody>
          <a:bodyPr anchor="ctr" anchorCtr="0"/>
          <a:lstStyle>
            <a:lvl1pPr marL="0" indent="0">
              <a:buNone/>
              <a:defRPr sz="1575"/>
            </a:lvl1pPr>
            <a:lvl2pPr marL="257175" indent="0">
              <a:buNone/>
              <a:defRPr sz="1350"/>
            </a:lvl2pPr>
            <a:lvl3pPr marL="514350" indent="0">
              <a:buNone/>
              <a:defRPr sz="1125"/>
            </a:lvl3pPr>
            <a:lvl4pPr marL="771525" indent="0">
              <a:buNone/>
              <a:defRPr sz="1015"/>
            </a:lvl4pPr>
            <a:lvl5pPr marL="1028700" indent="0">
              <a:buNone/>
              <a:defRPr sz="1015"/>
            </a:lvl5pPr>
            <a:lvl6pPr marL="1285875" indent="0">
              <a:buNone/>
              <a:defRPr sz="1015"/>
            </a:lvl6pPr>
            <a:lvl7pPr marL="1543050" indent="0">
              <a:buNone/>
              <a:defRPr sz="1015"/>
            </a:lvl7pPr>
            <a:lvl8pPr marL="1800225" indent="0">
              <a:buNone/>
              <a:defRPr sz="1015"/>
            </a:lvl8pPr>
            <a:lvl9pPr marL="2057400" indent="0">
              <a:buNone/>
              <a:defRPr sz="1015"/>
            </a:lvl9pPr>
          </a:lstStyle>
          <a:p>
            <a:pPr lvl="0" fontAlgn="base"/>
            <a:r>
              <a:rPr lang="zh-CN" altLang="en-US" sz="1575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519528" y="3849059"/>
            <a:ext cx="2754887" cy="5089399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18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1575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135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112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112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90"/>
            </a:lvl2pPr>
            <a:lvl3pPr marL="514350" indent="0">
              <a:buNone/>
              <a:defRPr sz="675"/>
            </a:lvl3pPr>
            <a:lvl4pPr marL="771525" indent="0">
              <a:buNone/>
              <a:defRPr sz="565"/>
            </a:lvl4pPr>
            <a:lvl5pPr marL="1028700" indent="0">
              <a:buNone/>
              <a:defRPr sz="565"/>
            </a:lvl5pPr>
            <a:lvl6pPr marL="1285875" indent="0">
              <a:buNone/>
              <a:defRPr sz="565"/>
            </a:lvl6pPr>
            <a:lvl7pPr marL="1543050" indent="0">
              <a:buNone/>
              <a:defRPr sz="565"/>
            </a:lvl7pPr>
            <a:lvl8pPr marL="1800225" indent="0">
              <a:buNone/>
              <a:defRPr sz="565"/>
            </a:lvl8pPr>
            <a:lvl9pPr marL="2057400" indent="0">
              <a:buNone/>
              <a:defRPr sz="565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343009" cy="2310840"/>
          </a:xfrm>
        </p:spPr>
        <p:txBody>
          <a:bodyPr anchor="b"/>
          <a:lstStyle>
            <a:lvl1pPr>
              <a:defRPr sz="18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660241"/>
            <a:ext cx="3471863" cy="780367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343009" cy="5504293"/>
          </a:xfrm>
        </p:spPr>
        <p:txBody>
          <a:bodyPr/>
          <a:lstStyle>
            <a:lvl1pPr marL="0" indent="0">
              <a:buNone/>
              <a:defRPr sz="1125"/>
            </a:lvl1pPr>
            <a:lvl2pPr marL="257175" indent="0">
              <a:buNone/>
              <a:defRPr sz="1015"/>
            </a:lvl2pPr>
            <a:lvl3pPr marL="514350" indent="0">
              <a:buNone/>
              <a:defRPr sz="900"/>
            </a:lvl3pPr>
            <a:lvl4pPr marL="771525" indent="0">
              <a:buNone/>
              <a:defRPr sz="790"/>
            </a:lvl4pPr>
            <a:lvl5pPr marL="1028700" indent="0">
              <a:buNone/>
              <a:defRPr sz="790"/>
            </a:lvl5pPr>
            <a:lvl6pPr marL="1285875" indent="0">
              <a:buNone/>
              <a:defRPr sz="790"/>
            </a:lvl6pPr>
            <a:lvl7pPr marL="1543050" indent="0">
              <a:buNone/>
              <a:defRPr sz="790"/>
            </a:lvl7pPr>
            <a:lvl8pPr marL="1800225" indent="0">
              <a:buNone/>
              <a:defRPr sz="790"/>
            </a:lvl8pPr>
            <a:lvl9pPr marL="2057400" indent="0">
              <a:buNone/>
              <a:defRPr sz="790"/>
            </a:lvl9pPr>
          </a:lstStyle>
          <a:p>
            <a:pPr lvl="0" fontAlgn="base"/>
            <a:r>
              <a:rPr lang="zh-CN" altLang="en-US" sz="1125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96603"/>
            <a:ext cx="1543050" cy="845015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96603"/>
            <a:ext cx="4539698" cy="845015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342900" y="2311400"/>
            <a:ext cx="6172200" cy="653573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342900" y="9018588"/>
            <a:ext cx="1600200" cy="6873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05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2343150" y="9018588"/>
            <a:ext cx="2171700" cy="6873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05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4914900" y="9018588"/>
            <a:ext cx="1600200" cy="6873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050"/>
            </a:lvl1pPr>
          </a:lstStyle>
          <a:p>
            <a:pPr lvl="0" fontAlgn="base"/>
            <a:fld id="{9A0DB2DC-4C9A-4742-B13C-FB6460FD3503}" type="slidenum">
              <a:rPr lang="zh-CN" altLang="en-US" sz="105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3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57175" lvl="0" indent="-257175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57530" lvl="1" indent="-213995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–"/>
        <a:defRPr sz="21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–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85950" lvl="5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228850" lvl="6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71750" lvl="7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14650" lvl="8" indent="-171450" algn="l" defTabSz="685800" eaLnBrk="1" fontAlgn="base" latinLnBrk="0" hangingPunct="1">
        <a:lnSpc>
          <a:spcPct val="100000"/>
        </a:lnSpc>
        <a:spcBef>
          <a:spcPct val="15000"/>
        </a:spcBef>
        <a:spcAft>
          <a:spcPct val="0"/>
        </a:spcAft>
        <a:buChar char="»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6858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35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6858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0287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3716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17145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0574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24003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27432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9" name="文本框 3"/>
          <p:cNvSpPr txBox="1"/>
          <p:nvPr/>
        </p:nvSpPr>
        <p:spPr>
          <a:xfrm>
            <a:off x="3033713" y="3117850"/>
            <a:ext cx="22860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50" name="文本框 8"/>
          <p:cNvSpPr txBox="1"/>
          <p:nvPr/>
        </p:nvSpPr>
        <p:spPr>
          <a:xfrm>
            <a:off x="330200" y="206375"/>
            <a:ext cx="22860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Figure1D </a:t>
            </a:r>
            <a:endParaRPr lang="en-US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 descr="Figure 1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02945"/>
            <a:ext cx="6858000" cy="88506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3" name="文本框 4"/>
          <p:cNvSpPr txBox="1"/>
          <p:nvPr/>
        </p:nvSpPr>
        <p:spPr>
          <a:xfrm>
            <a:off x="471488" y="400050"/>
            <a:ext cx="22860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Figure1E</a:t>
            </a:r>
            <a:endParaRPr lang="en-US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 descr="Figure 1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50" y="768350"/>
            <a:ext cx="6858000" cy="8915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文本框 5"/>
          <p:cNvSpPr txBox="1"/>
          <p:nvPr/>
        </p:nvSpPr>
        <p:spPr>
          <a:xfrm>
            <a:off x="333375" y="415925"/>
            <a:ext cx="22860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Figure2B</a:t>
            </a:r>
            <a:endParaRPr lang="en-US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" name="图片 2" descr="Figure 2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27225"/>
            <a:ext cx="6858000" cy="52558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文本框 4"/>
          <p:cNvSpPr txBox="1"/>
          <p:nvPr/>
        </p:nvSpPr>
        <p:spPr>
          <a:xfrm>
            <a:off x="188595" y="126683"/>
            <a:ext cx="22860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Figure2C</a:t>
            </a:r>
            <a:endParaRPr lang="en-US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 descr="Figure 2C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59435"/>
            <a:ext cx="6858000" cy="92449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Figure 2C-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45"/>
            <a:ext cx="6858000" cy="61252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文本框 4"/>
          <p:cNvSpPr txBox="1"/>
          <p:nvPr/>
        </p:nvSpPr>
        <p:spPr>
          <a:xfrm>
            <a:off x="333375" y="238125"/>
            <a:ext cx="22860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Figure4C</a:t>
            </a:r>
            <a:endParaRPr lang="en-US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" name="图片 2" descr="Figure 4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6425"/>
            <a:ext cx="6858000" cy="90893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WPS 演示</Application>
  <PresentationFormat/>
  <Paragraphs>10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Arial Unicode MS</vt:lpstr>
      <vt:lpstr>Calibri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Adminidtrator</dc:creator>
  <cp:lastModifiedBy>Administrator</cp:lastModifiedBy>
  <cp:revision>6</cp:revision>
  <dcterms:created xsi:type="dcterms:W3CDTF">2026-09-08T13:18:00Z</dcterms:created>
  <dcterms:modified xsi:type="dcterms:W3CDTF">2026-09-18T08:47:44Z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56C56108780E4678B9F860D36916704F_13</vt:lpwstr>
  </property>
</Properties>
</file>