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7" autoAdjust="0"/>
    <p:restoredTop sz="94660"/>
  </p:normalViewPr>
  <p:slideViewPr>
    <p:cSldViewPr snapToGrid="0">
      <p:cViewPr varScale="1">
        <p:scale>
          <a:sx n="95" d="100"/>
          <a:sy n="95" d="100"/>
        </p:scale>
        <p:origin x="9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221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8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88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0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96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03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69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22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48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61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0386-D300-4853-ACB8-22335157C4D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9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C0386-D300-4853-ACB8-22335157C4DE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ACF01-05C5-4DDA-BD17-2D17F5725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715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3ED945-23D5-40BF-96B7-076F51129D0D}"/>
              </a:ext>
            </a:extLst>
          </p:cNvPr>
          <p:cNvSpPr txBox="1"/>
          <p:nvPr/>
        </p:nvSpPr>
        <p:spPr>
          <a:xfrm>
            <a:off x="783773" y="482321"/>
            <a:ext cx="2363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Additional file: Figure 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989B03-554D-4381-B49A-F5E48D229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923" y="1813189"/>
            <a:ext cx="6097206" cy="311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24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Jianbo Yao</dc:creator>
  <cp:lastModifiedBy>Jianbo Yao</cp:lastModifiedBy>
  <cp:revision>1</cp:revision>
  <dcterms:created xsi:type="dcterms:W3CDTF">2019-05-22T18:03:37Z</dcterms:created>
  <dcterms:modified xsi:type="dcterms:W3CDTF">2019-05-22T18:04:25Z</dcterms:modified>
</cp:coreProperties>
</file>