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2" r:id="rId3"/>
    <p:sldId id="264" r:id="rId4"/>
    <p:sldId id="263" r:id="rId5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>
        <p:scale>
          <a:sx n="95" d="100"/>
          <a:sy n="95" d="100"/>
        </p:scale>
        <p:origin x="2704" y="-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1C9A-F976-44F0-9C54-89622180AB79}" type="datetimeFigureOut">
              <a:rPr kumimoji="1" lang="ja-JP" altLang="en-US" smtClean="0"/>
              <a:t>2020/11/4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7C1E-9310-45AB-A85E-38017F4D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859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1C9A-F976-44F0-9C54-89622180AB79}" type="datetimeFigureOut">
              <a:rPr kumimoji="1" lang="ja-JP" altLang="en-US" smtClean="0"/>
              <a:t>2020/11/4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7C1E-9310-45AB-A85E-38017F4D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605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1C9A-F976-44F0-9C54-89622180AB79}" type="datetimeFigureOut">
              <a:rPr kumimoji="1" lang="ja-JP" altLang="en-US" smtClean="0"/>
              <a:t>2020/11/4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7C1E-9310-45AB-A85E-38017F4D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23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1C9A-F976-44F0-9C54-89622180AB79}" type="datetimeFigureOut">
              <a:rPr kumimoji="1" lang="ja-JP" altLang="en-US" smtClean="0"/>
              <a:t>2020/11/4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7C1E-9310-45AB-A85E-38017F4D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925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1C9A-F976-44F0-9C54-89622180AB79}" type="datetimeFigureOut">
              <a:rPr kumimoji="1" lang="ja-JP" altLang="en-US" smtClean="0"/>
              <a:t>2020/11/4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7C1E-9310-45AB-A85E-38017F4D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390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1C9A-F976-44F0-9C54-89622180AB79}" type="datetimeFigureOut">
              <a:rPr kumimoji="1" lang="ja-JP" altLang="en-US" smtClean="0"/>
              <a:t>2020/11/4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7C1E-9310-45AB-A85E-38017F4D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50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1C9A-F976-44F0-9C54-89622180AB79}" type="datetimeFigureOut">
              <a:rPr kumimoji="1" lang="ja-JP" altLang="en-US" smtClean="0"/>
              <a:t>2020/11/4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7C1E-9310-45AB-A85E-38017F4D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73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1C9A-F976-44F0-9C54-89622180AB79}" type="datetimeFigureOut">
              <a:rPr kumimoji="1" lang="ja-JP" altLang="en-US" smtClean="0"/>
              <a:t>2020/11/4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7C1E-9310-45AB-A85E-38017F4D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46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1C9A-F976-44F0-9C54-89622180AB79}" type="datetimeFigureOut">
              <a:rPr kumimoji="1" lang="ja-JP" altLang="en-US" smtClean="0"/>
              <a:t>2020/11/4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7C1E-9310-45AB-A85E-38017F4D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027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1C9A-F976-44F0-9C54-89622180AB79}" type="datetimeFigureOut">
              <a:rPr kumimoji="1" lang="ja-JP" altLang="en-US" smtClean="0"/>
              <a:t>2020/11/4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7C1E-9310-45AB-A85E-38017F4D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60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1C9A-F976-44F0-9C54-89622180AB79}" type="datetimeFigureOut">
              <a:rPr kumimoji="1" lang="ja-JP" altLang="en-US" smtClean="0"/>
              <a:t>2020/11/4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97C1E-9310-45AB-A85E-38017F4D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5404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81C9A-F976-44F0-9C54-89622180AB79}" type="datetimeFigureOut">
              <a:rPr kumimoji="1" lang="ja-JP" altLang="en-US" smtClean="0"/>
              <a:t>2020/11/4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97C1E-9310-45AB-A85E-38017F4D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830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667">
            <a:extLst>
              <a:ext uri="{FF2B5EF4-FFF2-40B4-BE49-F238E27FC236}">
                <a16:creationId xmlns:a16="http://schemas.microsoft.com/office/drawing/2014/main" id="{5F060081-27C5-AF42-A345-C81CBE2BC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662" y="2059007"/>
            <a:ext cx="192589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Treatment (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テキスト ボックス 667">
            <a:extLst>
              <a:ext uri="{FF2B5EF4-FFF2-40B4-BE49-F238E27FC236}">
                <a16:creationId xmlns:a16="http://schemas.microsoft.com/office/drawing/2014/main" id="{E5890678-0845-2B44-9544-182C77D52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1891" y="6345213"/>
            <a:ext cx="186934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Treatment (iii)</a:t>
            </a:r>
            <a:endParaRPr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8FC0D0F0-528D-1C4D-A485-72F988639B58}"/>
              </a:ext>
            </a:extLst>
          </p:cNvPr>
          <p:cNvGrpSpPr/>
          <p:nvPr/>
        </p:nvGrpSpPr>
        <p:grpSpPr>
          <a:xfrm>
            <a:off x="1838002" y="598399"/>
            <a:ext cx="3407329" cy="1436667"/>
            <a:chOff x="1238951" y="79152"/>
            <a:chExt cx="7094419" cy="2804162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274AD04B-76BF-DE47-80DF-156725C01353}"/>
                </a:ext>
              </a:extLst>
            </p:cNvPr>
            <p:cNvGrpSpPr/>
            <p:nvPr/>
          </p:nvGrpSpPr>
          <p:grpSpPr>
            <a:xfrm>
              <a:off x="3543778" y="79152"/>
              <a:ext cx="1944601" cy="2804162"/>
              <a:chOff x="282619" y="-13798"/>
              <a:chExt cx="1944601" cy="2569404"/>
            </a:xfrm>
          </p:grpSpPr>
          <p:cxnSp>
            <p:nvCxnSpPr>
              <p:cNvPr id="28" name="曲線コネクタ 27">
                <a:extLst>
                  <a:ext uri="{FF2B5EF4-FFF2-40B4-BE49-F238E27FC236}">
                    <a16:creationId xmlns:a16="http://schemas.microsoft.com/office/drawing/2014/main" id="{F3951F53-F39F-4C1A-B960-902B117D140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1157103" y="1609580"/>
                <a:ext cx="355377" cy="201829"/>
              </a:xfrm>
              <a:prstGeom prst="curvedConnector3">
                <a:avLst>
                  <a:gd name="adj1" fmla="val 50000"/>
                </a:avLst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9" name="Rectangle 1099">
                <a:extLst>
                  <a:ext uri="{FF2B5EF4-FFF2-40B4-BE49-F238E27FC236}">
                    <a16:creationId xmlns:a16="http://schemas.microsoft.com/office/drawing/2014/main" id="{D069F447-8CD8-4E1A-829B-E32B2D7263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23968" y="1960145"/>
                <a:ext cx="112810" cy="216324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Rectangle 1100">
                <a:extLst>
                  <a:ext uri="{FF2B5EF4-FFF2-40B4-BE49-F238E27FC236}">
                    <a16:creationId xmlns:a16="http://schemas.microsoft.com/office/drawing/2014/main" id="{3E819F60-1DDD-4E7B-A18F-E9161C5BAF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407517">
                <a:off x="1074960" y="1784502"/>
                <a:ext cx="112810" cy="216324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Rectangle 1101">
                <a:extLst>
                  <a:ext uri="{FF2B5EF4-FFF2-40B4-BE49-F238E27FC236}">
                    <a16:creationId xmlns:a16="http://schemas.microsoft.com/office/drawing/2014/main" id="{9A8691C3-4448-4EE3-9122-1A3D47D012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733946">
                <a:off x="1093397" y="1617109"/>
                <a:ext cx="112810" cy="217240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Rectangle 1102">
                <a:extLst>
                  <a:ext uri="{FF2B5EF4-FFF2-40B4-BE49-F238E27FC236}">
                    <a16:creationId xmlns:a16="http://schemas.microsoft.com/office/drawing/2014/main" id="{94C9C45D-1100-4C49-899F-C4146171D5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733946">
                <a:off x="1152307" y="1279088"/>
                <a:ext cx="112810" cy="216324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Rectangle 1103">
                <a:extLst>
                  <a:ext uri="{FF2B5EF4-FFF2-40B4-BE49-F238E27FC236}">
                    <a16:creationId xmlns:a16="http://schemas.microsoft.com/office/drawing/2014/main" id="{914A32F7-015A-4B64-A801-403EC868CD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2639">
                <a:off x="1118254" y="1450498"/>
                <a:ext cx="112810" cy="216324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Rectangle 1099">
                <a:extLst>
                  <a:ext uri="{FF2B5EF4-FFF2-40B4-BE49-F238E27FC236}">
                    <a16:creationId xmlns:a16="http://schemas.microsoft.com/office/drawing/2014/main" id="{F67A25B8-CBC2-42B6-9D5F-64B226B5DD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3277" y="1089588"/>
                <a:ext cx="112810" cy="216324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Rectangle 1100">
                <a:extLst>
                  <a:ext uri="{FF2B5EF4-FFF2-40B4-BE49-F238E27FC236}">
                    <a16:creationId xmlns:a16="http://schemas.microsoft.com/office/drawing/2014/main" id="{06AD0DDB-ED87-43D2-B4CA-8CF4E32E0C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81391">
                <a:off x="1172223" y="895176"/>
                <a:ext cx="112810" cy="216324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Rectangle 1101">
                <a:extLst>
                  <a:ext uri="{FF2B5EF4-FFF2-40B4-BE49-F238E27FC236}">
                    <a16:creationId xmlns:a16="http://schemas.microsoft.com/office/drawing/2014/main" id="{DF180C83-40BC-4358-AD75-F163BAA898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238551">
                <a:off x="1204892" y="732553"/>
                <a:ext cx="112810" cy="217240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" name="台形 64">
                <a:extLst>
                  <a:ext uri="{FF2B5EF4-FFF2-40B4-BE49-F238E27FC236}">
                    <a16:creationId xmlns:a16="http://schemas.microsoft.com/office/drawing/2014/main" id="{1146905B-3A8A-4553-87EE-431227B020F0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674909" y="2176469"/>
                <a:ext cx="797822" cy="379137"/>
              </a:xfrm>
              <a:custGeom>
                <a:avLst/>
                <a:gdLst>
                  <a:gd name="T0" fmla="*/ 0 w 712543"/>
                  <a:gd name="T1" fmla="*/ 319008 h 319008"/>
                  <a:gd name="T2" fmla="*/ 79752 w 712543"/>
                  <a:gd name="T3" fmla="*/ 0 h 319008"/>
                  <a:gd name="T4" fmla="*/ 632791 w 712543"/>
                  <a:gd name="T5" fmla="*/ 0 h 319008"/>
                  <a:gd name="T6" fmla="*/ 712543 w 712543"/>
                  <a:gd name="T7" fmla="*/ 319008 h 319008"/>
                  <a:gd name="T8" fmla="*/ 0 w 712543"/>
                  <a:gd name="T9" fmla="*/ 319008 h 31900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12543"/>
                  <a:gd name="T16" fmla="*/ 0 h 319008"/>
                  <a:gd name="T17" fmla="*/ 712543 w 712543"/>
                  <a:gd name="T18" fmla="*/ 319008 h 31900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12543" h="319008">
                    <a:moveTo>
                      <a:pt x="0" y="319008"/>
                    </a:moveTo>
                    <a:lnTo>
                      <a:pt x="79752" y="0"/>
                    </a:lnTo>
                    <a:lnTo>
                      <a:pt x="632791" y="0"/>
                    </a:lnTo>
                    <a:lnTo>
                      <a:pt x="712543" y="319008"/>
                    </a:lnTo>
                    <a:lnTo>
                      <a:pt x="0" y="319008"/>
                    </a:lnTo>
                    <a:close/>
                  </a:path>
                </a:pathLst>
              </a:custGeom>
              <a:solidFill>
                <a:schemeClr val="tx1"/>
              </a:solidFill>
              <a:ln w="9525" cap="flat" cmpd="sng">
                <a:solidFill>
                  <a:srgbClr val="4A7EBB"/>
                </a:solidFill>
                <a:prstDash val="solid"/>
                <a:round/>
                <a:headEnd/>
                <a:tailEnd/>
              </a:ln>
              <a:effectLst>
                <a:outerShdw blurRad="63500" dist="23000" dir="5400000" rotWithShape="0">
                  <a:srgbClr val="00000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endParaRPr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AutoShape 1114">
                <a:extLst>
                  <a:ext uri="{FF2B5EF4-FFF2-40B4-BE49-F238E27FC236}">
                    <a16:creationId xmlns:a16="http://schemas.microsoft.com/office/drawing/2014/main" id="{8BCEE6E6-7151-4948-928D-206A376A7A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4938602" flipH="1">
                <a:off x="1848860" y="1486964"/>
                <a:ext cx="72950" cy="245228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" name="AutoShape 1115">
                <a:extLst>
                  <a:ext uri="{FF2B5EF4-FFF2-40B4-BE49-F238E27FC236}">
                    <a16:creationId xmlns:a16="http://schemas.microsoft.com/office/drawing/2014/main" id="{7559BAEE-2621-434D-8281-1BC4A968EA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505507" y="1338565"/>
                <a:ext cx="197413" cy="562245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40" name="図形グループ 144">
                <a:extLst>
                  <a:ext uri="{FF2B5EF4-FFF2-40B4-BE49-F238E27FC236}">
                    <a16:creationId xmlns:a16="http://schemas.microsoft.com/office/drawing/2014/main" id="{239FC55D-72D8-478E-B059-0FD929C6EF0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59235" y="-13798"/>
                <a:ext cx="867985" cy="787705"/>
                <a:chOff x="2870745" y="787650"/>
                <a:chExt cx="1077173" cy="1185227"/>
              </a:xfrm>
            </p:grpSpPr>
            <p:cxnSp>
              <p:nvCxnSpPr>
                <p:cNvPr id="56" name="曲線コネクタ 145">
                  <a:extLst>
                    <a:ext uri="{FF2B5EF4-FFF2-40B4-BE49-F238E27FC236}">
                      <a16:creationId xmlns:a16="http://schemas.microsoft.com/office/drawing/2014/main" id="{379A447C-044D-49D9-8589-23E31FC70614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V="1">
                  <a:off x="2870745" y="1419454"/>
                  <a:ext cx="438820" cy="303686"/>
                </a:xfrm>
                <a:prstGeom prst="curvedConnector3">
                  <a:avLst>
                    <a:gd name="adj1" fmla="val 50000"/>
                  </a:avLst>
                </a:prstGeom>
                <a:noFill/>
                <a:ln w="57150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57" name="Group 1113">
                  <a:extLst>
                    <a:ext uri="{FF2B5EF4-FFF2-40B4-BE49-F238E27FC236}">
                      <a16:creationId xmlns:a16="http://schemas.microsoft.com/office/drawing/2014/main" id="{F7A66150-BEAC-4FD1-B9BB-33870737667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8693308">
                  <a:off x="3077908" y="1117496"/>
                  <a:ext cx="870010" cy="439261"/>
                  <a:chOff x="1265" y="2670"/>
                  <a:chExt cx="500" cy="246"/>
                </a:xfrm>
              </p:grpSpPr>
              <p:sp>
                <p:nvSpPr>
                  <p:cNvPr id="64" name="AutoShape 1114">
                    <a:extLst>
                      <a:ext uri="{FF2B5EF4-FFF2-40B4-BE49-F238E27FC236}">
                        <a16:creationId xmlns:a16="http://schemas.microsoft.com/office/drawing/2014/main" id="{89F8D40F-6585-4BF0-8692-FEE1ED4FF92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657245" flipH="1">
                    <a:off x="1327" y="2656"/>
                    <a:ext cx="116" cy="240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rgbClr val="00F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algn="ctr"/>
                    <a:endParaRPr kumimoji="0" lang="ja-JP" altLang="en-US" sz="14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" name="AutoShape 1115">
                    <a:extLst>
                      <a:ext uri="{FF2B5EF4-FFF2-40B4-BE49-F238E27FC236}">
                        <a16:creationId xmlns:a16="http://schemas.microsoft.com/office/drawing/2014/main" id="{F4F345C9-6541-4830-B6A9-14A6C112B13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657245">
                    <a:off x="1441" y="2592"/>
                    <a:ext cx="246" cy="402"/>
                  </a:xfrm>
                  <a:prstGeom prst="star16">
                    <a:avLst>
                      <a:gd name="adj" fmla="val 37500"/>
                    </a:avLst>
                  </a:prstGeom>
                  <a:solidFill>
                    <a:srgbClr val="00F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algn="ctr"/>
                    <a:endParaRPr kumimoji="0" lang="ja-JP" altLang="en-US" sz="14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58" name="Group 1113">
                  <a:extLst>
                    <a:ext uri="{FF2B5EF4-FFF2-40B4-BE49-F238E27FC236}">
                      <a16:creationId xmlns:a16="http://schemas.microsoft.com/office/drawing/2014/main" id="{863A66C4-F542-4A54-8786-4CDBA5BB75B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8883289">
                  <a:off x="3026907" y="1654878"/>
                  <a:ext cx="796929" cy="317999"/>
                  <a:chOff x="1260" y="2651"/>
                  <a:chExt cx="458" cy="287"/>
                </a:xfrm>
              </p:grpSpPr>
              <p:sp>
                <p:nvSpPr>
                  <p:cNvPr id="62" name="AutoShape 1114">
                    <a:extLst>
                      <a:ext uri="{FF2B5EF4-FFF2-40B4-BE49-F238E27FC236}">
                        <a16:creationId xmlns:a16="http://schemas.microsoft.com/office/drawing/2014/main" id="{89BDF01C-B80E-4C3E-9B2C-83E3C38195D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657245" flipH="1">
                    <a:off x="1280" y="2715"/>
                    <a:ext cx="98" cy="129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rgbClr val="00F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algn="ctr"/>
                    <a:endParaRPr kumimoji="0" lang="ja-JP" altLang="en-US" sz="14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3" name="AutoShape 1115">
                    <a:extLst>
                      <a:ext uri="{FF2B5EF4-FFF2-40B4-BE49-F238E27FC236}">
                        <a16:creationId xmlns:a16="http://schemas.microsoft.com/office/drawing/2014/main" id="{56CF3453-75D0-4A25-A860-5BCCE8D9C6A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4942755">
                    <a:off x="1380" y="2605"/>
                    <a:ext cx="287" cy="401"/>
                  </a:xfrm>
                  <a:prstGeom prst="star16">
                    <a:avLst>
                      <a:gd name="adj" fmla="val 37500"/>
                    </a:avLst>
                  </a:prstGeom>
                  <a:solidFill>
                    <a:srgbClr val="00F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algn="ctr"/>
                    <a:endParaRPr kumimoji="0" lang="ja-JP" altLang="en-US" sz="14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59" name="Group 1113">
                  <a:extLst>
                    <a:ext uri="{FF2B5EF4-FFF2-40B4-BE49-F238E27FC236}">
                      <a16:creationId xmlns:a16="http://schemas.microsoft.com/office/drawing/2014/main" id="{0C3E6347-1029-4088-9BD9-275C7188260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6641749">
                  <a:off x="2811338" y="1018197"/>
                  <a:ext cx="796929" cy="335835"/>
                  <a:chOff x="1260" y="2651"/>
                  <a:chExt cx="458" cy="287"/>
                </a:xfrm>
              </p:grpSpPr>
              <p:sp>
                <p:nvSpPr>
                  <p:cNvPr id="60" name="AutoShape 1114">
                    <a:extLst>
                      <a:ext uri="{FF2B5EF4-FFF2-40B4-BE49-F238E27FC236}">
                        <a16:creationId xmlns:a16="http://schemas.microsoft.com/office/drawing/2014/main" id="{937822B7-E462-40F9-A945-4ED33C97621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657245" flipH="1">
                    <a:off x="1280" y="2715"/>
                    <a:ext cx="98" cy="129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rgbClr val="00F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algn="ctr"/>
                    <a:endParaRPr kumimoji="0" lang="ja-JP" altLang="en-US" sz="14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1" name="AutoShape 1115">
                    <a:extLst>
                      <a:ext uri="{FF2B5EF4-FFF2-40B4-BE49-F238E27FC236}">
                        <a16:creationId xmlns:a16="http://schemas.microsoft.com/office/drawing/2014/main" id="{8C13A37B-FF68-4B81-928F-8E2D6F6E4E7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4942755">
                    <a:off x="1380" y="2605"/>
                    <a:ext cx="287" cy="401"/>
                  </a:xfrm>
                  <a:prstGeom prst="star16">
                    <a:avLst>
                      <a:gd name="adj" fmla="val 37500"/>
                    </a:avLst>
                  </a:prstGeom>
                  <a:solidFill>
                    <a:srgbClr val="00F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algn="ctr"/>
                    <a:endParaRPr kumimoji="0" lang="ja-JP" altLang="en-US" sz="14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</p:grpSp>
          <p:cxnSp>
            <p:nvCxnSpPr>
              <p:cNvPr id="41" name="曲線コネクタ 253">
                <a:extLst>
                  <a:ext uri="{FF2B5EF4-FFF2-40B4-BE49-F238E27FC236}">
                    <a16:creationId xmlns:a16="http://schemas.microsoft.com/office/drawing/2014/main" id="{2FAC488B-7E6A-4ACD-A651-DF18E36BDA1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 flipV="1">
                <a:off x="738576" y="1481453"/>
                <a:ext cx="355377" cy="201829"/>
              </a:xfrm>
              <a:prstGeom prst="curvedConnector3">
                <a:avLst>
                  <a:gd name="adj1" fmla="val 50000"/>
                </a:avLst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42" name="Group 1113">
                <a:extLst>
                  <a:ext uri="{FF2B5EF4-FFF2-40B4-BE49-F238E27FC236}">
                    <a16:creationId xmlns:a16="http://schemas.microsoft.com/office/drawing/2014/main" id="{7D4B4495-DD0B-4F9D-84A1-78FB9F5C9A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2906692" flipH="1">
                <a:off x="282619" y="1317620"/>
                <a:ext cx="605711" cy="230223"/>
                <a:chOff x="1371" y="2589"/>
                <a:chExt cx="432" cy="194"/>
              </a:xfrm>
            </p:grpSpPr>
            <p:sp>
              <p:nvSpPr>
                <p:cNvPr id="54" name="AutoShape 1114">
                  <a:extLst>
                    <a:ext uri="{FF2B5EF4-FFF2-40B4-BE49-F238E27FC236}">
                      <a16:creationId xmlns:a16="http://schemas.microsoft.com/office/drawing/2014/main" id="{D5E9655C-2A6A-447D-956A-82A8995D4E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411" y="2610"/>
                  <a:ext cx="38" cy="11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" name="AutoShape 1115">
                  <a:extLst>
                    <a:ext uri="{FF2B5EF4-FFF2-40B4-BE49-F238E27FC236}">
                      <a16:creationId xmlns:a16="http://schemas.microsoft.com/office/drawing/2014/main" id="{B5A2650B-0B78-4A35-BBBD-7F09286E30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>
                  <a:off x="1506" y="2485"/>
                  <a:ext cx="194" cy="401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cxnSp>
            <p:nvCxnSpPr>
              <p:cNvPr id="43" name="曲線コネクタ 345">
                <a:extLst>
                  <a:ext uri="{FF2B5EF4-FFF2-40B4-BE49-F238E27FC236}">
                    <a16:creationId xmlns:a16="http://schemas.microsoft.com/office/drawing/2014/main" id="{638DB4D3-E33D-4E0A-A6F6-19F9B631558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 flipV="1">
                <a:off x="889073" y="492842"/>
                <a:ext cx="353601" cy="201829"/>
              </a:xfrm>
              <a:prstGeom prst="curvedConnector3">
                <a:avLst>
                  <a:gd name="adj1" fmla="val 50000"/>
                </a:avLst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44" name="Group 1113">
                <a:extLst>
                  <a:ext uri="{FF2B5EF4-FFF2-40B4-BE49-F238E27FC236}">
                    <a16:creationId xmlns:a16="http://schemas.microsoft.com/office/drawing/2014/main" id="{D1897DBE-6919-4778-BEC0-744D95BDA82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2906692" flipH="1">
                <a:off x="509331" y="294582"/>
                <a:ext cx="642165" cy="340590"/>
                <a:chOff x="1260" y="2651"/>
                <a:chExt cx="458" cy="287"/>
              </a:xfrm>
            </p:grpSpPr>
            <p:sp>
              <p:nvSpPr>
                <p:cNvPr id="52" name="AutoShape 1114">
                  <a:extLst>
                    <a:ext uri="{FF2B5EF4-FFF2-40B4-BE49-F238E27FC236}">
                      <a16:creationId xmlns:a16="http://schemas.microsoft.com/office/drawing/2014/main" id="{BE2DF4FB-30F0-44A1-A325-D645FA29A31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280" y="2715"/>
                  <a:ext cx="98" cy="12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3" name="AutoShape 1115">
                  <a:extLst>
                    <a:ext uri="{FF2B5EF4-FFF2-40B4-BE49-F238E27FC236}">
                      <a16:creationId xmlns:a16="http://schemas.microsoft.com/office/drawing/2014/main" id="{78A9FFA8-AC12-49E8-BBFA-DC065172B1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942755">
                  <a:off x="1380" y="2605"/>
                  <a:ext cx="287" cy="401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45" name="Group 1113">
                <a:extLst>
                  <a:ext uri="{FF2B5EF4-FFF2-40B4-BE49-F238E27FC236}">
                    <a16:creationId xmlns:a16="http://schemas.microsoft.com/office/drawing/2014/main" id="{C446BDFF-629A-4EB9-BE1A-C0072D1C88B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8883289" flipH="1">
                <a:off x="514165" y="696502"/>
                <a:ext cx="642165" cy="211343"/>
                <a:chOff x="1260" y="2651"/>
                <a:chExt cx="458" cy="287"/>
              </a:xfrm>
            </p:grpSpPr>
            <p:sp>
              <p:nvSpPr>
                <p:cNvPr id="50" name="AutoShape 1114">
                  <a:extLst>
                    <a:ext uri="{FF2B5EF4-FFF2-40B4-BE49-F238E27FC236}">
                      <a16:creationId xmlns:a16="http://schemas.microsoft.com/office/drawing/2014/main" id="{17F384CC-F977-468F-86DE-5D52B3D09F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280" y="2715"/>
                  <a:ext cx="98" cy="12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" name="AutoShape 1115">
                  <a:extLst>
                    <a:ext uri="{FF2B5EF4-FFF2-40B4-BE49-F238E27FC236}">
                      <a16:creationId xmlns:a16="http://schemas.microsoft.com/office/drawing/2014/main" id="{4204E15E-4FB9-4973-A8AD-6B9A3C9F30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942755">
                  <a:off x="1380" y="2605"/>
                  <a:ext cx="287" cy="401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46" name="Group 1113">
                <a:extLst>
                  <a:ext uri="{FF2B5EF4-FFF2-40B4-BE49-F238E27FC236}">
                    <a16:creationId xmlns:a16="http://schemas.microsoft.com/office/drawing/2014/main" id="{7580FD1F-9675-4814-9F94-80F048750F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905493" flipH="1">
                <a:off x="1295417" y="1668868"/>
                <a:ext cx="642165" cy="211343"/>
                <a:chOff x="1260" y="2651"/>
                <a:chExt cx="458" cy="287"/>
              </a:xfrm>
            </p:grpSpPr>
            <p:sp>
              <p:nvSpPr>
                <p:cNvPr id="48" name="AutoShape 1114">
                  <a:extLst>
                    <a:ext uri="{FF2B5EF4-FFF2-40B4-BE49-F238E27FC236}">
                      <a16:creationId xmlns:a16="http://schemas.microsoft.com/office/drawing/2014/main" id="{CADF8C59-1EE9-4015-9C10-90823A51B0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280" y="2715"/>
                  <a:ext cx="98" cy="12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9" name="AutoShape 1115">
                  <a:extLst>
                    <a:ext uri="{FF2B5EF4-FFF2-40B4-BE49-F238E27FC236}">
                      <a16:creationId xmlns:a16="http://schemas.microsoft.com/office/drawing/2014/main" id="{25261865-9A21-4256-98F0-B2158C5715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942755">
                  <a:off x="1380" y="2605"/>
                  <a:ext cx="287" cy="401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47" name="Rectangle 1103">
                <a:extLst>
                  <a:ext uri="{FF2B5EF4-FFF2-40B4-BE49-F238E27FC236}">
                    <a16:creationId xmlns:a16="http://schemas.microsoft.com/office/drawing/2014/main" id="{B4F41DAC-056C-4A39-9E7E-E596AE8FB5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2639">
                <a:off x="1239580" y="563540"/>
                <a:ext cx="112810" cy="216324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A9AD40EE-5C9F-45CD-A047-28ACE2FCD347}"/>
                </a:ext>
              </a:extLst>
            </p:cNvPr>
            <p:cNvGrpSpPr/>
            <p:nvPr/>
          </p:nvGrpSpPr>
          <p:grpSpPr>
            <a:xfrm>
              <a:off x="4574945" y="1808627"/>
              <a:ext cx="772717" cy="116850"/>
              <a:chOff x="1578679" y="3071907"/>
              <a:chExt cx="1027203" cy="122239"/>
            </a:xfrm>
          </p:grpSpPr>
          <p:sp>
            <p:nvSpPr>
              <p:cNvPr id="26" name="二等辺三角形 25">
                <a:extLst>
                  <a:ext uri="{FF2B5EF4-FFF2-40B4-BE49-F238E27FC236}">
                    <a16:creationId xmlns:a16="http://schemas.microsoft.com/office/drawing/2014/main" id="{64E8CC95-7CC9-4FA0-8B64-439C3AC5F8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007304" y="2643283"/>
                <a:ext cx="122238" cy="97948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 sz="140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円/楕円 32">
                <a:extLst>
                  <a:ext uri="{FF2B5EF4-FFF2-40B4-BE49-F238E27FC236}">
                    <a16:creationId xmlns:a16="http://schemas.microsoft.com/office/drawing/2014/main" id="{276075BE-5403-4D53-81ED-E4B77264A4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531268" y="3071907"/>
                <a:ext cx="74614" cy="12223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 sz="1400" dirty="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" name="星 12 249">
              <a:extLst>
                <a:ext uri="{FF2B5EF4-FFF2-40B4-BE49-F238E27FC236}">
                  <a16:creationId xmlns:a16="http://schemas.microsoft.com/office/drawing/2014/main" id="{E181B197-C87B-49B0-B464-C572B178855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4143" y="1002778"/>
              <a:ext cx="113032" cy="111380"/>
            </a:xfrm>
            <a:custGeom>
              <a:avLst/>
              <a:gdLst>
                <a:gd name="T0" fmla="*/ 0 w 150813"/>
                <a:gd name="T1" fmla="*/ 80963 h 161925"/>
                <a:gd name="T2" fmla="*/ 20779 w 150813"/>
                <a:gd name="T3" fmla="*/ 65247 h 161925"/>
                <a:gd name="T4" fmla="*/ 10103 w 150813"/>
                <a:gd name="T5" fmla="*/ 40481 h 161925"/>
                <a:gd name="T6" fmla="*/ 35416 w 150813"/>
                <a:gd name="T7" fmla="*/ 38026 h 161925"/>
                <a:gd name="T8" fmla="*/ 37703 w 150813"/>
                <a:gd name="T9" fmla="*/ 10847 h 161925"/>
                <a:gd name="T10" fmla="*/ 60769 w 150813"/>
                <a:gd name="T11" fmla="*/ 22310 h 161925"/>
                <a:gd name="T12" fmla="*/ 75407 w 150813"/>
                <a:gd name="T13" fmla="*/ 0 h 161925"/>
                <a:gd name="T14" fmla="*/ 90044 w 150813"/>
                <a:gd name="T15" fmla="*/ 22310 h 161925"/>
                <a:gd name="T16" fmla="*/ 113110 w 150813"/>
                <a:gd name="T17" fmla="*/ 10847 h 161925"/>
                <a:gd name="T18" fmla="*/ 115397 w 150813"/>
                <a:gd name="T19" fmla="*/ 38026 h 161925"/>
                <a:gd name="T20" fmla="*/ 140710 w 150813"/>
                <a:gd name="T21" fmla="*/ 40481 h 161925"/>
                <a:gd name="T22" fmla="*/ 130034 w 150813"/>
                <a:gd name="T23" fmla="*/ 65247 h 161925"/>
                <a:gd name="T24" fmla="*/ 150813 w 150813"/>
                <a:gd name="T25" fmla="*/ 80963 h 161925"/>
                <a:gd name="T26" fmla="*/ 130034 w 150813"/>
                <a:gd name="T27" fmla="*/ 96678 h 161925"/>
                <a:gd name="T28" fmla="*/ 140710 w 150813"/>
                <a:gd name="T29" fmla="*/ 121444 h 161925"/>
                <a:gd name="T30" fmla="*/ 115397 w 150813"/>
                <a:gd name="T31" fmla="*/ 123899 h 161925"/>
                <a:gd name="T32" fmla="*/ 113110 w 150813"/>
                <a:gd name="T33" fmla="*/ 151078 h 161925"/>
                <a:gd name="T34" fmla="*/ 90044 w 150813"/>
                <a:gd name="T35" fmla="*/ 139615 h 161925"/>
                <a:gd name="T36" fmla="*/ 75407 w 150813"/>
                <a:gd name="T37" fmla="*/ 161925 h 161925"/>
                <a:gd name="T38" fmla="*/ 60769 w 150813"/>
                <a:gd name="T39" fmla="*/ 139615 h 161925"/>
                <a:gd name="T40" fmla="*/ 37703 w 150813"/>
                <a:gd name="T41" fmla="*/ 151078 h 161925"/>
                <a:gd name="T42" fmla="*/ 35416 w 150813"/>
                <a:gd name="T43" fmla="*/ 123899 h 161925"/>
                <a:gd name="T44" fmla="*/ 10103 w 150813"/>
                <a:gd name="T45" fmla="*/ 121444 h 161925"/>
                <a:gd name="T46" fmla="*/ 20779 w 150813"/>
                <a:gd name="T47" fmla="*/ 96678 h 161925"/>
                <a:gd name="T48" fmla="*/ 0 w 150813"/>
                <a:gd name="T49" fmla="*/ 80963 h 16192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50813"/>
                <a:gd name="T76" fmla="*/ 0 h 161925"/>
                <a:gd name="T77" fmla="*/ 150813 w 150813"/>
                <a:gd name="T78" fmla="*/ 161925 h 16192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50813" h="161925">
                  <a:moveTo>
                    <a:pt x="0" y="80963"/>
                  </a:moveTo>
                  <a:lnTo>
                    <a:pt x="20779" y="65247"/>
                  </a:lnTo>
                  <a:lnTo>
                    <a:pt x="10103" y="40481"/>
                  </a:lnTo>
                  <a:lnTo>
                    <a:pt x="35416" y="38026"/>
                  </a:lnTo>
                  <a:lnTo>
                    <a:pt x="37703" y="10847"/>
                  </a:lnTo>
                  <a:lnTo>
                    <a:pt x="60769" y="22310"/>
                  </a:lnTo>
                  <a:lnTo>
                    <a:pt x="75407" y="0"/>
                  </a:lnTo>
                  <a:lnTo>
                    <a:pt x="90044" y="22310"/>
                  </a:lnTo>
                  <a:lnTo>
                    <a:pt x="113110" y="10847"/>
                  </a:lnTo>
                  <a:lnTo>
                    <a:pt x="115397" y="38026"/>
                  </a:lnTo>
                  <a:lnTo>
                    <a:pt x="140710" y="40481"/>
                  </a:lnTo>
                  <a:lnTo>
                    <a:pt x="130034" y="65247"/>
                  </a:lnTo>
                  <a:lnTo>
                    <a:pt x="150813" y="80963"/>
                  </a:lnTo>
                  <a:lnTo>
                    <a:pt x="130034" y="96678"/>
                  </a:lnTo>
                  <a:lnTo>
                    <a:pt x="140710" y="121444"/>
                  </a:lnTo>
                  <a:lnTo>
                    <a:pt x="115397" y="123899"/>
                  </a:lnTo>
                  <a:lnTo>
                    <a:pt x="113110" y="151078"/>
                  </a:lnTo>
                  <a:lnTo>
                    <a:pt x="90044" y="139615"/>
                  </a:lnTo>
                  <a:lnTo>
                    <a:pt x="75407" y="161925"/>
                  </a:lnTo>
                  <a:lnTo>
                    <a:pt x="60769" y="139615"/>
                  </a:lnTo>
                  <a:lnTo>
                    <a:pt x="37703" y="151078"/>
                  </a:lnTo>
                  <a:lnTo>
                    <a:pt x="35416" y="123899"/>
                  </a:lnTo>
                  <a:lnTo>
                    <a:pt x="10103" y="121444"/>
                  </a:lnTo>
                  <a:lnTo>
                    <a:pt x="20779" y="96678"/>
                  </a:lnTo>
                  <a:lnTo>
                    <a:pt x="0" y="80963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endParaRPr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0569E71A-8B6B-41C8-9B3F-B9375B2A6404}"/>
                </a:ext>
              </a:extLst>
            </p:cNvPr>
            <p:cNvGrpSpPr/>
            <p:nvPr/>
          </p:nvGrpSpPr>
          <p:grpSpPr>
            <a:xfrm>
              <a:off x="4617633" y="981749"/>
              <a:ext cx="772717" cy="116850"/>
              <a:chOff x="1578679" y="3071907"/>
              <a:chExt cx="1027203" cy="122239"/>
            </a:xfrm>
          </p:grpSpPr>
          <p:sp>
            <p:nvSpPr>
              <p:cNvPr id="24" name="二等辺三角形 23">
                <a:extLst>
                  <a:ext uri="{FF2B5EF4-FFF2-40B4-BE49-F238E27FC236}">
                    <a16:creationId xmlns:a16="http://schemas.microsoft.com/office/drawing/2014/main" id="{E78EB998-C4E3-4B84-8E3F-2DFA0E2ABC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007304" y="2643283"/>
                <a:ext cx="122238" cy="97948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 sz="140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円/楕円 32">
                <a:extLst>
                  <a:ext uri="{FF2B5EF4-FFF2-40B4-BE49-F238E27FC236}">
                    <a16:creationId xmlns:a16="http://schemas.microsoft.com/office/drawing/2014/main" id="{82BE6058-915F-4FB3-8C64-EE46F7BF95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531268" y="3071907"/>
                <a:ext cx="74614" cy="12223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 sz="1400" dirty="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755EF96F-0199-4CE5-A385-389D2A00099E}"/>
                </a:ext>
              </a:extLst>
            </p:cNvPr>
            <p:cNvGrpSpPr/>
            <p:nvPr/>
          </p:nvGrpSpPr>
          <p:grpSpPr>
            <a:xfrm>
              <a:off x="4606250" y="1388024"/>
              <a:ext cx="772717" cy="116850"/>
              <a:chOff x="1578679" y="3071907"/>
              <a:chExt cx="1027203" cy="122239"/>
            </a:xfrm>
          </p:grpSpPr>
          <p:sp>
            <p:nvSpPr>
              <p:cNvPr id="22" name="二等辺三角形 21">
                <a:extLst>
                  <a:ext uri="{FF2B5EF4-FFF2-40B4-BE49-F238E27FC236}">
                    <a16:creationId xmlns:a16="http://schemas.microsoft.com/office/drawing/2014/main" id="{E646A732-CFDB-4DE6-BED1-3DB8195A51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007304" y="2643283"/>
                <a:ext cx="122238" cy="97948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 sz="140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円/楕円 32">
                <a:extLst>
                  <a:ext uri="{FF2B5EF4-FFF2-40B4-BE49-F238E27FC236}">
                    <a16:creationId xmlns:a16="http://schemas.microsoft.com/office/drawing/2014/main" id="{3D8C0106-B3B4-41B6-A195-F94D737D36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531268" y="3071907"/>
                <a:ext cx="74614" cy="12223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 sz="1400" dirty="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" name="右中かっこ 9">
              <a:extLst>
                <a:ext uri="{FF2B5EF4-FFF2-40B4-BE49-F238E27FC236}">
                  <a16:creationId xmlns:a16="http://schemas.microsoft.com/office/drawing/2014/main" id="{ED36CA52-4C12-4195-B921-4A4F564ABC8E}"/>
                </a:ext>
              </a:extLst>
            </p:cNvPr>
            <p:cNvSpPr/>
            <p:nvPr/>
          </p:nvSpPr>
          <p:spPr>
            <a:xfrm flipH="1">
              <a:off x="4040908" y="1084415"/>
              <a:ext cx="287864" cy="298450"/>
            </a:xfrm>
            <a:prstGeom prst="righ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星 12 249">
              <a:extLst>
                <a:ext uri="{FF2B5EF4-FFF2-40B4-BE49-F238E27FC236}">
                  <a16:creationId xmlns:a16="http://schemas.microsoft.com/office/drawing/2014/main" id="{41B95542-75CF-4DE7-ABA7-5DC54BA4626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5849" y="1364698"/>
              <a:ext cx="113032" cy="111380"/>
            </a:xfrm>
            <a:custGeom>
              <a:avLst/>
              <a:gdLst>
                <a:gd name="T0" fmla="*/ 0 w 150813"/>
                <a:gd name="T1" fmla="*/ 80963 h 161925"/>
                <a:gd name="T2" fmla="*/ 20779 w 150813"/>
                <a:gd name="T3" fmla="*/ 65247 h 161925"/>
                <a:gd name="T4" fmla="*/ 10103 w 150813"/>
                <a:gd name="T5" fmla="*/ 40481 h 161925"/>
                <a:gd name="T6" fmla="*/ 35416 w 150813"/>
                <a:gd name="T7" fmla="*/ 38026 h 161925"/>
                <a:gd name="T8" fmla="*/ 37703 w 150813"/>
                <a:gd name="T9" fmla="*/ 10847 h 161925"/>
                <a:gd name="T10" fmla="*/ 60769 w 150813"/>
                <a:gd name="T11" fmla="*/ 22310 h 161925"/>
                <a:gd name="T12" fmla="*/ 75407 w 150813"/>
                <a:gd name="T13" fmla="*/ 0 h 161925"/>
                <a:gd name="T14" fmla="*/ 90044 w 150813"/>
                <a:gd name="T15" fmla="*/ 22310 h 161925"/>
                <a:gd name="T16" fmla="*/ 113110 w 150813"/>
                <a:gd name="T17" fmla="*/ 10847 h 161925"/>
                <a:gd name="T18" fmla="*/ 115397 w 150813"/>
                <a:gd name="T19" fmla="*/ 38026 h 161925"/>
                <a:gd name="T20" fmla="*/ 140710 w 150813"/>
                <a:gd name="T21" fmla="*/ 40481 h 161925"/>
                <a:gd name="T22" fmla="*/ 130034 w 150813"/>
                <a:gd name="T23" fmla="*/ 65247 h 161925"/>
                <a:gd name="T24" fmla="*/ 150813 w 150813"/>
                <a:gd name="T25" fmla="*/ 80963 h 161925"/>
                <a:gd name="T26" fmla="*/ 130034 w 150813"/>
                <a:gd name="T27" fmla="*/ 96678 h 161925"/>
                <a:gd name="T28" fmla="*/ 140710 w 150813"/>
                <a:gd name="T29" fmla="*/ 121444 h 161925"/>
                <a:gd name="T30" fmla="*/ 115397 w 150813"/>
                <a:gd name="T31" fmla="*/ 123899 h 161925"/>
                <a:gd name="T32" fmla="*/ 113110 w 150813"/>
                <a:gd name="T33" fmla="*/ 151078 h 161925"/>
                <a:gd name="T34" fmla="*/ 90044 w 150813"/>
                <a:gd name="T35" fmla="*/ 139615 h 161925"/>
                <a:gd name="T36" fmla="*/ 75407 w 150813"/>
                <a:gd name="T37" fmla="*/ 161925 h 161925"/>
                <a:gd name="T38" fmla="*/ 60769 w 150813"/>
                <a:gd name="T39" fmla="*/ 139615 h 161925"/>
                <a:gd name="T40" fmla="*/ 37703 w 150813"/>
                <a:gd name="T41" fmla="*/ 151078 h 161925"/>
                <a:gd name="T42" fmla="*/ 35416 w 150813"/>
                <a:gd name="T43" fmla="*/ 123899 h 161925"/>
                <a:gd name="T44" fmla="*/ 10103 w 150813"/>
                <a:gd name="T45" fmla="*/ 121444 h 161925"/>
                <a:gd name="T46" fmla="*/ 20779 w 150813"/>
                <a:gd name="T47" fmla="*/ 96678 h 161925"/>
                <a:gd name="T48" fmla="*/ 0 w 150813"/>
                <a:gd name="T49" fmla="*/ 80963 h 16192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50813"/>
                <a:gd name="T76" fmla="*/ 0 h 161925"/>
                <a:gd name="T77" fmla="*/ 150813 w 150813"/>
                <a:gd name="T78" fmla="*/ 161925 h 16192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50813" h="161925">
                  <a:moveTo>
                    <a:pt x="0" y="80963"/>
                  </a:moveTo>
                  <a:lnTo>
                    <a:pt x="20779" y="65247"/>
                  </a:lnTo>
                  <a:lnTo>
                    <a:pt x="10103" y="40481"/>
                  </a:lnTo>
                  <a:lnTo>
                    <a:pt x="35416" y="38026"/>
                  </a:lnTo>
                  <a:lnTo>
                    <a:pt x="37703" y="10847"/>
                  </a:lnTo>
                  <a:lnTo>
                    <a:pt x="60769" y="22310"/>
                  </a:lnTo>
                  <a:lnTo>
                    <a:pt x="75407" y="0"/>
                  </a:lnTo>
                  <a:lnTo>
                    <a:pt x="90044" y="22310"/>
                  </a:lnTo>
                  <a:lnTo>
                    <a:pt x="113110" y="10847"/>
                  </a:lnTo>
                  <a:lnTo>
                    <a:pt x="115397" y="38026"/>
                  </a:lnTo>
                  <a:lnTo>
                    <a:pt x="140710" y="40481"/>
                  </a:lnTo>
                  <a:lnTo>
                    <a:pt x="130034" y="65247"/>
                  </a:lnTo>
                  <a:lnTo>
                    <a:pt x="150813" y="80963"/>
                  </a:lnTo>
                  <a:lnTo>
                    <a:pt x="130034" y="96678"/>
                  </a:lnTo>
                  <a:lnTo>
                    <a:pt x="140710" y="121444"/>
                  </a:lnTo>
                  <a:lnTo>
                    <a:pt x="115397" y="123899"/>
                  </a:lnTo>
                  <a:lnTo>
                    <a:pt x="113110" y="151078"/>
                  </a:lnTo>
                  <a:lnTo>
                    <a:pt x="90044" y="139615"/>
                  </a:lnTo>
                  <a:lnTo>
                    <a:pt x="75407" y="161925"/>
                  </a:lnTo>
                  <a:lnTo>
                    <a:pt x="60769" y="139615"/>
                  </a:lnTo>
                  <a:lnTo>
                    <a:pt x="37703" y="151078"/>
                  </a:lnTo>
                  <a:lnTo>
                    <a:pt x="35416" y="123899"/>
                  </a:lnTo>
                  <a:lnTo>
                    <a:pt x="10103" y="121444"/>
                  </a:lnTo>
                  <a:lnTo>
                    <a:pt x="20779" y="96678"/>
                  </a:lnTo>
                  <a:lnTo>
                    <a:pt x="0" y="80963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endParaRPr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星 12 249">
              <a:extLst>
                <a:ext uri="{FF2B5EF4-FFF2-40B4-BE49-F238E27FC236}">
                  <a16:creationId xmlns:a16="http://schemas.microsoft.com/office/drawing/2014/main" id="{3B14B2DB-0C2E-4459-BF3C-1C7ACDA253E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6458" y="1765043"/>
              <a:ext cx="113032" cy="111380"/>
            </a:xfrm>
            <a:custGeom>
              <a:avLst/>
              <a:gdLst>
                <a:gd name="T0" fmla="*/ 0 w 150813"/>
                <a:gd name="T1" fmla="*/ 80963 h 161925"/>
                <a:gd name="T2" fmla="*/ 20779 w 150813"/>
                <a:gd name="T3" fmla="*/ 65247 h 161925"/>
                <a:gd name="T4" fmla="*/ 10103 w 150813"/>
                <a:gd name="T5" fmla="*/ 40481 h 161925"/>
                <a:gd name="T6" fmla="*/ 35416 w 150813"/>
                <a:gd name="T7" fmla="*/ 38026 h 161925"/>
                <a:gd name="T8" fmla="*/ 37703 w 150813"/>
                <a:gd name="T9" fmla="*/ 10847 h 161925"/>
                <a:gd name="T10" fmla="*/ 60769 w 150813"/>
                <a:gd name="T11" fmla="*/ 22310 h 161925"/>
                <a:gd name="T12" fmla="*/ 75407 w 150813"/>
                <a:gd name="T13" fmla="*/ 0 h 161925"/>
                <a:gd name="T14" fmla="*/ 90044 w 150813"/>
                <a:gd name="T15" fmla="*/ 22310 h 161925"/>
                <a:gd name="T16" fmla="*/ 113110 w 150813"/>
                <a:gd name="T17" fmla="*/ 10847 h 161925"/>
                <a:gd name="T18" fmla="*/ 115397 w 150813"/>
                <a:gd name="T19" fmla="*/ 38026 h 161925"/>
                <a:gd name="T20" fmla="*/ 140710 w 150813"/>
                <a:gd name="T21" fmla="*/ 40481 h 161925"/>
                <a:gd name="T22" fmla="*/ 130034 w 150813"/>
                <a:gd name="T23" fmla="*/ 65247 h 161925"/>
                <a:gd name="T24" fmla="*/ 150813 w 150813"/>
                <a:gd name="T25" fmla="*/ 80963 h 161925"/>
                <a:gd name="T26" fmla="*/ 130034 w 150813"/>
                <a:gd name="T27" fmla="*/ 96678 h 161925"/>
                <a:gd name="T28" fmla="*/ 140710 w 150813"/>
                <a:gd name="T29" fmla="*/ 121444 h 161925"/>
                <a:gd name="T30" fmla="*/ 115397 w 150813"/>
                <a:gd name="T31" fmla="*/ 123899 h 161925"/>
                <a:gd name="T32" fmla="*/ 113110 w 150813"/>
                <a:gd name="T33" fmla="*/ 151078 h 161925"/>
                <a:gd name="T34" fmla="*/ 90044 w 150813"/>
                <a:gd name="T35" fmla="*/ 139615 h 161925"/>
                <a:gd name="T36" fmla="*/ 75407 w 150813"/>
                <a:gd name="T37" fmla="*/ 161925 h 161925"/>
                <a:gd name="T38" fmla="*/ 60769 w 150813"/>
                <a:gd name="T39" fmla="*/ 139615 h 161925"/>
                <a:gd name="T40" fmla="*/ 37703 w 150813"/>
                <a:gd name="T41" fmla="*/ 151078 h 161925"/>
                <a:gd name="T42" fmla="*/ 35416 w 150813"/>
                <a:gd name="T43" fmla="*/ 123899 h 161925"/>
                <a:gd name="T44" fmla="*/ 10103 w 150813"/>
                <a:gd name="T45" fmla="*/ 121444 h 161925"/>
                <a:gd name="T46" fmla="*/ 20779 w 150813"/>
                <a:gd name="T47" fmla="*/ 96678 h 161925"/>
                <a:gd name="T48" fmla="*/ 0 w 150813"/>
                <a:gd name="T49" fmla="*/ 80963 h 16192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50813"/>
                <a:gd name="T76" fmla="*/ 0 h 161925"/>
                <a:gd name="T77" fmla="*/ 150813 w 150813"/>
                <a:gd name="T78" fmla="*/ 161925 h 16192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50813" h="161925">
                  <a:moveTo>
                    <a:pt x="0" y="80963"/>
                  </a:moveTo>
                  <a:lnTo>
                    <a:pt x="20779" y="65247"/>
                  </a:lnTo>
                  <a:lnTo>
                    <a:pt x="10103" y="40481"/>
                  </a:lnTo>
                  <a:lnTo>
                    <a:pt x="35416" y="38026"/>
                  </a:lnTo>
                  <a:lnTo>
                    <a:pt x="37703" y="10847"/>
                  </a:lnTo>
                  <a:lnTo>
                    <a:pt x="60769" y="22310"/>
                  </a:lnTo>
                  <a:lnTo>
                    <a:pt x="75407" y="0"/>
                  </a:lnTo>
                  <a:lnTo>
                    <a:pt x="90044" y="22310"/>
                  </a:lnTo>
                  <a:lnTo>
                    <a:pt x="113110" y="10847"/>
                  </a:lnTo>
                  <a:lnTo>
                    <a:pt x="115397" y="38026"/>
                  </a:lnTo>
                  <a:lnTo>
                    <a:pt x="140710" y="40481"/>
                  </a:lnTo>
                  <a:lnTo>
                    <a:pt x="130034" y="65247"/>
                  </a:lnTo>
                  <a:lnTo>
                    <a:pt x="150813" y="80963"/>
                  </a:lnTo>
                  <a:lnTo>
                    <a:pt x="130034" y="96678"/>
                  </a:lnTo>
                  <a:lnTo>
                    <a:pt x="140710" y="121444"/>
                  </a:lnTo>
                  <a:lnTo>
                    <a:pt x="115397" y="123899"/>
                  </a:lnTo>
                  <a:lnTo>
                    <a:pt x="113110" y="151078"/>
                  </a:lnTo>
                  <a:lnTo>
                    <a:pt x="90044" y="139615"/>
                  </a:lnTo>
                  <a:lnTo>
                    <a:pt x="75407" y="161925"/>
                  </a:lnTo>
                  <a:lnTo>
                    <a:pt x="60769" y="139615"/>
                  </a:lnTo>
                  <a:lnTo>
                    <a:pt x="37703" y="151078"/>
                  </a:lnTo>
                  <a:lnTo>
                    <a:pt x="35416" y="123899"/>
                  </a:lnTo>
                  <a:lnTo>
                    <a:pt x="10103" y="121444"/>
                  </a:lnTo>
                  <a:lnTo>
                    <a:pt x="20779" y="96678"/>
                  </a:lnTo>
                  <a:lnTo>
                    <a:pt x="0" y="80963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endParaRPr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テキスト ボックス 409">
              <a:extLst>
                <a:ext uri="{FF2B5EF4-FFF2-40B4-BE49-F238E27FC236}">
                  <a16:creationId xmlns:a16="http://schemas.microsoft.com/office/drawing/2014/main" id="{A209294E-9B4D-4CC7-B4D7-9AB2664F29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8953" y="1377048"/>
              <a:ext cx="2539736" cy="657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3 cm apart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右中かっこ 13">
              <a:extLst>
                <a:ext uri="{FF2B5EF4-FFF2-40B4-BE49-F238E27FC236}">
                  <a16:creationId xmlns:a16="http://schemas.microsoft.com/office/drawing/2014/main" id="{D71BD5BF-DDB5-4FE5-AD83-1E287E7A0A45}"/>
                </a:ext>
              </a:extLst>
            </p:cNvPr>
            <p:cNvSpPr/>
            <p:nvPr/>
          </p:nvSpPr>
          <p:spPr>
            <a:xfrm flipH="1">
              <a:off x="4011163" y="1487052"/>
              <a:ext cx="287864" cy="298450"/>
            </a:xfrm>
            <a:prstGeom prst="righ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テキスト ボックス 409">
              <a:extLst>
                <a:ext uri="{FF2B5EF4-FFF2-40B4-BE49-F238E27FC236}">
                  <a16:creationId xmlns:a16="http://schemas.microsoft.com/office/drawing/2014/main" id="{FFEE42A7-8B16-4475-8B32-D2E1294042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8951" y="907432"/>
              <a:ext cx="2514534" cy="657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r"/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3 cm apart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テキスト ボックス 305">
              <a:extLst>
                <a:ext uri="{FF2B5EF4-FFF2-40B4-BE49-F238E27FC236}">
                  <a16:creationId xmlns:a16="http://schemas.microsoft.com/office/drawing/2014/main" id="{6B5C6571-66D2-DA42-BCA3-D08143209E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0538" y="743931"/>
              <a:ext cx="1808299" cy="657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Water 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F043B32D-B591-5E4F-AA43-79AA37F7586A}"/>
                </a:ext>
              </a:extLst>
            </p:cNvPr>
            <p:cNvSpPr/>
            <p:nvPr/>
          </p:nvSpPr>
          <p:spPr>
            <a:xfrm>
              <a:off x="6572043" y="1188788"/>
              <a:ext cx="777469" cy="6571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Ti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テキスト ボックス 305">
              <a:extLst>
                <a:ext uri="{FF2B5EF4-FFF2-40B4-BE49-F238E27FC236}">
                  <a16:creationId xmlns:a16="http://schemas.microsoft.com/office/drawing/2014/main" id="{00D30553-7BB3-AC47-8F87-CAAC299A69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5071" y="1649021"/>
              <a:ext cx="1808299" cy="657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Water 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テキスト ボックス 305">
              <a:extLst>
                <a:ext uri="{FF2B5EF4-FFF2-40B4-BE49-F238E27FC236}">
                  <a16:creationId xmlns:a16="http://schemas.microsoft.com/office/drawing/2014/main" id="{B969688F-8136-AD40-B8CF-3F57F2A41C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09937" y="760268"/>
              <a:ext cx="1281784" cy="5406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Upper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テキスト ボックス 305">
              <a:extLst>
                <a:ext uri="{FF2B5EF4-FFF2-40B4-BE49-F238E27FC236}">
                  <a16:creationId xmlns:a16="http://schemas.microsoft.com/office/drawing/2014/main" id="{D7F73A30-27B6-E04A-AFD3-7AFB89084D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09939" y="1213678"/>
              <a:ext cx="1423178" cy="5406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Middle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テキスト ボックス 305">
              <a:extLst>
                <a:ext uri="{FF2B5EF4-FFF2-40B4-BE49-F238E27FC236}">
                  <a16:creationId xmlns:a16="http://schemas.microsoft.com/office/drawing/2014/main" id="{BBB847C6-9EC1-1E4C-B91D-870247CCDC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09937" y="1641762"/>
              <a:ext cx="1297130" cy="5406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Lower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C44A3237-6D30-B542-B8AA-0B0ED6B90E28}"/>
              </a:ext>
            </a:extLst>
          </p:cNvPr>
          <p:cNvGrpSpPr/>
          <p:nvPr/>
        </p:nvGrpSpPr>
        <p:grpSpPr>
          <a:xfrm>
            <a:off x="1783917" y="4876547"/>
            <a:ext cx="869992" cy="1410921"/>
            <a:chOff x="282619" y="-13798"/>
            <a:chExt cx="1944601" cy="2569404"/>
          </a:xfrm>
        </p:grpSpPr>
        <p:cxnSp>
          <p:nvCxnSpPr>
            <p:cNvPr id="133" name="曲線コネクタ 132">
              <a:extLst>
                <a:ext uri="{FF2B5EF4-FFF2-40B4-BE49-F238E27FC236}">
                  <a16:creationId xmlns:a16="http://schemas.microsoft.com/office/drawing/2014/main" id="{9645CFE3-FD79-444D-A715-B7FC417229B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57103" y="1609580"/>
              <a:ext cx="355377" cy="201829"/>
            </a:xfrm>
            <a:prstGeom prst="curvedConnector3">
              <a:avLst>
                <a:gd name="adj1" fmla="val 50000"/>
              </a:avLst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4" name="Rectangle 1099">
              <a:extLst>
                <a:ext uri="{FF2B5EF4-FFF2-40B4-BE49-F238E27FC236}">
                  <a16:creationId xmlns:a16="http://schemas.microsoft.com/office/drawing/2014/main" id="{F8DE8F4E-323F-4944-BB7B-67F8F07DF1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968" y="1960145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5" name="Rectangle 1100">
              <a:extLst>
                <a:ext uri="{FF2B5EF4-FFF2-40B4-BE49-F238E27FC236}">
                  <a16:creationId xmlns:a16="http://schemas.microsoft.com/office/drawing/2014/main" id="{6A213432-43F7-D543-822D-894CA446477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07517">
              <a:off x="1074960" y="1784502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6" name="Rectangle 1101">
              <a:extLst>
                <a:ext uri="{FF2B5EF4-FFF2-40B4-BE49-F238E27FC236}">
                  <a16:creationId xmlns:a16="http://schemas.microsoft.com/office/drawing/2014/main" id="{EA9CD83B-7A1D-AD48-8075-281788ED97C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733946">
              <a:off x="1093397" y="1617109"/>
              <a:ext cx="112810" cy="217240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7" name="Rectangle 1102">
              <a:extLst>
                <a:ext uri="{FF2B5EF4-FFF2-40B4-BE49-F238E27FC236}">
                  <a16:creationId xmlns:a16="http://schemas.microsoft.com/office/drawing/2014/main" id="{7D4ED98F-3DAD-6A41-B275-2D00E3D20D3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733946">
              <a:off x="1152307" y="1279088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8" name="Rectangle 1103">
              <a:extLst>
                <a:ext uri="{FF2B5EF4-FFF2-40B4-BE49-F238E27FC236}">
                  <a16:creationId xmlns:a16="http://schemas.microsoft.com/office/drawing/2014/main" id="{AD5527DD-4E23-6C44-9462-03B8A9FC98C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2639">
              <a:off x="1118254" y="1450498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Rectangle 1099">
              <a:extLst>
                <a:ext uri="{FF2B5EF4-FFF2-40B4-BE49-F238E27FC236}">
                  <a16:creationId xmlns:a16="http://schemas.microsoft.com/office/drawing/2014/main" id="{66534CC3-D5C0-6346-B55B-8C03731679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3277" y="1089588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0" name="Rectangle 1100">
              <a:extLst>
                <a:ext uri="{FF2B5EF4-FFF2-40B4-BE49-F238E27FC236}">
                  <a16:creationId xmlns:a16="http://schemas.microsoft.com/office/drawing/2014/main" id="{F5FB3A62-0D03-F64D-9EA5-11883AC0A1B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81391">
              <a:off x="1172223" y="895176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1" name="Rectangle 1101">
              <a:extLst>
                <a:ext uri="{FF2B5EF4-FFF2-40B4-BE49-F238E27FC236}">
                  <a16:creationId xmlns:a16="http://schemas.microsoft.com/office/drawing/2014/main" id="{E1F840B9-6616-D84C-8597-9C766A9B0C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238551">
              <a:off x="1204892" y="732553"/>
              <a:ext cx="112810" cy="217240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2" name="台形 64">
              <a:extLst>
                <a:ext uri="{FF2B5EF4-FFF2-40B4-BE49-F238E27FC236}">
                  <a16:creationId xmlns:a16="http://schemas.microsoft.com/office/drawing/2014/main" id="{3CFB7E88-84F2-2B44-81E5-EA18FCC4EC8E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674909" y="2176469"/>
              <a:ext cx="797822" cy="379137"/>
            </a:xfrm>
            <a:custGeom>
              <a:avLst/>
              <a:gdLst>
                <a:gd name="T0" fmla="*/ 0 w 712543"/>
                <a:gd name="T1" fmla="*/ 319008 h 319008"/>
                <a:gd name="T2" fmla="*/ 79752 w 712543"/>
                <a:gd name="T3" fmla="*/ 0 h 319008"/>
                <a:gd name="T4" fmla="*/ 632791 w 712543"/>
                <a:gd name="T5" fmla="*/ 0 h 319008"/>
                <a:gd name="T6" fmla="*/ 712543 w 712543"/>
                <a:gd name="T7" fmla="*/ 319008 h 319008"/>
                <a:gd name="T8" fmla="*/ 0 w 712543"/>
                <a:gd name="T9" fmla="*/ 319008 h 3190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12543"/>
                <a:gd name="T16" fmla="*/ 0 h 319008"/>
                <a:gd name="T17" fmla="*/ 712543 w 712543"/>
                <a:gd name="T18" fmla="*/ 319008 h 31900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12543" h="319008">
                  <a:moveTo>
                    <a:pt x="0" y="319008"/>
                  </a:moveTo>
                  <a:lnTo>
                    <a:pt x="79752" y="0"/>
                  </a:lnTo>
                  <a:lnTo>
                    <a:pt x="632791" y="0"/>
                  </a:lnTo>
                  <a:lnTo>
                    <a:pt x="712543" y="319008"/>
                  </a:lnTo>
                  <a:lnTo>
                    <a:pt x="0" y="319008"/>
                  </a:lnTo>
                  <a:close/>
                </a:path>
              </a:pathLst>
            </a:custGeom>
            <a:solidFill>
              <a:schemeClr val="tx1"/>
            </a:solidFill>
            <a:ln w="9525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endParaRPr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" name="AutoShape 1114">
              <a:extLst>
                <a:ext uri="{FF2B5EF4-FFF2-40B4-BE49-F238E27FC236}">
                  <a16:creationId xmlns:a16="http://schemas.microsoft.com/office/drawing/2014/main" id="{1F1A2436-F5FB-014B-A485-B563A10D8DD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4938602" flipH="1">
              <a:off x="1848860" y="1486964"/>
              <a:ext cx="72950" cy="245228"/>
            </a:xfrm>
            <a:prstGeom prst="triangle">
              <a:avLst>
                <a:gd name="adj" fmla="val 50000"/>
              </a:avLst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" name="AutoShape 1115">
              <a:extLst>
                <a:ext uri="{FF2B5EF4-FFF2-40B4-BE49-F238E27FC236}">
                  <a16:creationId xmlns:a16="http://schemas.microsoft.com/office/drawing/2014/main" id="{C8C2730A-F2D9-6244-BECF-122DEFAA8D9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505507" y="1338565"/>
              <a:ext cx="197413" cy="562245"/>
            </a:xfrm>
            <a:prstGeom prst="star16">
              <a:avLst>
                <a:gd name="adj" fmla="val 37500"/>
              </a:avLst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45" name="図形グループ 144">
              <a:extLst>
                <a:ext uri="{FF2B5EF4-FFF2-40B4-BE49-F238E27FC236}">
                  <a16:creationId xmlns:a16="http://schemas.microsoft.com/office/drawing/2014/main" id="{9C3461C5-8735-2E4F-89A3-216704DB09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9235" y="-13798"/>
              <a:ext cx="867985" cy="787705"/>
              <a:chOff x="2870745" y="787650"/>
              <a:chExt cx="1077173" cy="1185227"/>
            </a:xfrm>
          </p:grpSpPr>
          <p:cxnSp>
            <p:nvCxnSpPr>
              <p:cNvPr id="161" name="曲線コネクタ 145">
                <a:extLst>
                  <a:ext uri="{FF2B5EF4-FFF2-40B4-BE49-F238E27FC236}">
                    <a16:creationId xmlns:a16="http://schemas.microsoft.com/office/drawing/2014/main" id="{A701A9BC-DCC7-D14E-977F-65C83CE1EF7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2870745" y="1419454"/>
                <a:ext cx="438820" cy="303686"/>
              </a:xfrm>
              <a:prstGeom prst="curvedConnector3">
                <a:avLst>
                  <a:gd name="adj1" fmla="val 50000"/>
                </a:avLst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62" name="Group 1113">
                <a:extLst>
                  <a:ext uri="{FF2B5EF4-FFF2-40B4-BE49-F238E27FC236}">
                    <a16:creationId xmlns:a16="http://schemas.microsoft.com/office/drawing/2014/main" id="{620B8F0F-681F-4640-89B9-8458484F524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8693308">
                <a:off x="3077908" y="1117496"/>
                <a:ext cx="870010" cy="439261"/>
                <a:chOff x="1265" y="2670"/>
                <a:chExt cx="500" cy="246"/>
              </a:xfrm>
            </p:grpSpPr>
            <p:sp>
              <p:nvSpPr>
                <p:cNvPr id="169" name="AutoShape 1114">
                  <a:extLst>
                    <a:ext uri="{FF2B5EF4-FFF2-40B4-BE49-F238E27FC236}">
                      <a16:creationId xmlns:a16="http://schemas.microsoft.com/office/drawing/2014/main" id="{F2A5D582-802A-7C4A-8F6C-B29149B9AE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327" y="2656"/>
                  <a:ext cx="116" cy="240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0" name="AutoShape 1115">
                  <a:extLst>
                    <a:ext uri="{FF2B5EF4-FFF2-40B4-BE49-F238E27FC236}">
                      <a16:creationId xmlns:a16="http://schemas.microsoft.com/office/drawing/2014/main" id="{A2C5F1DB-2FCC-1A49-A47F-EFA14162E1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>
                  <a:off x="1441" y="2592"/>
                  <a:ext cx="246" cy="402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63" name="Group 1113">
                <a:extLst>
                  <a:ext uri="{FF2B5EF4-FFF2-40B4-BE49-F238E27FC236}">
                    <a16:creationId xmlns:a16="http://schemas.microsoft.com/office/drawing/2014/main" id="{E88F7679-8D1E-0347-8292-68CAEEF020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8883289">
                <a:off x="3026907" y="1654878"/>
                <a:ext cx="796929" cy="317999"/>
                <a:chOff x="1260" y="2651"/>
                <a:chExt cx="458" cy="287"/>
              </a:xfrm>
            </p:grpSpPr>
            <p:sp>
              <p:nvSpPr>
                <p:cNvPr id="167" name="AutoShape 1114">
                  <a:extLst>
                    <a:ext uri="{FF2B5EF4-FFF2-40B4-BE49-F238E27FC236}">
                      <a16:creationId xmlns:a16="http://schemas.microsoft.com/office/drawing/2014/main" id="{72CA3DFF-206C-8843-9705-D7A85BC841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280" y="2715"/>
                  <a:ext cx="98" cy="12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8" name="AutoShape 1115">
                  <a:extLst>
                    <a:ext uri="{FF2B5EF4-FFF2-40B4-BE49-F238E27FC236}">
                      <a16:creationId xmlns:a16="http://schemas.microsoft.com/office/drawing/2014/main" id="{08A630C1-ECEA-984D-9EEE-137E3212C7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942755">
                  <a:off x="1380" y="2605"/>
                  <a:ext cx="287" cy="401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64" name="Group 1113">
                <a:extLst>
                  <a:ext uri="{FF2B5EF4-FFF2-40B4-BE49-F238E27FC236}">
                    <a16:creationId xmlns:a16="http://schemas.microsoft.com/office/drawing/2014/main" id="{2575921E-8751-9D49-BA17-26CB1918226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6641749">
                <a:off x="2811338" y="1018197"/>
                <a:ext cx="796929" cy="335835"/>
                <a:chOff x="1260" y="2651"/>
                <a:chExt cx="458" cy="287"/>
              </a:xfrm>
            </p:grpSpPr>
            <p:sp>
              <p:nvSpPr>
                <p:cNvPr id="165" name="AutoShape 1114">
                  <a:extLst>
                    <a:ext uri="{FF2B5EF4-FFF2-40B4-BE49-F238E27FC236}">
                      <a16:creationId xmlns:a16="http://schemas.microsoft.com/office/drawing/2014/main" id="{2D34DB39-4C3D-AB4D-A0C6-A1C93B82E7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280" y="2715"/>
                  <a:ext cx="98" cy="12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6" name="AutoShape 1115">
                  <a:extLst>
                    <a:ext uri="{FF2B5EF4-FFF2-40B4-BE49-F238E27FC236}">
                      <a16:creationId xmlns:a16="http://schemas.microsoft.com/office/drawing/2014/main" id="{5AB57BED-DA5F-F249-8277-4CE8EF7E35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942755">
                  <a:off x="1380" y="2605"/>
                  <a:ext cx="287" cy="401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cxnSp>
          <p:nvCxnSpPr>
            <p:cNvPr id="146" name="曲線コネクタ 253">
              <a:extLst>
                <a:ext uri="{FF2B5EF4-FFF2-40B4-BE49-F238E27FC236}">
                  <a16:creationId xmlns:a16="http://schemas.microsoft.com/office/drawing/2014/main" id="{42A44E65-B81F-DE49-BA1D-41D5D683FC6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738576" y="1481453"/>
              <a:ext cx="355377" cy="201829"/>
            </a:xfrm>
            <a:prstGeom prst="curvedConnector3">
              <a:avLst>
                <a:gd name="adj1" fmla="val 50000"/>
              </a:avLst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47" name="Group 1113">
              <a:extLst>
                <a:ext uri="{FF2B5EF4-FFF2-40B4-BE49-F238E27FC236}">
                  <a16:creationId xmlns:a16="http://schemas.microsoft.com/office/drawing/2014/main" id="{1A463D8C-B8C8-3744-BBAA-CAE5912FB36A}"/>
                </a:ext>
              </a:extLst>
            </p:cNvPr>
            <p:cNvGrpSpPr>
              <a:grpSpLocks/>
            </p:cNvGrpSpPr>
            <p:nvPr/>
          </p:nvGrpSpPr>
          <p:grpSpPr bwMode="auto">
            <a:xfrm rot="12906692" flipH="1">
              <a:off x="282619" y="1317620"/>
              <a:ext cx="605711" cy="230223"/>
              <a:chOff x="1371" y="2589"/>
              <a:chExt cx="432" cy="194"/>
            </a:xfrm>
          </p:grpSpPr>
          <p:sp>
            <p:nvSpPr>
              <p:cNvPr id="159" name="AutoShape 1114">
                <a:extLst>
                  <a:ext uri="{FF2B5EF4-FFF2-40B4-BE49-F238E27FC236}">
                    <a16:creationId xmlns:a16="http://schemas.microsoft.com/office/drawing/2014/main" id="{2A6FCE5C-DB9F-614B-ADCD-C200C8AA78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 flipH="1">
                <a:off x="1411" y="2610"/>
                <a:ext cx="38" cy="118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0" name="AutoShape 1115">
                <a:extLst>
                  <a:ext uri="{FF2B5EF4-FFF2-40B4-BE49-F238E27FC236}">
                    <a16:creationId xmlns:a16="http://schemas.microsoft.com/office/drawing/2014/main" id="{EEB01BA5-2FED-8040-9543-69C5BD67BF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>
                <a:off x="1506" y="2485"/>
                <a:ext cx="194" cy="401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48" name="曲線コネクタ 345">
              <a:extLst>
                <a:ext uri="{FF2B5EF4-FFF2-40B4-BE49-F238E27FC236}">
                  <a16:creationId xmlns:a16="http://schemas.microsoft.com/office/drawing/2014/main" id="{D5CDC71B-5344-6643-B74F-99A60EA9B0F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889073" y="492842"/>
              <a:ext cx="353601" cy="201829"/>
            </a:xfrm>
            <a:prstGeom prst="curvedConnector3">
              <a:avLst>
                <a:gd name="adj1" fmla="val 50000"/>
              </a:avLst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49" name="Group 1113">
              <a:extLst>
                <a:ext uri="{FF2B5EF4-FFF2-40B4-BE49-F238E27FC236}">
                  <a16:creationId xmlns:a16="http://schemas.microsoft.com/office/drawing/2014/main" id="{70059C74-9D1E-C24D-AF8F-E364C9BADA82}"/>
                </a:ext>
              </a:extLst>
            </p:cNvPr>
            <p:cNvGrpSpPr>
              <a:grpSpLocks/>
            </p:cNvGrpSpPr>
            <p:nvPr/>
          </p:nvGrpSpPr>
          <p:grpSpPr bwMode="auto">
            <a:xfrm rot="12906692" flipH="1">
              <a:off x="509331" y="294582"/>
              <a:ext cx="642165" cy="340590"/>
              <a:chOff x="1260" y="2651"/>
              <a:chExt cx="458" cy="287"/>
            </a:xfrm>
          </p:grpSpPr>
          <p:sp>
            <p:nvSpPr>
              <p:cNvPr id="157" name="AutoShape 1114">
                <a:extLst>
                  <a:ext uri="{FF2B5EF4-FFF2-40B4-BE49-F238E27FC236}">
                    <a16:creationId xmlns:a16="http://schemas.microsoft.com/office/drawing/2014/main" id="{8483BD90-4C0B-5447-AD85-EC954085AD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 flipH="1">
                <a:off x="1280" y="2715"/>
                <a:ext cx="98" cy="129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8" name="AutoShape 1115">
                <a:extLst>
                  <a:ext uri="{FF2B5EF4-FFF2-40B4-BE49-F238E27FC236}">
                    <a16:creationId xmlns:a16="http://schemas.microsoft.com/office/drawing/2014/main" id="{C555D1FE-6B27-EC41-915F-508A1B5712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4942755">
                <a:off x="1380" y="2605"/>
                <a:ext cx="287" cy="401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50" name="Group 1113">
              <a:extLst>
                <a:ext uri="{FF2B5EF4-FFF2-40B4-BE49-F238E27FC236}">
                  <a16:creationId xmlns:a16="http://schemas.microsoft.com/office/drawing/2014/main" id="{D9CEC2F5-0180-3546-A323-682F990CE893}"/>
                </a:ext>
              </a:extLst>
            </p:cNvPr>
            <p:cNvGrpSpPr>
              <a:grpSpLocks/>
            </p:cNvGrpSpPr>
            <p:nvPr/>
          </p:nvGrpSpPr>
          <p:grpSpPr bwMode="auto">
            <a:xfrm rot="8883289" flipH="1">
              <a:off x="514165" y="696502"/>
              <a:ext cx="642165" cy="211343"/>
              <a:chOff x="1260" y="2651"/>
              <a:chExt cx="458" cy="287"/>
            </a:xfrm>
          </p:grpSpPr>
          <p:sp>
            <p:nvSpPr>
              <p:cNvPr id="155" name="AutoShape 1114">
                <a:extLst>
                  <a:ext uri="{FF2B5EF4-FFF2-40B4-BE49-F238E27FC236}">
                    <a16:creationId xmlns:a16="http://schemas.microsoft.com/office/drawing/2014/main" id="{E4BFD616-5EEC-B04C-A511-6DEAC6285C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 flipH="1">
                <a:off x="1280" y="2715"/>
                <a:ext cx="98" cy="129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6" name="AutoShape 1115">
                <a:extLst>
                  <a:ext uri="{FF2B5EF4-FFF2-40B4-BE49-F238E27FC236}">
                    <a16:creationId xmlns:a16="http://schemas.microsoft.com/office/drawing/2014/main" id="{4C911DC8-B581-5349-ACA6-6C0533604A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4942755">
                <a:off x="1380" y="2605"/>
                <a:ext cx="287" cy="401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51" name="Group 1113">
              <a:extLst>
                <a:ext uri="{FF2B5EF4-FFF2-40B4-BE49-F238E27FC236}">
                  <a16:creationId xmlns:a16="http://schemas.microsoft.com/office/drawing/2014/main" id="{9F623665-5B46-A640-B0D0-F6D1DD0875D6}"/>
                </a:ext>
              </a:extLst>
            </p:cNvPr>
            <p:cNvGrpSpPr>
              <a:grpSpLocks/>
            </p:cNvGrpSpPr>
            <p:nvPr/>
          </p:nvGrpSpPr>
          <p:grpSpPr bwMode="auto">
            <a:xfrm rot="1905493" flipH="1">
              <a:off x="1295417" y="1668868"/>
              <a:ext cx="642165" cy="211343"/>
              <a:chOff x="1260" y="2651"/>
              <a:chExt cx="458" cy="287"/>
            </a:xfrm>
          </p:grpSpPr>
          <p:sp>
            <p:nvSpPr>
              <p:cNvPr id="153" name="AutoShape 1114">
                <a:extLst>
                  <a:ext uri="{FF2B5EF4-FFF2-40B4-BE49-F238E27FC236}">
                    <a16:creationId xmlns:a16="http://schemas.microsoft.com/office/drawing/2014/main" id="{E30FDACF-B805-6C4F-A3FE-E283E5E7FC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 flipH="1">
                <a:off x="1280" y="2715"/>
                <a:ext cx="98" cy="129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4" name="AutoShape 1115">
                <a:extLst>
                  <a:ext uri="{FF2B5EF4-FFF2-40B4-BE49-F238E27FC236}">
                    <a16:creationId xmlns:a16="http://schemas.microsoft.com/office/drawing/2014/main" id="{6B106003-7252-7948-BF9F-5066DC84C4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4942755">
                <a:off x="1380" y="2605"/>
                <a:ext cx="287" cy="401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2" name="Rectangle 1103">
              <a:extLst>
                <a:ext uri="{FF2B5EF4-FFF2-40B4-BE49-F238E27FC236}">
                  <a16:creationId xmlns:a16="http://schemas.microsoft.com/office/drawing/2014/main" id="{B9BCA4ED-3689-2744-A59C-9765A046168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2639">
              <a:off x="1239580" y="563540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E75954FA-4851-E545-A490-31018F175A02}"/>
              </a:ext>
            </a:extLst>
          </p:cNvPr>
          <p:cNvGrpSpPr/>
          <p:nvPr/>
        </p:nvGrpSpPr>
        <p:grpSpPr>
          <a:xfrm>
            <a:off x="2267500" y="5871743"/>
            <a:ext cx="345705" cy="64165"/>
            <a:chOff x="1578679" y="3071907"/>
            <a:chExt cx="1027203" cy="122239"/>
          </a:xfrm>
        </p:grpSpPr>
        <p:sp>
          <p:nvSpPr>
            <p:cNvPr id="131" name="二等辺三角形 358">
              <a:extLst>
                <a:ext uri="{FF2B5EF4-FFF2-40B4-BE49-F238E27FC236}">
                  <a16:creationId xmlns:a16="http://schemas.microsoft.com/office/drawing/2014/main" id="{043BDBA0-BECF-CB47-AB34-138B5D089D7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2007304" y="2643283"/>
              <a:ext cx="122238" cy="97948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2" name="円/楕円 104">
              <a:extLst>
                <a:ext uri="{FF2B5EF4-FFF2-40B4-BE49-F238E27FC236}">
                  <a16:creationId xmlns:a16="http://schemas.microsoft.com/office/drawing/2014/main" id="{A5D56EE6-C150-C64B-9797-78F43746085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531268" y="3071907"/>
              <a:ext cx="74614" cy="12223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9" name="星 12 249">
            <a:extLst>
              <a:ext uri="{FF2B5EF4-FFF2-40B4-BE49-F238E27FC236}">
                <a16:creationId xmlns:a16="http://schemas.microsoft.com/office/drawing/2014/main" id="{D2F990D3-AF0F-584B-8755-25C03DD52C02}"/>
              </a:ext>
            </a:extLst>
          </p:cNvPr>
          <p:cNvSpPr>
            <a:spLocks/>
          </p:cNvSpPr>
          <p:nvPr/>
        </p:nvSpPr>
        <p:spPr bwMode="auto">
          <a:xfrm>
            <a:off x="2167613" y="5463082"/>
            <a:ext cx="50569" cy="61161"/>
          </a:xfrm>
          <a:custGeom>
            <a:avLst/>
            <a:gdLst>
              <a:gd name="T0" fmla="*/ 0 w 150813"/>
              <a:gd name="T1" fmla="*/ 80963 h 161925"/>
              <a:gd name="T2" fmla="*/ 20779 w 150813"/>
              <a:gd name="T3" fmla="*/ 65247 h 161925"/>
              <a:gd name="T4" fmla="*/ 10103 w 150813"/>
              <a:gd name="T5" fmla="*/ 40481 h 161925"/>
              <a:gd name="T6" fmla="*/ 35416 w 150813"/>
              <a:gd name="T7" fmla="*/ 38026 h 161925"/>
              <a:gd name="T8" fmla="*/ 37703 w 150813"/>
              <a:gd name="T9" fmla="*/ 10847 h 161925"/>
              <a:gd name="T10" fmla="*/ 60769 w 150813"/>
              <a:gd name="T11" fmla="*/ 22310 h 161925"/>
              <a:gd name="T12" fmla="*/ 75407 w 150813"/>
              <a:gd name="T13" fmla="*/ 0 h 161925"/>
              <a:gd name="T14" fmla="*/ 90044 w 150813"/>
              <a:gd name="T15" fmla="*/ 22310 h 161925"/>
              <a:gd name="T16" fmla="*/ 113110 w 150813"/>
              <a:gd name="T17" fmla="*/ 10847 h 161925"/>
              <a:gd name="T18" fmla="*/ 115397 w 150813"/>
              <a:gd name="T19" fmla="*/ 38026 h 161925"/>
              <a:gd name="T20" fmla="*/ 140710 w 150813"/>
              <a:gd name="T21" fmla="*/ 40481 h 161925"/>
              <a:gd name="T22" fmla="*/ 130034 w 150813"/>
              <a:gd name="T23" fmla="*/ 65247 h 161925"/>
              <a:gd name="T24" fmla="*/ 150813 w 150813"/>
              <a:gd name="T25" fmla="*/ 80963 h 161925"/>
              <a:gd name="T26" fmla="*/ 130034 w 150813"/>
              <a:gd name="T27" fmla="*/ 96678 h 161925"/>
              <a:gd name="T28" fmla="*/ 140710 w 150813"/>
              <a:gd name="T29" fmla="*/ 121444 h 161925"/>
              <a:gd name="T30" fmla="*/ 115397 w 150813"/>
              <a:gd name="T31" fmla="*/ 123899 h 161925"/>
              <a:gd name="T32" fmla="*/ 113110 w 150813"/>
              <a:gd name="T33" fmla="*/ 151078 h 161925"/>
              <a:gd name="T34" fmla="*/ 90044 w 150813"/>
              <a:gd name="T35" fmla="*/ 139615 h 161925"/>
              <a:gd name="T36" fmla="*/ 75407 w 150813"/>
              <a:gd name="T37" fmla="*/ 161925 h 161925"/>
              <a:gd name="T38" fmla="*/ 60769 w 150813"/>
              <a:gd name="T39" fmla="*/ 139615 h 161925"/>
              <a:gd name="T40" fmla="*/ 37703 w 150813"/>
              <a:gd name="T41" fmla="*/ 151078 h 161925"/>
              <a:gd name="T42" fmla="*/ 35416 w 150813"/>
              <a:gd name="T43" fmla="*/ 123899 h 161925"/>
              <a:gd name="T44" fmla="*/ 10103 w 150813"/>
              <a:gd name="T45" fmla="*/ 121444 h 161925"/>
              <a:gd name="T46" fmla="*/ 20779 w 150813"/>
              <a:gd name="T47" fmla="*/ 96678 h 161925"/>
              <a:gd name="T48" fmla="*/ 0 w 150813"/>
              <a:gd name="T49" fmla="*/ 80963 h 161925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50813"/>
              <a:gd name="T76" fmla="*/ 0 h 161925"/>
              <a:gd name="T77" fmla="*/ 150813 w 150813"/>
              <a:gd name="T78" fmla="*/ 161925 h 161925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50813" h="161925">
                <a:moveTo>
                  <a:pt x="0" y="80963"/>
                </a:moveTo>
                <a:lnTo>
                  <a:pt x="20779" y="65247"/>
                </a:lnTo>
                <a:lnTo>
                  <a:pt x="10103" y="40481"/>
                </a:lnTo>
                <a:lnTo>
                  <a:pt x="35416" y="38026"/>
                </a:lnTo>
                <a:lnTo>
                  <a:pt x="37703" y="10847"/>
                </a:lnTo>
                <a:lnTo>
                  <a:pt x="60769" y="22310"/>
                </a:lnTo>
                <a:lnTo>
                  <a:pt x="75407" y="0"/>
                </a:lnTo>
                <a:lnTo>
                  <a:pt x="90044" y="22310"/>
                </a:lnTo>
                <a:lnTo>
                  <a:pt x="113110" y="10847"/>
                </a:lnTo>
                <a:lnTo>
                  <a:pt x="115397" y="38026"/>
                </a:lnTo>
                <a:lnTo>
                  <a:pt x="140710" y="40481"/>
                </a:lnTo>
                <a:lnTo>
                  <a:pt x="130034" y="65247"/>
                </a:lnTo>
                <a:lnTo>
                  <a:pt x="150813" y="80963"/>
                </a:lnTo>
                <a:lnTo>
                  <a:pt x="130034" y="96678"/>
                </a:lnTo>
                <a:lnTo>
                  <a:pt x="140710" y="121444"/>
                </a:lnTo>
                <a:lnTo>
                  <a:pt x="115397" y="123899"/>
                </a:lnTo>
                <a:lnTo>
                  <a:pt x="113110" y="151078"/>
                </a:lnTo>
                <a:lnTo>
                  <a:pt x="90044" y="139615"/>
                </a:lnTo>
                <a:lnTo>
                  <a:pt x="75407" y="161925"/>
                </a:lnTo>
                <a:lnTo>
                  <a:pt x="60769" y="139615"/>
                </a:lnTo>
                <a:lnTo>
                  <a:pt x="37703" y="151078"/>
                </a:lnTo>
                <a:lnTo>
                  <a:pt x="35416" y="123899"/>
                </a:lnTo>
                <a:lnTo>
                  <a:pt x="10103" y="121444"/>
                </a:lnTo>
                <a:lnTo>
                  <a:pt x="20779" y="96678"/>
                </a:lnTo>
                <a:lnTo>
                  <a:pt x="0" y="80963"/>
                </a:lnTo>
                <a:close/>
              </a:path>
            </a:pathLst>
          </a:custGeom>
          <a:solidFill>
            <a:srgbClr val="000000"/>
          </a:solidFill>
          <a:ln w="9525" cap="flat" cmpd="sng">
            <a:solidFill>
              <a:schemeClr val="bg1"/>
            </a:solidFill>
            <a:prstDash val="solid"/>
            <a:round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endParaRPr lang="ja-JP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D54DF2BC-84DF-C942-B3E4-91247E600F6C}"/>
              </a:ext>
            </a:extLst>
          </p:cNvPr>
          <p:cNvGrpSpPr/>
          <p:nvPr/>
        </p:nvGrpSpPr>
        <p:grpSpPr>
          <a:xfrm>
            <a:off x="2272809" y="5468460"/>
            <a:ext cx="345705" cy="64165"/>
            <a:chOff x="1578679" y="3071907"/>
            <a:chExt cx="1027203" cy="122239"/>
          </a:xfrm>
        </p:grpSpPr>
        <p:sp>
          <p:nvSpPr>
            <p:cNvPr id="129" name="二等辺三角形 255">
              <a:extLst>
                <a:ext uri="{FF2B5EF4-FFF2-40B4-BE49-F238E27FC236}">
                  <a16:creationId xmlns:a16="http://schemas.microsoft.com/office/drawing/2014/main" id="{C739DDC8-5957-5840-BC83-414B0CE442E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2007304" y="2643283"/>
              <a:ext cx="122238" cy="97948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0" name="円/楕円 32">
              <a:extLst>
                <a:ext uri="{FF2B5EF4-FFF2-40B4-BE49-F238E27FC236}">
                  <a16:creationId xmlns:a16="http://schemas.microsoft.com/office/drawing/2014/main" id="{1DF45251-A537-B540-97B5-5D0E4A49C1C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531268" y="3071907"/>
              <a:ext cx="74614" cy="12223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1" name="星 12 249">
            <a:extLst>
              <a:ext uri="{FF2B5EF4-FFF2-40B4-BE49-F238E27FC236}">
                <a16:creationId xmlns:a16="http://schemas.microsoft.com/office/drawing/2014/main" id="{CFBC1815-D941-1245-AD8C-9BD33F1EECC0}"/>
              </a:ext>
            </a:extLst>
          </p:cNvPr>
          <p:cNvSpPr>
            <a:spLocks/>
          </p:cNvSpPr>
          <p:nvPr/>
        </p:nvSpPr>
        <p:spPr bwMode="auto">
          <a:xfrm>
            <a:off x="2146769" y="5853451"/>
            <a:ext cx="50569" cy="61161"/>
          </a:xfrm>
          <a:custGeom>
            <a:avLst/>
            <a:gdLst>
              <a:gd name="T0" fmla="*/ 0 w 150813"/>
              <a:gd name="T1" fmla="*/ 80963 h 161925"/>
              <a:gd name="T2" fmla="*/ 20779 w 150813"/>
              <a:gd name="T3" fmla="*/ 65247 h 161925"/>
              <a:gd name="T4" fmla="*/ 10103 w 150813"/>
              <a:gd name="T5" fmla="*/ 40481 h 161925"/>
              <a:gd name="T6" fmla="*/ 35416 w 150813"/>
              <a:gd name="T7" fmla="*/ 38026 h 161925"/>
              <a:gd name="T8" fmla="*/ 37703 w 150813"/>
              <a:gd name="T9" fmla="*/ 10847 h 161925"/>
              <a:gd name="T10" fmla="*/ 60769 w 150813"/>
              <a:gd name="T11" fmla="*/ 22310 h 161925"/>
              <a:gd name="T12" fmla="*/ 75407 w 150813"/>
              <a:gd name="T13" fmla="*/ 0 h 161925"/>
              <a:gd name="T14" fmla="*/ 90044 w 150813"/>
              <a:gd name="T15" fmla="*/ 22310 h 161925"/>
              <a:gd name="T16" fmla="*/ 113110 w 150813"/>
              <a:gd name="T17" fmla="*/ 10847 h 161925"/>
              <a:gd name="T18" fmla="*/ 115397 w 150813"/>
              <a:gd name="T19" fmla="*/ 38026 h 161925"/>
              <a:gd name="T20" fmla="*/ 140710 w 150813"/>
              <a:gd name="T21" fmla="*/ 40481 h 161925"/>
              <a:gd name="T22" fmla="*/ 130034 w 150813"/>
              <a:gd name="T23" fmla="*/ 65247 h 161925"/>
              <a:gd name="T24" fmla="*/ 150813 w 150813"/>
              <a:gd name="T25" fmla="*/ 80963 h 161925"/>
              <a:gd name="T26" fmla="*/ 130034 w 150813"/>
              <a:gd name="T27" fmla="*/ 96678 h 161925"/>
              <a:gd name="T28" fmla="*/ 140710 w 150813"/>
              <a:gd name="T29" fmla="*/ 121444 h 161925"/>
              <a:gd name="T30" fmla="*/ 115397 w 150813"/>
              <a:gd name="T31" fmla="*/ 123899 h 161925"/>
              <a:gd name="T32" fmla="*/ 113110 w 150813"/>
              <a:gd name="T33" fmla="*/ 151078 h 161925"/>
              <a:gd name="T34" fmla="*/ 90044 w 150813"/>
              <a:gd name="T35" fmla="*/ 139615 h 161925"/>
              <a:gd name="T36" fmla="*/ 75407 w 150813"/>
              <a:gd name="T37" fmla="*/ 161925 h 161925"/>
              <a:gd name="T38" fmla="*/ 60769 w 150813"/>
              <a:gd name="T39" fmla="*/ 139615 h 161925"/>
              <a:gd name="T40" fmla="*/ 37703 w 150813"/>
              <a:gd name="T41" fmla="*/ 151078 h 161925"/>
              <a:gd name="T42" fmla="*/ 35416 w 150813"/>
              <a:gd name="T43" fmla="*/ 123899 h 161925"/>
              <a:gd name="T44" fmla="*/ 10103 w 150813"/>
              <a:gd name="T45" fmla="*/ 121444 h 161925"/>
              <a:gd name="T46" fmla="*/ 20779 w 150813"/>
              <a:gd name="T47" fmla="*/ 96678 h 161925"/>
              <a:gd name="T48" fmla="*/ 0 w 150813"/>
              <a:gd name="T49" fmla="*/ 80963 h 161925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50813"/>
              <a:gd name="T76" fmla="*/ 0 h 161925"/>
              <a:gd name="T77" fmla="*/ 150813 w 150813"/>
              <a:gd name="T78" fmla="*/ 161925 h 161925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50813" h="161925">
                <a:moveTo>
                  <a:pt x="0" y="80963"/>
                </a:moveTo>
                <a:lnTo>
                  <a:pt x="20779" y="65247"/>
                </a:lnTo>
                <a:lnTo>
                  <a:pt x="10103" y="40481"/>
                </a:lnTo>
                <a:lnTo>
                  <a:pt x="35416" y="38026"/>
                </a:lnTo>
                <a:lnTo>
                  <a:pt x="37703" y="10847"/>
                </a:lnTo>
                <a:lnTo>
                  <a:pt x="60769" y="22310"/>
                </a:lnTo>
                <a:lnTo>
                  <a:pt x="75407" y="0"/>
                </a:lnTo>
                <a:lnTo>
                  <a:pt x="90044" y="22310"/>
                </a:lnTo>
                <a:lnTo>
                  <a:pt x="113110" y="10847"/>
                </a:lnTo>
                <a:lnTo>
                  <a:pt x="115397" y="38026"/>
                </a:lnTo>
                <a:lnTo>
                  <a:pt x="140710" y="40481"/>
                </a:lnTo>
                <a:lnTo>
                  <a:pt x="130034" y="65247"/>
                </a:lnTo>
                <a:lnTo>
                  <a:pt x="150813" y="80963"/>
                </a:lnTo>
                <a:lnTo>
                  <a:pt x="130034" y="96678"/>
                </a:lnTo>
                <a:lnTo>
                  <a:pt x="140710" y="121444"/>
                </a:lnTo>
                <a:lnTo>
                  <a:pt x="115397" y="123899"/>
                </a:lnTo>
                <a:lnTo>
                  <a:pt x="113110" y="151078"/>
                </a:lnTo>
                <a:lnTo>
                  <a:pt x="90044" y="139615"/>
                </a:lnTo>
                <a:lnTo>
                  <a:pt x="75407" y="161925"/>
                </a:lnTo>
                <a:lnTo>
                  <a:pt x="60769" y="139615"/>
                </a:lnTo>
                <a:lnTo>
                  <a:pt x="37703" y="151078"/>
                </a:lnTo>
                <a:lnTo>
                  <a:pt x="35416" y="123899"/>
                </a:lnTo>
                <a:lnTo>
                  <a:pt x="10103" y="121444"/>
                </a:lnTo>
                <a:lnTo>
                  <a:pt x="20779" y="96678"/>
                </a:lnTo>
                <a:lnTo>
                  <a:pt x="0" y="80963"/>
                </a:lnTo>
                <a:close/>
              </a:path>
            </a:pathLst>
          </a:custGeom>
          <a:solidFill>
            <a:srgbClr val="000000"/>
          </a:solidFill>
          <a:ln w="9525" cap="flat" cmpd="sng">
            <a:solidFill>
              <a:schemeClr val="bg1"/>
            </a:solidFill>
            <a:prstDash val="solid"/>
            <a:round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endParaRPr lang="ja-JP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7204FFF4-844A-254F-B20B-C6501E8462E2}"/>
              </a:ext>
            </a:extLst>
          </p:cNvPr>
          <p:cNvGrpSpPr/>
          <p:nvPr/>
        </p:nvGrpSpPr>
        <p:grpSpPr>
          <a:xfrm>
            <a:off x="4152744" y="4895771"/>
            <a:ext cx="869992" cy="1410921"/>
            <a:chOff x="282619" y="-13798"/>
            <a:chExt cx="1944601" cy="2569404"/>
          </a:xfrm>
        </p:grpSpPr>
        <p:cxnSp>
          <p:nvCxnSpPr>
            <p:cNvPr id="91" name="曲線コネクタ 90">
              <a:extLst>
                <a:ext uri="{FF2B5EF4-FFF2-40B4-BE49-F238E27FC236}">
                  <a16:creationId xmlns:a16="http://schemas.microsoft.com/office/drawing/2014/main" id="{9D78E68B-EBD7-244F-8AB8-914C3117DD3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57103" y="1609580"/>
              <a:ext cx="355377" cy="201829"/>
            </a:xfrm>
            <a:prstGeom prst="curvedConnector3">
              <a:avLst>
                <a:gd name="adj1" fmla="val 50000"/>
              </a:avLst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" name="Rectangle 1099">
              <a:extLst>
                <a:ext uri="{FF2B5EF4-FFF2-40B4-BE49-F238E27FC236}">
                  <a16:creationId xmlns:a16="http://schemas.microsoft.com/office/drawing/2014/main" id="{516164A9-3B5F-6144-8DCF-FD4E32C0B7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968" y="1960145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Rectangle 1100">
              <a:extLst>
                <a:ext uri="{FF2B5EF4-FFF2-40B4-BE49-F238E27FC236}">
                  <a16:creationId xmlns:a16="http://schemas.microsoft.com/office/drawing/2014/main" id="{CF750370-C861-5E47-BB9C-D9CEB09EC7C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07517">
              <a:off x="1074960" y="1784502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Rectangle 1101">
              <a:extLst>
                <a:ext uri="{FF2B5EF4-FFF2-40B4-BE49-F238E27FC236}">
                  <a16:creationId xmlns:a16="http://schemas.microsoft.com/office/drawing/2014/main" id="{09FF6A05-EEB0-0B4D-8300-FB69B0CE1CD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733946">
              <a:off x="1093397" y="1617109"/>
              <a:ext cx="112810" cy="217240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Rectangle 1102">
              <a:extLst>
                <a:ext uri="{FF2B5EF4-FFF2-40B4-BE49-F238E27FC236}">
                  <a16:creationId xmlns:a16="http://schemas.microsoft.com/office/drawing/2014/main" id="{4B0A0E59-92CC-F545-8011-AC9360F7EBA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733946">
              <a:off x="1152307" y="1279088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Rectangle 1103">
              <a:extLst>
                <a:ext uri="{FF2B5EF4-FFF2-40B4-BE49-F238E27FC236}">
                  <a16:creationId xmlns:a16="http://schemas.microsoft.com/office/drawing/2014/main" id="{42125E5E-B309-5447-B51A-F020813F9FD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2639">
              <a:off x="1118254" y="1450498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Rectangle 1099">
              <a:extLst>
                <a:ext uri="{FF2B5EF4-FFF2-40B4-BE49-F238E27FC236}">
                  <a16:creationId xmlns:a16="http://schemas.microsoft.com/office/drawing/2014/main" id="{83DE3525-16AA-EE42-9490-6889A770F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3277" y="1089588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Rectangle 1100">
              <a:extLst>
                <a:ext uri="{FF2B5EF4-FFF2-40B4-BE49-F238E27FC236}">
                  <a16:creationId xmlns:a16="http://schemas.microsoft.com/office/drawing/2014/main" id="{4781FF14-B865-EF4D-A7C4-829E8197C74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81391">
              <a:off x="1172223" y="895176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Rectangle 1101">
              <a:extLst>
                <a:ext uri="{FF2B5EF4-FFF2-40B4-BE49-F238E27FC236}">
                  <a16:creationId xmlns:a16="http://schemas.microsoft.com/office/drawing/2014/main" id="{8CDC6F4F-D930-3A44-8213-58599D45C45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238551">
              <a:off x="1204892" y="732553"/>
              <a:ext cx="112810" cy="217240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台形 64">
              <a:extLst>
                <a:ext uri="{FF2B5EF4-FFF2-40B4-BE49-F238E27FC236}">
                  <a16:creationId xmlns:a16="http://schemas.microsoft.com/office/drawing/2014/main" id="{82EB4299-391B-984B-A7F5-EFDA1DEA11BE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674909" y="2176469"/>
              <a:ext cx="797822" cy="379137"/>
            </a:xfrm>
            <a:custGeom>
              <a:avLst/>
              <a:gdLst>
                <a:gd name="T0" fmla="*/ 0 w 712543"/>
                <a:gd name="T1" fmla="*/ 319008 h 319008"/>
                <a:gd name="T2" fmla="*/ 79752 w 712543"/>
                <a:gd name="T3" fmla="*/ 0 h 319008"/>
                <a:gd name="T4" fmla="*/ 632791 w 712543"/>
                <a:gd name="T5" fmla="*/ 0 h 319008"/>
                <a:gd name="T6" fmla="*/ 712543 w 712543"/>
                <a:gd name="T7" fmla="*/ 319008 h 319008"/>
                <a:gd name="T8" fmla="*/ 0 w 712543"/>
                <a:gd name="T9" fmla="*/ 319008 h 3190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12543"/>
                <a:gd name="T16" fmla="*/ 0 h 319008"/>
                <a:gd name="T17" fmla="*/ 712543 w 712543"/>
                <a:gd name="T18" fmla="*/ 319008 h 31900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12543" h="319008">
                  <a:moveTo>
                    <a:pt x="0" y="319008"/>
                  </a:moveTo>
                  <a:lnTo>
                    <a:pt x="79752" y="0"/>
                  </a:lnTo>
                  <a:lnTo>
                    <a:pt x="632791" y="0"/>
                  </a:lnTo>
                  <a:lnTo>
                    <a:pt x="712543" y="319008"/>
                  </a:lnTo>
                  <a:lnTo>
                    <a:pt x="0" y="319008"/>
                  </a:lnTo>
                  <a:close/>
                </a:path>
              </a:pathLst>
            </a:custGeom>
            <a:solidFill>
              <a:schemeClr val="tx1"/>
            </a:solidFill>
            <a:ln w="9525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endParaRPr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AutoShape 1114">
              <a:extLst>
                <a:ext uri="{FF2B5EF4-FFF2-40B4-BE49-F238E27FC236}">
                  <a16:creationId xmlns:a16="http://schemas.microsoft.com/office/drawing/2014/main" id="{D7D04D62-83ED-BB4D-B0D4-6065B5004EF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4938602" flipH="1">
              <a:off x="1848860" y="1486964"/>
              <a:ext cx="72950" cy="245228"/>
            </a:xfrm>
            <a:prstGeom prst="triangle">
              <a:avLst>
                <a:gd name="adj" fmla="val 50000"/>
              </a:avLst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AutoShape 1115">
              <a:extLst>
                <a:ext uri="{FF2B5EF4-FFF2-40B4-BE49-F238E27FC236}">
                  <a16:creationId xmlns:a16="http://schemas.microsoft.com/office/drawing/2014/main" id="{FCFF9684-743F-3D40-A619-500E07C4790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505507" y="1338565"/>
              <a:ext cx="197413" cy="562245"/>
            </a:xfrm>
            <a:prstGeom prst="star16">
              <a:avLst>
                <a:gd name="adj" fmla="val 37500"/>
              </a:avLst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3" name="図形グループ 144">
              <a:extLst>
                <a:ext uri="{FF2B5EF4-FFF2-40B4-BE49-F238E27FC236}">
                  <a16:creationId xmlns:a16="http://schemas.microsoft.com/office/drawing/2014/main" id="{839CE7F5-586A-5244-A13E-CF2F925E96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9235" y="-13798"/>
              <a:ext cx="867985" cy="787705"/>
              <a:chOff x="2870745" y="787650"/>
              <a:chExt cx="1077173" cy="1185227"/>
            </a:xfrm>
          </p:grpSpPr>
          <p:cxnSp>
            <p:nvCxnSpPr>
              <p:cNvPr id="119" name="曲線コネクタ 145">
                <a:extLst>
                  <a:ext uri="{FF2B5EF4-FFF2-40B4-BE49-F238E27FC236}">
                    <a16:creationId xmlns:a16="http://schemas.microsoft.com/office/drawing/2014/main" id="{14750226-2611-AA49-A211-86BB9C02B45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2870745" y="1419454"/>
                <a:ext cx="438820" cy="303686"/>
              </a:xfrm>
              <a:prstGeom prst="curvedConnector3">
                <a:avLst>
                  <a:gd name="adj1" fmla="val 50000"/>
                </a:avLst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20" name="Group 1113">
                <a:extLst>
                  <a:ext uri="{FF2B5EF4-FFF2-40B4-BE49-F238E27FC236}">
                    <a16:creationId xmlns:a16="http://schemas.microsoft.com/office/drawing/2014/main" id="{68748C50-26E2-8748-8F8F-C0FC33B73C0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8693308">
                <a:off x="3077908" y="1117496"/>
                <a:ext cx="870010" cy="439261"/>
                <a:chOff x="1265" y="2670"/>
                <a:chExt cx="500" cy="246"/>
              </a:xfrm>
            </p:grpSpPr>
            <p:sp>
              <p:nvSpPr>
                <p:cNvPr id="127" name="AutoShape 1114">
                  <a:extLst>
                    <a:ext uri="{FF2B5EF4-FFF2-40B4-BE49-F238E27FC236}">
                      <a16:creationId xmlns:a16="http://schemas.microsoft.com/office/drawing/2014/main" id="{1D16C08C-D635-0B4D-9848-6D45DB9F87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327" y="2656"/>
                  <a:ext cx="116" cy="240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" name="AutoShape 1115">
                  <a:extLst>
                    <a:ext uri="{FF2B5EF4-FFF2-40B4-BE49-F238E27FC236}">
                      <a16:creationId xmlns:a16="http://schemas.microsoft.com/office/drawing/2014/main" id="{80F1E923-1936-3443-8E95-F614B350BF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>
                  <a:off x="1441" y="2592"/>
                  <a:ext cx="246" cy="402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1" name="Group 1113">
                <a:extLst>
                  <a:ext uri="{FF2B5EF4-FFF2-40B4-BE49-F238E27FC236}">
                    <a16:creationId xmlns:a16="http://schemas.microsoft.com/office/drawing/2014/main" id="{6C9B4D91-3756-E84B-8D1F-61ACF7AAF36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8883289">
                <a:off x="3026907" y="1654878"/>
                <a:ext cx="796929" cy="317999"/>
                <a:chOff x="1260" y="2651"/>
                <a:chExt cx="458" cy="287"/>
              </a:xfrm>
            </p:grpSpPr>
            <p:sp>
              <p:nvSpPr>
                <p:cNvPr id="125" name="AutoShape 1114">
                  <a:extLst>
                    <a:ext uri="{FF2B5EF4-FFF2-40B4-BE49-F238E27FC236}">
                      <a16:creationId xmlns:a16="http://schemas.microsoft.com/office/drawing/2014/main" id="{DF7FA3D4-3AC7-9349-82B9-FB79F25443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280" y="2715"/>
                  <a:ext cx="98" cy="12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" name="AutoShape 1115">
                  <a:extLst>
                    <a:ext uri="{FF2B5EF4-FFF2-40B4-BE49-F238E27FC236}">
                      <a16:creationId xmlns:a16="http://schemas.microsoft.com/office/drawing/2014/main" id="{08007DE4-432E-EA41-8677-4986C51A86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942755">
                  <a:off x="1380" y="2605"/>
                  <a:ext cx="287" cy="401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2" name="Group 1113">
                <a:extLst>
                  <a:ext uri="{FF2B5EF4-FFF2-40B4-BE49-F238E27FC236}">
                    <a16:creationId xmlns:a16="http://schemas.microsoft.com/office/drawing/2014/main" id="{3AE8E957-F1B8-6746-BA84-FD65D83436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6641749">
                <a:off x="2811338" y="1018197"/>
                <a:ext cx="796929" cy="335835"/>
                <a:chOff x="1260" y="2651"/>
                <a:chExt cx="458" cy="287"/>
              </a:xfrm>
            </p:grpSpPr>
            <p:sp>
              <p:nvSpPr>
                <p:cNvPr id="123" name="AutoShape 1114">
                  <a:extLst>
                    <a:ext uri="{FF2B5EF4-FFF2-40B4-BE49-F238E27FC236}">
                      <a16:creationId xmlns:a16="http://schemas.microsoft.com/office/drawing/2014/main" id="{1F28DDFC-6468-9E49-87FB-2B8A2B0F27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280" y="2715"/>
                  <a:ext cx="98" cy="12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" name="AutoShape 1115">
                  <a:extLst>
                    <a:ext uri="{FF2B5EF4-FFF2-40B4-BE49-F238E27FC236}">
                      <a16:creationId xmlns:a16="http://schemas.microsoft.com/office/drawing/2014/main" id="{E9FA4C8E-BF78-C44A-A31C-6E6A5B6EC3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942755">
                  <a:off x="1380" y="2605"/>
                  <a:ext cx="287" cy="401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cxnSp>
          <p:nvCxnSpPr>
            <p:cNvPr id="104" name="曲線コネクタ 253">
              <a:extLst>
                <a:ext uri="{FF2B5EF4-FFF2-40B4-BE49-F238E27FC236}">
                  <a16:creationId xmlns:a16="http://schemas.microsoft.com/office/drawing/2014/main" id="{34A40101-E8E7-F74C-970F-1509810373B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738576" y="1481453"/>
              <a:ext cx="355377" cy="201829"/>
            </a:xfrm>
            <a:prstGeom prst="curvedConnector3">
              <a:avLst>
                <a:gd name="adj1" fmla="val 50000"/>
              </a:avLst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05" name="Group 1113">
              <a:extLst>
                <a:ext uri="{FF2B5EF4-FFF2-40B4-BE49-F238E27FC236}">
                  <a16:creationId xmlns:a16="http://schemas.microsoft.com/office/drawing/2014/main" id="{B0FF482B-BBDC-E945-BAED-EBBD247680FA}"/>
                </a:ext>
              </a:extLst>
            </p:cNvPr>
            <p:cNvGrpSpPr>
              <a:grpSpLocks/>
            </p:cNvGrpSpPr>
            <p:nvPr/>
          </p:nvGrpSpPr>
          <p:grpSpPr bwMode="auto">
            <a:xfrm rot="12906692" flipH="1">
              <a:off x="282619" y="1317620"/>
              <a:ext cx="605711" cy="230223"/>
              <a:chOff x="1371" y="2589"/>
              <a:chExt cx="432" cy="194"/>
            </a:xfrm>
          </p:grpSpPr>
          <p:sp>
            <p:nvSpPr>
              <p:cNvPr id="117" name="AutoShape 1114">
                <a:extLst>
                  <a:ext uri="{FF2B5EF4-FFF2-40B4-BE49-F238E27FC236}">
                    <a16:creationId xmlns:a16="http://schemas.microsoft.com/office/drawing/2014/main" id="{1292D59B-DFF2-084C-919E-FB66AE50CE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 flipH="1">
                <a:off x="1411" y="2610"/>
                <a:ext cx="38" cy="118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" name="AutoShape 1115">
                <a:extLst>
                  <a:ext uri="{FF2B5EF4-FFF2-40B4-BE49-F238E27FC236}">
                    <a16:creationId xmlns:a16="http://schemas.microsoft.com/office/drawing/2014/main" id="{D299A047-6DE5-8147-9C0E-9ED2CF393B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>
                <a:off x="1506" y="2485"/>
                <a:ext cx="194" cy="401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06" name="曲線コネクタ 345">
              <a:extLst>
                <a:ext uri="{FF2B5EF4-FFF2-40B4-BE49-F238E27FC236}">
                  <a16:creationId xmlns:a16="http://schemas.microsoft.com/office/drawing/2014/main" id="{CC9FAC16-D08B-BE47-8461-DA71EB6E754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889073" y="492842"/>
              <a:ext cx="353601" cy="201829"/>
            </a:xfrm>
            <a:prstGeom prst="curvedConnector3">
              <a:avLst>
                <a:gd name="adj1" fmla="val 50000"/>
              </a:avLst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07" name="Group 1113">
              <a:extLst>
                <a:ext uri="{FF2B5EF4-FFF2-40B4-BE49-F238E27FC236}">
                  <a16:creationId xmlns:a16="http://schemas.microsoft.com/office/drawing/2014/main" id="{553E0207-0BFB-B145-BC29-D343A3CA08E6}"/>
                </a:ext>
              </a:extLst>
            </p:cNvPr>
            <p:cNvGrpSpPr>
              <a:grpSpLocks/>
            </p:cNvGrpSpPr>
            <p:nvPr/>
          </p:nvGrpSpPr>
          <p:grpSpPr bwMode="auto">
            <a:xfrm rot="12906692" flipH="1">
              <a:off x="509331" y="294582"/>
              <a:ext cx="642165" cy="340590"/>
              <a:chOff x="1260" y="2651"/>
              <a:chExt cx="458" cy="287"/>
            </a:xfrm>
          </p:grpSpPr>
          <p:sp>
            <p:nvSpPr>
              <p:cNvPr id="115" name="AutoShape 1114">
                <a:extLst>
                  <a:ext uri="{FF2B5EF4-FFF2-40B4-BE49-F238E27FC236}">
                    <a16:creationId xmlns:a16="http://schemas.microsoft.com/office/drawing/2014/main" id="{51A6AC73-5B1C-8649-9873-AB4552F672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 flipH="1">
                <a:off x="1280" y="2715"/>
                <a:ext cx="98" cy="129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" name="AutoShape 1115">
                <a:extLst>
                  <a:ext uri="{FF2B5EF4-FFF2-40B4-BE49-F238E27FC236}">
                    <a16:creationId xmlns:a16="http://schemas.microsoft.com/office/drawing/2014/main" id="{D6AAD8A3-41AA-AE42-B567-069D381BB6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4942755">
                <a:off x="1380" y="2605"/>
                <a:ext cx="287" cy="401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8" name="Group 1113">
              <a:extLst>
                <a:ext uri="{FF2B5EF4-FFF2-40B4-BE49-F238E27FC236}">
                  <a16:creationId xmlns:a16="http://schemas.microsoft.com/office/drawing/2014/main" id="{1BD76938-1CB9-9248-B5B6-BBE8524F85EC}"/>
                </a:ext>
              </a:extLst>
            </p:cNvPr>
            <p:cNvGrpSpPr>
              <a:grpSpLocks/>
            </p:cNvGrpSpPr>
            <p:nvPr/>
          </p:nvGrpSpPr>
          <p:grpSpPr bwMode="auto">
            <a:xfrm rot="8883289" flipH="1">
              <a:off x="514165" y="696502"/>
              <a:ext cx="642165" cy="211343"/>
              <a:chOff x="1260" y="2651"/>
              <a:chExt cx="458" cy="287"/>
            </a:xfrm>
          </p:grpSpPr>
          <p:sp>
            <p:nvSpPr>
              <p:cNvPr id="113" name="AutoShape 1114">
                <a:extLst>
                  <a:ext uri="{FF2B5EF4-FFF2-40B4-BE49-F238E27FC236}">
                    <a16:creationId xmlns:a16="http://schemas.microsoft.com/office/drawing/2014/main" id="{0D53CBAF-DCED-5446-98F1-00FD57B256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 flipH="1">
                <a:off x="1280" y="2715"/>
                <a:ext cx="98" cy="129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" name="AutoShape 1115">
                <a:extLst>
                  <a:ext uri="{FF2B5EF4-FFF2-40B4-BE49-F238E27FC236}">
                    <a16:creationId xmlns:a16="http://schemas.microsoft.com/office/drawing/2014/main" id="{972569D7-227D-4F4B-9845-5EC9661EFC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4942755">
                <a:off x="1380" y="2605"/>
                <a:ext cx="287" cy="401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9" name="Group 1113">
              <a:extLst>
                <a:ext uri="{FF2B5EF4-FFF2-40B4-BE49-F238E27FC236}">
                  <a16:creationId xmlns:a16="http://schemas.microsoft.com/office/drawing/2014/main" id="{1D53F0BD-5A82-7D42-80F5-4C40F188760C}"/>
                </a:ext>
              </a:extLst>
            </p:cNvPr>
            <p:cNvGrpSpPr>
              <a:grpSpLocks/>
            </p:cNvGrpSpPr>
            <p:nvPr/>
          </p:nvGrpSpPr>
          <p:grpSpPr bwMode="auto">
            <a:xfrm rot="1905493" flipH="1">
              <a:off x="1295417" y="1668868"/>
              <a:ext cx="642165" cy="211343"/>
              <a:chOff x="1260" y="2651"/>
              <a:chExt cx="458" cy="287"/>
            </a:xfrm>
          </p:grpSpPr>
          <p:sp>
            <p:nvSpPr>
              <p:cNvPr id="111" name="AutoShape 1114">
                <a:extLst>
                  <a:ext uri="{FF2B5EF4-FFF2-40B4-BE49-F238E27FC236}">
                    <a16:creationId xmlns:a16="http://schemas.microsoft.com/office/drawing/2014/main" id="{759FECE9-68E1-F346-99EA-3C74FEDE83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 flipH="1">
                <a:off x="1280" y="2715"/>
                <a:ext cx="98" cy="129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" name="AutoShape 1115">
                <a:extLst>
                  <a:ext uri="{FF2B5EF4-FFF2-40B4-BE49-F238E27FC236}">
                    <a16:creationId xmlns:a16="http://schemas.microsoft.com/office/drawing/2014/main" id="{93160D6B-17F4-B449-A593-C886FF1CEF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4942755">
                <a:off x="1380" y="2605"/>
                <a:ext cx="287" cy="401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0" name="Rectangle 1103">
              <a:extLst>
                <a:ext uri="{FF2B5EF4-FFF2-40B4-BE49-F238E27FC236}">
                  <a16:creationId xmlns:a16="http://schemas.microsoft.com/office/drawing/2014/main" id="{D0FD855F-FF04-0D4C-9AE2-8A807CEAB4E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2639">
              <a:off x="1239580" y="563540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3" name="テキスト ボックス 667">
            <a:extLst>
              <a:ext uri="{FF2B5EF4-FFF2-40B4-BE49-F238E27FC236}">
                <a16:creationId xmlns:a16="http://schemas.microsoft.com/office/drawing/2014/main" id="{C7A0BDFB-8184-814D-A465-1CEFD84E14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2076" y="4981108"/>
            <a:ext cx="7126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600" b="1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altLang="ja-JP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dai</a:t>
            </a:r>
            <a:endParaRPr lang="ja-JP" alt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星 12 249">
            <a:extLst>
              <a:ext uri="{FF2B5EF4-FFF2-40B4-BE49-F238E27FC236}">
                <a16:creationId xmlns:a16="http://schemas.microsoft.com/office/drawing/2014/main" id="{39085DD2-60EA-2241-BFDE-5DF64BCC5D80}"/>
              </a:ext>
            </a:extLst>
          </p:cNvPr>
          <p:cNvSpPr>
            <a:spLocks/>
          </p:cNvSpPr>
          <p:nvPr/>
        </p:nvSpPr>
        <p:spPr bwMode="auto">
          <a:xfrm>
            <a:off x="4541036" y="5482306"/>
            <a:ext cx="50569" cy="61161"/>
          </a:xfrm>
          <a:custGeom>
            <a:avLst/>
            <a:gdLst>
              <a:gd name="T0" fmla="*/ 0 w 150813"/>
              <a:gd name="T1" fmla="*/ 80963 h 161925"/>
              <a:gd name="T2" fmla="*/ 20779 w 150813"/>
              <a:gd name="T3" fmla="*/ 65247 h 161925"/>
              <a:gd name="T4" fmla="*/ 10103 w 150813"/>
              <a:gd name="T5" fmla="*/ 40481 h 161925"/>
              <a:gd name="T6" fmla="*/ 35416 w 150813"/>
              <a:gd name="T7" fmla="*/ 38026 h 161925"/>
              <a:gd name="T8" fmla="*/ 37703 w 150813"/>
              <a:gd name="T9" fmla="*/ 10847 h 161925"/>
              <a:gd name="T10" fmla="*/ 60769 w 150813"/>
              <a:gd name="T11" fmla="*/ 22310 h 161925"/>
              <a:gd name="T12" fmla="*/ 75407 w 150813"/>
              <a:gd name="T13" fmla="*/ 0 h 161925"/>
              <a:gd name="T14" fmla="*/ 90044 w 150813"/>
              <a:gd name="T15" fmla="*/ 22310 h 161925"/>
              <a:gd name="T16" fmla="*/ 113110 w 150813"/>
              <a:gd name="T17" fmla="*/ 10847 h 161925"/>
              <a:gd name="T18" fmla="*/ 115397 w 150813"/>
              <a:gd name="T19" fmla="*/ 38026 h 161925"/>
              <a:gd name="T20" fmla="*/ 140710 w 150813"/>
              <a:gd name="T21" fmla="*/ 40481 h 161925"/>
              <a:gd name="T22" fmla="*/ 130034 w 150813"/>
              <a:gd name="T23" fmla="*/ 65247 h 161925"/>
              <a:gd name="T24" fmla="*/ 150813 w 150813"/>
              <a:gd name="T25" fmla="*/ 80963 h 161925"/>
              <a:gd name="T26" fmla="*/ 130034 w 150813"/>
              <a:gd name="T27" fmla="*/ 96678 h 161925"/>
              <a:gd name="T28" fmla="*/ 140710 w 150813"/>
              <a:gd name="T29" fmla="*/ 121444 h 161925"/>
              <a:gd name="T30" fmla="*/ 115397 w 150813"/>
              <a:gd name="T31" fmla="*/ 123899 h 161925"/>
              <a:gd name="T32" fmla="*/ 113110 w 150813"/>
              <a:gd name="T33" fmla="*/ 151078 h 161925"/>
              <a:gd name="T34" fmla="*/ 90044 w 150813"/>
              <a:gd name="T35" fmla="*/ 139615 h 161925"/>
              <a:gd name="T36" fmla="*/ 75407 w 150813"/>
              <a:gd name="T37" fmla="*/ 161925 h 161925"/>
              <a:gd name="T38" fmla="*/ 60769 w 150813"/>
              <a:gd name="T39" fmla="*/ 139615 h 161925"/>
              <a:gd name="T40" fmla="*/ 37703 w 150813"/>
              <a:gd name="T41" fmla="*/ 151078 h 161925"/>
              <a:gd name="T42" fmla="*/ 35416 w 150813"/>
              <a:gd name="T43" fmla="*/ 123899 h 161925"/>
              <a:gd name="T44" fmla="*/ 10103 w 150813"/>
              <a:gd name="T45" fmla="*/ 121444 h 161925"/>
              <a:gd name="T46" fmla="*/ 20779 w 150813"/>
              <a:gd name="T47" fmla="*/ 96678 h 161925"/>
              <a:gd name="T48" fmla="*/ 0 w 150813"/>
              <a:gd name="T49" fmla="*/ 80963 h 161925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50813"/>
              <a:gd name="T76" fmla="*/ 0 h 161925"/>
              <a:gd name="T77" fmla="*/ 150813 w 150813"/>
              <a:gd name="T78" fmla="*/ 161925 h 161925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50813" h="161925">
                <a:moveTo>
                  <a:pt x="0" y="80963"/>
                </a:moveTo>
                <a:lnTo>
                  <a:pt x="20779" y="65247"/>
                </a:lnTo>
                <a:lnTo>
                  <a:pt x="10103" y="40481"/>
                </a:lnTo>
                <a:lnTo>
                  <a:pt x="35416" y="38026"/>
                </a:lnTo>
                <a:lnTo>
                  <a:pt x="37703" y="10847"/>
                </a:lnTo>
                <a:lnTo>
                  <a:pt x="60769" y="22310"/>
                </a:lnTo>
                <a:lnTo>
                  <a:pt x="75407" y="0"/>
                </a:lnTo>
                <a:lnTo>
                  <a:pt x="90044" y="22310"/>
                </a:lnTo>
                <a:lnTo>
                  <a:pt x="113110" y="10847"/>
                </a:lnTo>
                <a:lnTo>
                  <a:pt x="115397" y="38026"/>
                </a:lnTo>
                <a:lnTo>
                  <a:pt x="140710" y="40481"/>
                </a:lnTo>
                <a:lnTo>
                  <a:pt x="130034" y="65247"/>
                </a:lnTo>
                <a:lnTo>
                  <a:pt x="150813" y="80963"/>
                </a:lnTo>
                <a:lnTo>
                  <a:pt x="130034" y="96678"/>
                </a:lnTo>
                <a:lnTo>
                  <a:pt x="140710" y="121444"/>
                </a:lnTo>
                <a:lnTo>
                  <a:pt x="115397" y="123899"/>
                </a:lnTo>
                <a:lnTo>
                  <a:pt x="113110" y="151078"/>
                </a:lnTo>
                <a:lnTo>
                  <a:pt x="90044" y="139615"/>
                </a:lnTo>
                <a:lnTo>
                  <a:pt x="75407" y="161925"/>
                </a:lnTo>
                <a:lnTo>
                  <a:pt x="60769" y="139615"/>
                </a:lnTo>
                <a:lnTo>
                  <a:pt x="37703" y="151078"/>
                </a:lnTo>
                <a:lnTo>
                  <a:pt x="35416" y="123899"/>
                </a:lnTo>
                <a:lnTo>
                  <a:pt x="10103" y="121444"/>
                </a:lnTo>
                <a:lnTo>
                  <a:pt x="20779" y="96678"/>
                </a:lnTo>
                <a:lnTo>
                  <a:pt x="0" y="80963"/>
                </a:lnTo>
                <a:close/>
              </a:path>
            </a:pathLst>
          </a:custGeom>
          <a:solidFill>
            <a:srgbClr val="000000"/>
          </a:solidFill>
          <a:ln w="9525" cap="flat" cmpd="sng">
            <a:solidFill>
              <a:schemeClr val="bg1"/>
            </a:solidFill>
            <a:prstDash val="solid"/>
            <a:round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endParaRPr lang="ja-JP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7B61DCD2-B733-0241-9458-F37B422E0B8C}"/>
              </a:ext>
            </a:extLst>
          </p:cNvPr>
          <p:cNvGrpSpPr/>
          <p:nvPr/>
        </p:nvGrpSpPr>
        <p:grpSpPr>
          <a:xfrm>
            <a:off x="4636544" y="5682570"/>
            <a:ext cx="345705" cy="64165"/>
            <a:chOff x="1578679" y="3071907"/>
            <a:chExt cx="1027203" cy="122239"/>
          </a:xfrm>
        </p:grpSpPr>
        <p:sp>
          <p:nvSpPr>
            <p:cNvPr id="89" name="二等辺三角形 258">
              <a:extLst>
                <a:ext uri="{FF2B5EF4-FFF2-40B4-BE49-F238E27FC236}">
                  <a16:creationId xmlns:a16="http://schemas.microsoft.com/office/drawing/2014/main" id="{88525CC5-1F3A-124E-9AD5-240DB938215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2007304" y="2643283"/>
              <a:ext cx="122238" cy="97948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円/楕円 32">
              <a:extLst>
                <a:ext uri="{FF2B5EF4-FFF2-40B4-BE49-F238E27FC236}">
                  <a16:creationId xmlns:a16="http://schemas.microsoft.com/office/drawing/2014/main" id="{A560DE09-6581-FF49-95B4-517052D3CBB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531268" y="3071907"/>
              <a:ext cx="74614" cy="12223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7" name="星 12 249">
            <a:extLst>
              <a:ext uri="{FF2B5EF4-FFF2-40B4-BE49-F238E27FC236}">
                <a16:creationId xmlns:a16="http://schemas.microsoft.com/office/drawing/2014/main" id="{039AF07A-961E-F548-BE8D-8EFFE45A2433}"/>
              </a:ext>
            </a:extLst>
          </p:cNvPr>
          <p:cNvSpPr>
            <a:spLocks/>
          </p:cNvSpPr>
          <p:nvPr/>
        </p:nvSpPr>
        <p:spPr bwMode="auto">
          <a:xfrm>
            <a:off x="4546886" y="5669761"/>
            <a:ext cx="50569" cy="61161"/>
          </a:xfrm>
          <a:custGeom>
            <a:avLst/>
            <a:gdLst>
              <a:gd name="T0" fmla="*/ 0 w 150813"/>
              <a:gd name="T1" fmla="*/ 80963 h 161925"/>
              <a:gd name="T2" fmla="*/ 20779 w 150813"/>
              <a:gd name="T3" fmla="*/ 65247 h 161925"/>
              <a:gd name="T4" fmla="*/ 10103 w 150813"/>
              <a:gd name="T5" fmla="*/ 40481 h 161925"/>
              <a:gd name="T6" fmla="*/ 35416 w 150813"/>
              <a:gd name="T7" fmla="*/ 38026 h 161925"/>
              <a:gd name="T8" fmla="*/ 37703 w 150813"/>
              <a:gd name="T9" fmla="*/ 10847 h 161925"/>
              <a:gd name="T10" fmla="*/ 60769 w 150813"/>
              <a:gd name="T11" fmla="*/ 22310 h 161925"/>
              <a:gd name="T12" fmla="*/ 75407 w 150813"/>
              <a:gd name="T13" fmla="*/ 0 h 161925"/>
              <a:gd name="T14" fmla="*/ 90044 w 150813"/>
              <a:gd name="T15" fmla="*/ 22310 h 161925"/>
              <a:gd name="T16" fmla="*/ 113110 w 150813"/>
              <a:gd name="T17" fmla="*/ 10847 h 161925"/>
              <a:gd name="T18" fmla="*/ 115397 w 150813"/>
              <a:gd name="T19" fmla="*/ 38026 h 161925"/>
              <a:gd name="T20" fmla="*/ 140710 w 150813"/>
              <a:gd name="T21" fmla="*/ 40481 h 161925"/>
              <a:gd name="T22" fmla="*/ 130034 w 150813"/>
              <a:gd name="T23" fmla="*/ 65247 h 161925"/>
              <a:gd name="T24" fmla="*/ 150813 w 150813"/>
              <a:gd name="T25" fmla="*/ 80963 h 161925"/>
              <a:gd name="T26" fmla="*/ 130034 w 150813"/>
              <a:gd name="T27" fmla="*/ 96678 h 161925"/>
              <a:gd name="T28" fmla="*/ 140710 w 150813"/>
              <a:gd name="T29" fmla="*/ 121444 h 161925"/>
              <a:gd name="T30" fmla="*/ 115397 w 150813"/>
              <a:gd name="T31" fmla="*/ 123899 h 161925"/>
              <a:gd name="T32" fmla="*/ 113110 w 150813"/>
              <a:gd name="T33" fmla="*/ 151078 h 161925"/>
              <a:gd name="T34" fmla="*/ 90044 w 150813"/>
              <a:gd name="T35" fmla="*/ 139615 h 161925"/>
              <a:gd name="T36" fmla="*/ 75407 w 150813"/>
              <a:gd name="T37" fmla="*/ 161925 h 161925"/>
              <a:gd name="T38" fmla="*/ 60769 w 150813"/>
              <a:gd name="T39" fmla="*/ 139615 h 161925"/>
              <a:gd name="T40" fmla="*/ 37703 w 150813"/>
              <a:gd name="T41" fmla="*/ 151078 h 161925"/>
              <a:gd name="T42" fmla="*/ 35416 w 150813"/>
              <a:gd name="T43" fmla="*/ 123899 h 161925"/>
              <a:gd name="T44" fmla="*/ 10103 w 150813"/>
              <a:gd name="T45" fmla="*/ 121444 h 161925"/>
              <a:gd name="T46" fmla="*/ 20779 w 150813"/>
              <a:gd name="T47" fmla="*/ 96678 h 161925"/>
              <a:gd name="T48" fmla="*/ 0 w 150813"/>
              <a:gd name="T49" fmla="*/ 80963 h 161925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50813"/>
              <a:gd name="T76" fmla="*/ 0 h 161925"/>
              <a:gd name="T77" fmla="*/ 150813 w 150813"/>
              <a:gd name="T78" fmla="*/ 161925 h 161925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50813" h="161925">
                <a:moveTo>
                  <a:pt x="0" y="80963"/>
                </a:moveTo>
                <a:lnTo>
                  <a:pt x="20779" y="65247"/>
                </a:lnTo>
                <a:lnTo>
                  <a:pt x="10103" y="40481"/>
                </a:lnTo>
                <a:lnTo>
                  <a:pt x="35416" y="38026"/>
                </a:lnTo>
                <a:lnTo>
                  <a:pt x="37703" y="10847"/>
                </a:lnTo>
                <a:lnTo>
                  <a:pt x="60769" y="22310"/>
                </a:lnTo>
                <a:lnTo>
                  <a:pt x="75407" y="0"/>
                </a:lnTo>
                <a:lnTo>
                  <a:pt x="90044" y="22310"/>
                </a:lnTo>
                <a:lnTo>
                  <a:pt x="113110" y="10847"/>
                </a:lnTo>
                <a:lnTo>
                  <a:pt x="115397" y="38026"/>
                </a:lnTo>
                <a:lnTo>
                  <a:pt x="140710" y="40481"/>
                </a:lnTo>
                <a:lnTo>
                  <a:pt x="130034" y="65247"/>
                </a:lnTo>
                <a:lnTo>
                  <a:pt x="150813" y="80963"/>
                </a:lnTo>
                <a:lnTo>
                  <a:pt x="130034" y="96678"/>
                </a:lnTo>
                <a:lnTo>
                  <a:pt x="140710" y="121444"/>
                </a:lnTo>
                <a:lnTo>
                  <a:pt x="115397" y="123899"/>
                </a:lnTo>
                <a:lnTo>
                  <a:pt x="113110" y="151078"/>
                </a:lnTo>
                <a:lnTo>
                  <a:pt x="90044" y="139615"/>
                </a:lnTo>
                <a:lnTo>
                  <a:pt x="75407" y="161925"/>
                </a:lnTo>
                <a:lnTo>
                  <a:pt x="60769" y="139615"/>
                </a:lnTo>
                <a:lnTo>
                  <a:pt x="37703" y="151078"/>
                </a:lnTo>
                <a:lnTo>
                  <a:pt x="35416" y="123899"/>
                </a:lnTo>
                <a:lnTo>
                  <a:pt x="10103" y="121444"/>
                </a:lnTo>
                <a:lnTo>
                  <a:pt x="20779" y="96678"/>
                </a:lnTo>
                <a:lnTo>
                  <a:pt x="0" y="80963"/>
                </a:lnTo>
                <a:close/>
              </a:path>
            </a:pathLst>
          </a:custGeom>
          <a:solidFill>
            <a:srgbClr val="000000"/>
          </a:solidFill>
          <a:ln w="9525" cap="flat" cmpd="sng">
            <a:solidFill>
              <a:schemeClr val="bg1"/>
            </a:solidFill>
            <a:prstDash val="solid"/>
            <a:round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endParaRPr lang="ja-JP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星 12 249">
            <a:extLst>
              <a:ext uri="{FF2B5EF4-FFF2-40B4-BE49-F238E27FC236}">
                <a16:creationId xmlns:a16="http://schemas.microsoft.com/office/drawing/2014/main" id="{667CDCBB-1CFC-534B-9D86-AA69516AA472}"/>
              </a:ext>
            </a:extLst>
          </p:cNvPr>
          <p:cNvSpPr>
            <a:spLocks/>
          </p:cNvSpPr>
          <p:nvPr/>
        </p:nvSpPr>
        <p:spPr bwMode="auto">
          <a:xfrm>
            <a:off x="4515597" y="5872675"/>
            <a:ext cx="50569" cy="61161"/>
          </a:xfrm>
          <a:custGeom>
            <a:avLst/>
            <a:gdLst>
              <a:gd name="T0" fmla="*/ 0 w 150813"/>
              <a:gd name="T1" fmla="*/ 80963 h 161925"/>
              <a:gd name="T2" fmla="*/ 20779 w 150813"/>
              <a:gd name="T3" fmla="*/ 65247 h 161925"/>
              <a:gd name="T4" fmla="*/ 10103 w 150813"/>
              <a:gd name="T5" fmla="*/ 40481 h 161925"/>
              <a:gd name="T6" fmla="*/ 35416 w 150813"/>
              <a:gd name="T7" fmla="*/ 38026 h 161925"/>
              <a:gd name="T8" fmla="*/ 37703 w 150813"/>
              <a:gd name="T9" fmla="*/ 10847 h 161925"/>
              <a:gd name="T10" fmla="*/ 60769 w 150813"/>
              <a:gd name="T11" fmla="*/ 22310 h 161925"/>
              <a:gd name="T12" fmla="*/ 75407 w 150813"/>
              <a:gd name="T13" fmla="*/ 0 h 161925"/>
              <a:gd name="T14" fmla="*/ 90044 w 150813"/>
              <a:gd name="T15" fmla="*/ 22310 h 161925"/>
              <a:gd name="T16" fmla="*/ 113110 w 150813"/>
              <a:gd name="T17" fmla="*/ 10847 h 161925"/>
              <a:gd name="T18" fmla="*/ 115397 w 150813"/>
              <a:gd name="T19" fmla="*/ 38026 h 161925"/>
              <a:gd name="T20" fmla="*/ 140710 w 150813"/>
              <a:gd name="T21" fmla="*/ 40481 h 161925"/>
              <a:gd name="T22" fmla="*/ 130034 w 150813"/>
              <a:gd name="T23" fmla="*/ 65247 h 161925"/>
              <a:gd name="T24" fmla="*/ 150813 w 150813"/>
              <a:gd name="T25" fmla="*/ 80963 h 161925"/>
              <a:gd name="T26" fmla="*/ 130034 w 150813"/>
              <a:gd name="T27" fmla="*/ 96678 h 161925"/>
              <a:gd name="T28" fmla="*/ 140710 w 150813"/>
              <a:gd name="T29" fmla="*/ 121444 h 161925"/>
              <a:gd name="T30" fmla="*/ 115397 w 150813"/>
              <a:gd name="T31" fmla="*/ 123899 h 161925"/>
              <a:gd name="T32" fmla="*/ 113110 w 150813"/>
              <a:gd name="T33" fmla="*/ 151078 h 161925"/>
              <a:gd name="T34" fmla="*/ 90044 w 150813"/>
              <a:gd name="T35" fmla="*/ 139615 h 161925"/>
              <a:gd name="T36" fmla="*/ 75407 w 150813"/>
              <a:gd name="T37" fmla="*/ 161925 h 161925"/>
              <a:gd name="T38" fmla="*/ 60769 w 150813"/>
              <a:gd name="T39" fmla="*/ 139615 h 161925"/>
              <a:gd name="T40" fmla="*/ 37703 w 150813"/>
              <a:gd name="T41" fmla="*/ 151078 h 161925"/>
              <a:gd name="T42" fmla="*/ 35416 w 150813"/>
              <a:gd name="T43" fmla="*/ 123899 h 161925"/>
              <a:gd name="T44" fmla="*/ 10103 w 150813"/>
              <a:gd name="T45" fmla="*/ 121444 h 161925"/>
              <a:gd name="T46" fmla="*/ 20779 w 150813"/>
              <a:gd name="T47" fmla="*/ 96678 h 161925"/>
              <a:gd name="T48" fmla="*/ 0 w 150813"/>
              <a:gd name="T49" fmla="*/ 80963 h 161925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50813"/>
              <a:gd name="T76" fmla="*/ 0 h 161925"/>
              <a:gd name="T77" fmla="*/ 150813 w 150813"/>
              <a:gd name="T78" fmla="*/ 161925 h 161925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50813" h="161925">
                <a:moveTo>
                  <a:pt x="0" y="80963"/>
                </a:moveTo>
                <a:lnTo>
                  <a:pt x="20779" y="65247"/>
                </a:lnTo>
                <a:lnTo>
                  <a:pt x="10103" y="40481"/>
                </a:lnTo>
                <a:lnTo>
                  <a:pt x="35416" y="38026"/>
                </a:lnTo>
                <a:lnTo>
                  <a:pt x="37703" y="10847"/>
                </a:lnTo>
                <a:lnTo>
                  <a:pt x="60769" y="22310"/>
                </a:lnTo>
                <a:lnTo>
                  <a:pt x="75407" y="0"/>
                </a:lnTo>
                <a:lnTo>
                  <a:pt x="90044" y="22310"/>
                </a:lnTo>
                <a:lnTo>
                  <a:pt x="113110" y="10847"/>
                </a:lnTo>
                <a:lnTo>
                  <a:pt x="115397" y="38026"/>
                </a:lnTo>
                <a:lnTo>
                  <a:pt x="140710" y="40481"/>
                </a:lnTo>
                <a:lnTo>
                  <a:pt x="130034" y="65247"/>
                </a:lnTo>
                <a:lnTo>
                  <a:pt x="150813" y="80963"/>
                </a:lnTo>
                <a:lnTo>
                  <a:pt x="130034" y="96678"/>
                </a:lnTo>
                <a:lnTo>
                  <a:pt x="140710" y="121444"/>
                </a:lnTo>
                <a:lnTo>
                  <a:pt x="115397" y="123899"/>
                </a:lnTo>
                <a:lnTo>
                  <a:pt x="113110" y="151078"/>
                </a:lnTo>
                <a:lnTo>
                  <a:pt x="90044" y="139615"/>
                </a:lnTo>
                <a:lnTo>
                  <a:pt x="75407" y="161925"/>
                </a:lnTo>
                <a:lnTo>
                  <a:pt x="60769" y="139615"/>
                </a:lnTo>
                <a:lnTo>
                  <a:pt x="37703" y="151078"/>
                </a:lnTo>
                <a:lnTo>
                  <a:pt x="35416" y="123899"/>
                </a:lnTo>
                <a:lnTo>
                  <a:pt x="10103" y="121444"/>
                </a:lnTo>
                <a:lnTo>
                  <a:pt x="20779" y="96678"/>
                </a:lnTo>
                <a:lnTo>
                  <a:pt x="0" y="80963"/>
                </a:lnTo>
                <a:close/>
              </a:path>
            </a:pathLst>
          </a:custGeom>
          <a:solidFill>
            <a:srgbClr val="000000"/>
          </a:solidFill>
          <a:ln w="9525" cap="flat" cmpd="sng">
            <a:solidFill>
              <a:schemeClr val="bg1"/>
            </a:solidFill>
            <a:prstDash val="solid"/>
            <a:round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endParaRPr lang="ja-JP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右矢印 634">
            <a:extLst>
              <a:ext uri="{FF2B5EF4-FFF2-40B4-BE49-F238E27FC236}">
                <a16:creationId xmlns:a16="http://schemas.microsoft.com/office/drawing/2014/main" id="{EF238981-701B-CF4E-8FA4-FD3A571CFBB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720092" y="5591614"/>
            <a:ext cx="263951" cy="154958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テキスト ボックス 305">
            <a:extLst>
              <a:ext uri="{FF2B5EF4-FFF2-40B4-BE49-F238E27FC236}">
                <a16:creationId xmlns:a16="http://schemas.microsoft.com/office/drawing/2014/main" id="{413D2593-1F76-334F-A9D0-AF305078A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671" y="5362904"/>
            <a:ext cx="63385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Water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テキスト ボックス 305">
            <a:extLst>
              <a:ext uri="{FF2B5EF4-FFF2-40B4-BE49-F238E27FC236}">
                <a16:creationId xmlns:a16="http://schemas.microsoft.com/office/drawing/2014/main" id="{C05D0804-B919-124A-97DC-1359BFC3F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6341" y="5769094"/>
            <a:ext cx="68222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Water</a:t>
            </a:r>
          </a:p>
        </p:txBody>
      </p:sp>
      <p:sp>
        <p:nvSpPr>
          <p:cNvPr id="85" name="テキスト ボックス 305">
            <a:extLst>
              <a:ext uri="{FF2B5EF4-FFF2-40B4-BE49-F238E27FC236}">
                <a16:creationId xmlns:a16="http://schemas.microsoft.com/office/drawing/2014/main" id="{3FFBC5CA-61BD-174F-8104-A6B4F09E4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3168" y="5565622"/>
            <a:ext cx="81284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dirty="0" err="1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テキスト ボックス 305">
            <a:extLst>
              <a:ext uri="{FF2B5EF4-FFF2-40B4-BE49-F238E27FC236}">
                <a16:creationId xmlns:a16="http://schemas.microsoft.com/office/drawing/2014/main" id="{21325C51-731F-5E42-ABEC-8AD3D5CFD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1522" y="5360036"/>
            <a:ext cx="70624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Upper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テキスト ボックス 305">
            <a:extLst>
              <a:ext uri="{FF2B5EF4-FFF2-40B4-BE49-F238E27FC236}">
                <a16:creationId xmlns:a16="http://schemas.microsoft.com/office/drawing/2014/main" id="{F086E49C-8E8A-984D-91EA-4785C9643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7944" y="5561061"/>
            <a:ext cx="69731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テキスト ボックス 305">
            <a:extLst>
              <a:ext uri="{FF2B5EF4-FFF2-40B4-BE49-F238E27FC236}">
                <a16:creationId xmlns:a16="http://schemas.microsoft.com/office/drawing/2014/main" id="{6C8F41E5-62A4-0A48-AB63-E092106DB5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0014" y="5770855"/>
            <a:ext cx="74289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Lower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3" name="テキスト ボックス 667">
            <a:extLst>
              <a:ext uri="{FF2B5EF4-FFF2-40B4-BE49-F238E27FC236}">
                <a16:creationId xmlns:a16="http://schemas.microsoft.com/office/drawing/2014/main" id="{EA30F532-38BD-D44E-94C8-1CCD247DA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3166" y="4230428"/>
            <a:ext cx="18905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Treatment (ii)</a:t>
            </a:r>
            <a:endParaRPr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4" name="テキスト ボックス 667">
            <a:extLst>
              <a:ext uri="{FF2B5EF4-FFF2-40B4-BE49-F238E27FC236}">
                <a16:creationId xmlns:a16="http://schemas.microsoft.com/office/drawing/2014/main" id="{510FC812-F368-457F-8189-D15008330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258" y="8578586"/>
            <a:ext cx="19288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Treatment (iv)</a:t>
            </a:r>
            <a:endParaRPr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0" name="テキスト ボックス 339"/>
          <p:cNvSpPr txBox="1"/>
          <p:nvPr/>
        </p:nvSpPr>
        <p:spPr>
          <a:xfrm>
            <a:off x="5003302" y="9272195"/>
            <a:ext cx="1877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Fig. S1</a:t>
            </a:r>
          </a:p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Kawaguchi et al.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41" name="グループ化 340">
            <a:extLst>
              <a:ext uri="{FF2B5EF4-FFF2-40B4-BE49-F238E27FC236}">
                <a16:creationId xmlns:a16="http://schemas.microsoft.com/office/drawing/2014/main" id="{8FC0D0F0-528D-1C4D-A485-72F988639B58}"/>
              </a:ext>
            </a:extLst>
          </p:cNvPr>
          <p:cNvGrpSpPr/>
          <p:nvPr/>
        </p:nvGrpSpPr>
        <p:grpSpPr>
          <a:xfrm>
            <a:off x="2876841" y="2751294"/>
            <a:ext cx="2300359" cy="1436667"/>
            <a:chOff x="3543778" y="79152"/>
            <a:chExt cx="4789592" cy="2804162"/>
          </a:xfrm>
        </p:grpSpPr>
        <p:grpSp>
          <p:nvGrpSpPr>
            <p:cNvPr id="342" name="グループ化 341">
              <a:extLst>
                <a:ext uri="{FF2B5EF4-FFF2-40B4-BE49-F238E27FC236}">
                  <a16:creationId xmlns:a16="http://schemas.microsoft.com/office/drawing/2014/main" id="{274AD04B-76BF-DE47-80DF-156725C01353}"/>
                </a:ext>
              </a:extLst>
            </p:cNvPr>
            <p:cNvGrpSpPr/>
            <p:nvPr/>
          </p:nvGrpSpPr>
          <p:grpSpPr>
            <a:xfrm>
              <a:off x="3543778" y="79152"/>
              <a:ext cx="1944601" cy="2804162"/>
              <a:chOff x="282619" y="-13798"/>
              <a:chExt cx="1944601" cy="2569404"/>
            </a:xfrm>
          </p:grpSpPr>
          <p:cxnSp>
            <p:nvCxnSpPr>
              <p:cNvPr id="365" name="曲線コネクタ 364">
                <a:extLst>
                  <a:ext uri="{FF2B5EF4-FFF2-40B4-BE49-F238E27FC236}">
                    <a16:creationId xmlns:a16="http://schemas.microsoft.com/office/drawing/2014/main" id="{F3951F53-F39F-4C1A-B960-902B117D140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1157103" y="1609580"/>
                <a:ext cx="355377" cy="201829"/>
              </a:xfrm>
              <a:prstGeom prst="curvedConnector3">
                <a:avLst>
                  <a:gd name="adj1" fmla="val 50000"/>
                </a:avLst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66" name="Rectangle 1099">
                <a:extLst>
                  <a:ext uri="{FF2B5EF4-FFF2-40B4-BE49-F238E27FC236}">
                    <a16:creationId xmlns:a16="http://schemas.microsoft.com/office/drawing/2014/main" id="{D069F447-8CD8-4E1A-829B-E32B2D7263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23968" y="1960145"/>
                <a:ext cx="112810" cy="216324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7" name="Rectangle 1100">
                <a:extLst>
                  <a:ext uri="{FF2B5EF4-FFF2-40B4-BE49-F238E27FC236}">
                    <a16:creationId xmlns:a16="http://schemas.microsoft.com/office/drawing/2014/main" id="{3E819F60-1DDD-4E7B-A18F-E9161C5BAF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407517">
                <a:off x="1074960" y="1784502"/>
                <a:ext cx="112810" cy="216324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8" name="Rectangle 1101">
                <a:extLst>
                  <a:ext uri="{FF2B5EF4-FFF2-40B4-BE49-F238E27FC236}">
                    <a16:creationId xmlns:a16="http://schemas.microsoft.com/office/drawing/2014/main" id="{9A8691C3-4448-4EE3-9122-1A3D47D012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733946">
                <a:off x="1093397" y="1617109"/>
                <a:ext cx="112810" cy="217240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9" name="Rectangle 1102">
                <a:extLst>
                  <a:ext uri="{FF2B5EF4-FFF2-40B4-BE49-F238E27FC236}">
                    <a16:creationId xmlns:a16="http://schemas.microsoft.com/office/drawing/2014/main" id="{94C9C45D-1100-4C49-899F-C4146171D5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733946">
                <a:off x="1152307" y="1279088"/>
                <a:ext cx="112810" cy="216324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0" name="Rectangle 1103">
                <a:extLst>
                  <a:ext uri="{FF2B5EF4-FFF2-40B4-BE49-F238E27FC236}">
                    <a16:creationId xmlns:a16="http://schemas.microsoft.com/office/drawing/2014/main" id="{914A32F7-015A-4B64-A801-403EC868CD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2639">
                <a:off x="1118254" y="1450498"/>
                <a:ext cx="112810" cy="216324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1" name="Rectangle 1099">
                <a:extLst>
                  <a:ext uri="{FF2B5EF4-FFF2-40B4-BE49-F238E27FC236}">
                    <a16:creationId xmlns:a16="http://schemas.microsoft.com/office/drawing/2014/main" id="{F67A25B8-CBC2-42B6-9D5F-64B226B5DD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3277" y="1089588"/>
                <a:ext cx="112810" cy="216324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2" name="Rectangle 1100">
                <a:extLst>
                  <a:ext uri="{FF2B5EF4-FFF2-40B4-BE49-F238E27FC236}">
                    <a16:creationId xmlns:a16="http://schemas.microsoft.com/office/drawing/2014/main" id="{06AD0DDB-ED87-43D2-B4CA-8CF4E32E0C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181391">
                <a:off x="1172223" y="895176"/>
                <a:ext cx="112810" cy="216324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3" name="Rectangle 1101">
                <a:extLst>
                  <a:ext uri="{FF2B5EF4-FFF2-40B4-BE49-F238E27FC236}">
                    <a16:creationId xmlns:a16="http://schemas.microsoft.com/office/drawing/2014/main" id="{DF180C83-40BC-4358-AD75-F163BAA898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238551">
                <a:off x="1204892" y="732553"/>
                <a:ext cx="112810" cy="217240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4" name="台形 64">
                <a:extLst>
                  <a:ext uri="{FF2B5EF4-FFF2-40B4-BE49-F238E27FC236}">
                    <a16:creationId xmlns:a16="http://schemas.microsoft.com/office/drawing/2014/main" id="{1146905B-3A8A-4553-87EE-431227B020F0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674909" y="2176469"/>
                <a:ext cx="797822" cy="379137"/>
              </a:xfrm>
              <a:custGeom>
                <a:avLst/>
                <a:gdLst>
                  <a:gd name="T0" fmla="*/ 0 w 712543"/>
                  <a:gd name="T1" fmla="*/ 319008 h 319008"/>
                  <a:gd name="T2" fmla="*/ 79752 w 712543"/>
                  <a:gd name="T3" fmla="*/ 0 h 319008"/>
                  <a:gd name="T4" fmla="*/ 632791 w 712543"/>
                  <a:gd name="T5" fmla="*/ 0 h 319008"/>
                  <a:gd name="T6" fmla="*/ 712543 w 712543"/>
                  <a:gd name="T7" fmla="*/ 319008 h 319008"/>
                  <a:gd name="T8" fmla="*/ 0 w 712543"/>
                  <a:gd name="T9" fmla="*/ 319008 h 31900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12543"/>
                  <a:gd name="T16" fmla="*/ 0 h 319008"/>
                  <a:gd name="T17" fmla="*/ 712543 w 712543"/>
                  <a:gd name="T18" fmla="*/ 319008 h 31900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12543" h="319008">
                    <a:moveTo>
                      <a:pt x="0" y="319008"/>
                    </a:moveTo>
                    <a:lnTo>
                      <a:pt x="79752" y="0"/>
                    </a:lnTo>
                    <a:lnTo>
                      <a:pt x="632791" y="0"/>
                    </a:lnTo>
                    <a:lnTo>
                      <a:pt x="712543" y="319008"/>
                    </a:lnTo>
                    <a:lnTo>
                      <a:pt x="0" y="319008"/>
                    </a:lnTo>
                    <a:close/>
                  </a:path>
                </a:pathLst>
              </a:custGeom>
              <a:solidFill>
                <a:schemeClr val="tx1"/>
              </a:solidFill>
              <a:ln w="9525" cap="flat" cmpd="sng">
                <a:solidFill>
                  <a:srgbClr val="4A7EBB"/>
                </a:solidFill>
                <a:prstDash val="solid"/>
                <a:round/>
                <a:headEnd/>
                <a:tailEnd/>
              </a:ln>
              <a:effectLst>
                <a:outerShdw blurRad="63500" dist="23000" dir="5400000" rotWithShape="0">
                  <a:srgbClr val="00000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endParaRPr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5" name="AutoShape 1114">
                <a:extLst>
                  <a:ext uri="{FF2B5EF4-FFF2-40B4-BE49-F238E27FC236}">
                    <a16:creationId xmlns:a16="http://schemas.microsoft.com/office/drawing/2014/main" id="{8BCEE6E6-7151-4948-928D-206A376A7A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4938602" flipH="1">
                <a:off x="1848860" y="1486964"/>
                <a:ext cx="72950" cy="245228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6" name="AutoShape 1115">
                <a:extLst>
                  <a:ext uri="{FF2B5EF4-FFF2-40B4-BE49-F238E27FC236}">
                    <a16:creationId xmlns:a16="http://schemas.microsoft.com/office/drawing/2014/main" id="{7559BAEE-2621-434D-8281-1BC4A968EA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505507" y="1338565"/>
                <a:ext cx="197413" cy="562245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377" name="図形グループ 144">
                <a:extLst>
                  <a:ext uri="{FF2B5EF4-FFF2-40B4-BE49-F238E27FC236}">
                    <a16:creationId xmlns:a16="http://schemas.microsoft.com/office/drawing/2014/main" id="{239FC55D-72D8-478E-B059-0FD929C6EF0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59235" y="-13798"/>
                <a:ext cx="867985" cy="787705"/>
                <a:chOff x="2870745" y="787650"/>
                <a:chExt cx="1077173" cy="1185227"/>
              </a:xfrm>
            </p:grpSpPr>
            <p:cxnSp>
              <p:nvCxnSpPr>
                <p:cNvPr id="393" name="曲線コネクタ 145">
                  <a:extLst>
                    <a:ext uri="{FF2B5EF4-FFF2-40B4-BE49-F238E27FC236}">
                      <a16:creationId xmlns:a16="http://schemas.microsoft.com/office/drawing/2014/main" id="{379A447C-044D-49D9-8589-23E31FC70614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V="1">
                  <a:off x="2870745" y="1419454"/>
                  <a:ext cx="438820" cy="303686"/>
                </a:xfrm>
                <a:prstGeom prst="curvedConnector3">
                  <a:avLst>
                    <a:gd name="adj1" fmla="val 50000"/>
                  </a:avLst>
                </a:prstGeom>
                <a:noFill/>
                <a:ln w="57150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20000" dir="5400000" rotWithShape="0">
                    <a:srgbClr val="80808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394" name="Group 1113">
                  <a:extLst>
                    <a:ext uri="{FF2B5EF4-FFF2-40B4-BE49-F238E27FC236}">
                      <a16:creationId xmlns:a16="http://schemas.microsoft.com/office/drawing/2014/main" id="{F7A66150-BEAC-4FD1-B9BB-33870737667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8693308">
                  <a:off x="3077908" y="1117496"/>
                  <a:ext cx="870010" cy="439261"/>
                  <a:chOff x="1265" y="2670"/>
                  <a:chExt cx="500" cy="246"/>
                </a:xfrm>
              </p:grpSpPr>
              <p:sp>
                <p:nvSpPr>
                  <p:cNvPr id="401" name="AutoShape 1114">
                    <a:extLst>
                      <a:ext uri="{FF2B5EF4-FFF2-40B4-BE49-F238E27FC236}">
                        <a16:creationId xmlns:a16="http://schemas.microsoft.com/office/drawing/2014/main" id="{89F8D40F-6585-4BF0-8692-FEE1ED4FF92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657245" flipH="1">
                    <a:off x="1327" y="2656"/>
                    <a:ext cx="116" cy="240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rgbClr val="00F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algn="ctr"/>
                    <a:endParaRPr kumimoji="0" lang="ja-JP" altLang="en-US" sz="14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02" name="AutoShape 1115">
                    <a:extLst>
                      <a:ext uri="{FF2B5EF4-FFF2-40B4-BE49-F238E27FC236}">
                        <a16:creationId xmlns:a16="http://schemas.microsoft.com/office/drawing/2014/main" id="{F4F345C9-6541-4830-B6A9-14A6C112B13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657245">
                    <a:off x="1441" y="2592"/>
                    <a:ext cx="246" cy="402"/>
                  </a:xfrm>
                  <a:prstGeom prst="star16">
                    <a:avLst>
                      <a:gd name="adj" fmla="val 37500"/>
                    </a:avLst>
                  </a:prstGeom>
                  <a:solidFill>
                    <a:srgbClr val="00F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algn="ctr"/>
                    <a:endParaRPr kumimoji="0" lang="ja-JP" altLang="en-US" sz="14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395" name="Group 1113">
                  <a:extLst>
                    <a:ext uri="{FF2B5EF4-FFF2-40B4-BE49-F238E27FC236}">
                      <a16:creationId xmlns:a16="http://schemas.microsoft.com/office/drawing/2014/main" id="{863A66C4-F542-4A54-8786-4CDBA5BB75B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8883289">
                  <a:off x="3026907" y="1654878"/>
                  <a:ext cx="796929" cy="317999"/>
                  <a:chOff x="1260" y="2651"/>
                  <a:chExt cx="458" cy="287"/>
                </a:xfrm>
              </p:grpSpPr>
              <p:sp>
                <p:nvSpPr>
                  <p:cNvPr id="399" name="AutoShape 1114">
                    <a:extLst>
                      <a:ext uri="{FF2B5EF4-FFF2-40B4-BE49-F238E27FC236}">
                        <a16:creationId xmlns:a16="http://schemas.microsoft.com/office/drawing/2014/main" id="{89BDF01C-B80E-4C3E-9B2C-83E3C38195D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657245" flipH="1">
                    <a:off x="1280" y="2715"/>
                    <a:ext cx="98" cy="129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rgbClr val="00F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algn="ctr"/>
                    <a:endParaRPr kumimoji="0" lang="ja-JP" altLang="en-US" sz="14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00" name="AutoShape 1115">
                    <a:extLst>
                      <a:ext uri="{FF2B5EF4-FFF2-40B4-BE49-F238E27FC236}">
                        <a16:creationId xmlns:a16="http://schemas.microsoft.com/office/drawing/2014/main" id="{56CF3453-75D0-4A25-A860-5BCCE8D9C6A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4942755">
                    <a:off x="1380" y="2605"/>
                    <a:ext cx="287" cy="401"/>
                  </a:xfrm>
                  <a:prstGeom prst="star16">
                    <a:avLst>
                      <a:gd name="adj" fmla="val 37500"/>
                    </a:avLst>
                  </a:prstGeom>
                  <a:solidFill>
                    <a:srgbClr val="00F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algn="ctr"/>
                    <a:endParaRPr kumimoji="0" lang="ja-JP" altLang="en-US" sz="14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396" name="Group 1113">
                  <a:extLst>
                    <a:ext uri="{FF2B5EF4-FFF2-40B4-BE49-F238E27FC236}">
                      <a16:creationId xmlns:a16="http://schemas.microsoft.com/office/drawing/2014/main" id="{0C3E6347-1029-4088-9BD9-275C7188260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6641749">
                  <a:off x="2811338" y="1018197"/>
                  <a:ext cx="796929" cy="335835"/>
                  <a:chOff x="1260" y="2651"/>
                  <a:chExt cx="458" cy="287"/>
                </a:xfrm>
              </p:grpSpPr>
              <p:sp>
                <p:nvSpPr>
                  <p:cNvPr id="397" name="AutoShape 1114">
                    <a:extLst>
                      <a:ext uri="{FF2B5EF4-FFF2-40B4-BE49-F238E27FC236}">
                        <a16:creationId xmlns:a16="http://schemas.microsoft.com/office/drawing/2014/main" id="{937822B7-E462-40F9-A945-4ED33C97621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657245" flipH="1">
                    <a:off x="1280" y="2715"/>
                    <a:ext cx="98" cy="129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rgbClr val="00F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algn="ctr"/>
                    <a:endParaRPr kumimoji="0" lang="ja-JP" altLang="en-US" sz="14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98" name="AutoShape 1115">
                    <a:extLst>
                      <a:ext uri="{FF2B5EF4-FFF2-40B4-BE49-F238E27FC236}">
                        <a16:creationId xmlns:a16="http://schemas.microsoft.com/office/drawing/2014/main" id="{8C13A37B-FF68-4B81-928F-8E2D6F6E4E7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4942755">
                    <a:off x="1380" y="2605"/>
                    <a:ext cx="287" cy="401"/>
                  </a:xfrm>
                  <a:prstGeom prst="star16">
                    <a:avLst>
                      <a:gd name="adj" fmla="val 37500"/>
                    </a:avLst>
                  </a:prstGeom>
                  <a:solidFill>
                    <a:srgbClr val="00F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defTabSz="457200" fontAlgn="base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algn="ctr"/>
                    <a:endParaRPr kumimoji="0" lang="ja-JP" altLang="en-US" sz="14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</p:grpSp>
          <p:cxnSp>
            <p:nvCxnSpPr>
              <p:cNvPr id="378" name="曲線コネクタ 253">
                <a:extLst>
                  <a:ext uri="{FF2B5EF4-FFF2-40B4-BE49-F238E27FC236}">
                    <a16:creationId xmlns:a16="http://schemas.microsoft.com/office/drawing/2014/main" id="{2FAC488B-7E6A-4ACD-A651-DF18E36BDA1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 flipV="1">
                <a:off x="738576" y="1481453"/>
                <a:ext cx="355377" cy="201829"/>
              </a:xfrm>
              <a:prstGeom prst="curvedConnector3">
                <a:avLst>
                  <a:gd name="adj1" fmla="val 50000"/>
                </a:avLst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379" name="Group 1113">
                <a:extLst>
                  <a:ext uri="{FF2B5EF4-FFF2-40B4-BE49-F238E27FC236}">
                    <a16:creationId xmlns:a16="http://schemas.microsoft.com/office/drawing/2014/main" id="{7D4B4495-DD0B-4F9D-84A1-78FB9F5C9A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2906692" flipH="1">
                <a:off x="282619" y="1317620"/>
                <a:ext cx="605711" cy="230223"/>
                <a:chOff x="1371" y="2589"/>
                <a:chExt cx="432" cy="194"/>
              </a:xfrm>
            </p:grpSpPr>
            <p:sp>
              <p:nvSpPr>
                <p:cNvPr id="391" name="AutoShape 1114">
                  <a:extLst>
                    <a:ext uri="{FF2B5EF4-FFF2-40B4-BE49-F238E27FC236}">
                      <a16:creationId xmlns:a16="http://schemas.microsoft.com/office/drawing/2014/main" id="{D5E9655C-2A6A-447D-956A-82A8995D4E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411" y="2610"/>
                  <a:ext cx="38" cy="11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2" name="AutoShape 1115">
                  <a:extLst>
                    <a:ext uri="{FF2B5EF4-FFF2-40B4-BE49-F238E27FC236}">
                      <a16:creationId xmlns:a16="http://schemas.microsoft.com/office/drawing/2014/main" id="{B5A2650B-0B78-4A35-BBBD-7F09286E30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>
                  <a:off x="1506" y="2485"/>
                  <a:ext cx="194" cy="401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cxnSp>
            <p:nvCxnSpPr>
              <p:cNvPr id="380" name="曲線コネクタ 345">
                <a:extLst>
                  <a:ext uri="{FF2B5EF4-FFF2-40B4-BE49-F238E27FC236}">
                    <a16:creationId xmlns:a16="http://schemas.microsoft.com/office/drawing/2014/main" id="{638DB4D3-E33D-4E0A-A6F6-19F9B631558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 flipV="1">
                <a:off x="889073" y="492842"/>
                <a:ext cx="353601" cy="201829"/>
              </a:xfrm>
              <a:prstGeom prst="curvedConnector3">
                <a:avLst>
                  <a:gd name="adj1" fmla="val 50000"/>
                </a:avLst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381" name="Group 1113">
                <a:extLst>
                  <a:ext uri="{FF2B5EF4-FFF2-40B4-BE49-F238E27FC236}">
                    <a16:creationId xmlns:a16="http://schemas.microsoft.com/office/drawing/2014/main" id="{D1897DBE-6919-4778-BEC0-744D95BDA82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2906692" flipH="1">
                <a:off x="509331" y="294582"/>
                <a:ext cx="642165" cy="340590"/>
                <a:chOff x="1260" y="2651"/>
                <a:chExt cx="458" cy="287"/>
              </a:xfrm>
            </p:grpSpPr>
            <p:sp>
              <p:nvSpPr>
                <p:cNvPr id="389" name="AutoShape 1114">
                  <a:extLst>
                    <a:ext uri="{FF2B5EF4-FFF2-40B4-BE49-F238E27FC236}">
                      <a16:creationId xmlns:a16="http://schemas.microsoft.com/office/drawing/2014/main" id="{BE2DF4FB-30F0-44A1-A325-D645FA29A31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280" y="2715"/>
                  <a:ext cx="98" cy="12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0" name="AutoShape 1115">
                  <a:extLst>
                    <a:ext uri="{FF2B5EF4-FFF2-40B4-BE49-F238E27FC236}">
                      <a16:creationId xmlns:a16="http://schemas.microsoft.com/office/drawing/2014/main" id="{78A9FFA8-AC12-49E8-BBFA-DC065172B1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942755">
                  <a:off x="1380" y="2605"/>
                  <a:ext cx="287" cy="401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82" name="Group 1113">
                <a:extLst>
                  <a:ext uri="{FF2B5EF4-FFF2-40B4-BE49-F238E27FC236}">
                    <a16:creationId xmlns:a16="http://schemas.microsoft.com/office/drawing/2014/main" id="{C446BDFF-629A-4EB9-BE1A-C0072D1C88B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8883289" flipH="1">
                <a:off x="514165" y="696502"/>
                <a:ext cx="642165" cy="211343"/>
                <a:chOff x="1260" y="2651"/>
                <a:chExt cx="458" cy="287"/>
              </a:xfrm>
            </p:grpSpPr>
            <p:sp>
              <p:nvSpPr>
                <p:cNvPr id="387" name="AutoShape 1114">
                  <a:extLst>
                    <a:ext uri="{FF2B5EF4-FFF2-40B4-BE49-F238E27FC236}">
                      <a16:creationId xmlns:a16="http://schemas.microsoft.com/office/drawing/2014/main" id="{17F384CC-F977-468F-86DE-5D52B3D09F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280" y="2715"/>
                  <a:ext cx="98" cy="12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88" name="AutoShape 1115">
                  <a:extLst>
                    <a:ext uri="{FF2B5EF4-FFF2-40B4-BE49-F238E27FC236}">
                      <a16:creationId xmlns:a16="http://schemas.microsoft.com/office/drawing/2014/main" id="{4204E15E-4FB9-4973-A8AD-6B9A3C9F30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942755">
                  <a:off x="1380" y="2605"/>
                  <a:ext cx="287" cy="401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83" name="Group 1113">
                <a:extLst>
                  <a:ext uri="{FF2B5EF4-FFF2-40B4-BE49-F238E27FC236}">
                    <a16:creationId xmlns:a16="http://schemas.microsoft.com/office/drawing/2014/main" id="{7580FD1F-9675-4814-9F94-80F048750F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905493" flipH="1">
                <a:off x="1295417" y="1668868"/>
                <a:ext cx="642165" cy="211343"/>
                <a:chOff x="1260" y="2651"/>
                <a:chExt cx="458" cy="287"/>
              </a:xfrm>
            </p:grpSpPr>
            <p:sp>
              <p:nvSpPr>
                <p:cNvPr id="385" name="AutoShape 1114">
                  <a:extLst>
                    <a:ext uri="{FF2B5EF4-FFF2-40B4-BE49-F238E27FC236}">
                      <a16:creationId xmlns:a16="http://schemas.microsoft.com/office/drawing/2014/main" id="{CADF8C59-1EE9-4015-9C10-90823A51B0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280" y="2715"/>
                  <a:ext cx="98" cy="12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86" name="AutoShape 1115">
                  <a:extLst>
                    <a:ext uri="{FF2B5EF4-FFF2-40B4-BE49-F238E27FC236}">
                      <a16:creationId xmlns:a16="http://schemas.microsoft.com/office/drawing/2014/main" id="{25261865-9A21-4256-98F0-B2158C5715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942755">
                  <a:off x="1380" y="2605"/>
                  <a:ext cx="287" cy="401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384" name="Rectangle 1103">
                <a:extLst>
                  <a:ext uri="{FF2B5EF4-FFF2-40B4-BE49-F238E27FC236}">
                    <a16:creationId xmlns:a16="http://schemas.microsoft.com/office/drawing/2014/main" id="{B4F41DAC-056C-4A39-9E7E-E596AE8FB5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2639">
                <a:off x="1239580" y="563540"/>
                <a:ext cx="112810" cy="216324"/>
              </a:xfrm>
              <a:prstGeom prst="rect">
                <a:avLst/>
              </a:prstGeom>
              <a:solidFill>
                <a:srgbClr val="993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43" name="グループ化 342">
              <a:extLst>
                <a:ext uri="{FF2B5EF4-FFF2-40B4-BE49-F238E27FC236}">
                  <a16:creationId xmlns:a16="http://schemas.microsoft.com/office/drawing/2014/main" id="{A9AD40EE-5C9F-45CD-A047-28ACE2FCD347}"/>
                </a:ext>
              </a:extLst>
            </p:cNvPr>
            <p:cNvGrpSpPr/>
            <p:nvPr/>
          </p:nvGrpSpPr>
          <p:grpSpPr>
            <a:xfrm>
              <a:off x="4574945" y="1808627"/>
              <a:ext cx="772717" cy="116850"/>
              <a:chOff x="1578679" y="3071907"/>
              <a:chExt cx="1027203" cy="122239"/>
            </a:xfrm>
          </p:grpSpPr>
          <p:sp>
            <p:nvSpPr>
              <p:cNvPr id="363" name="二等辺三角形 362">
                <a:extLst>
                  <a:ext uri="{FF2B5EF4-FFF2-40B4-BE49-F238E27FC236}">
                    <a16:creationId xmlns:a16="http://schemas.microsoft.com/office/drawing/2014/main" id="{64E8CC95-7CC9-4FA0-8B64-439C3AC5F8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007304" y="2643283"/>
                <a:ext cx="122238" cy="97948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 sz="140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4" name="円/楕円 32">
                <a:extLst>
                  <a:ext uri="{FF2B5EF4-FFF2-40B4-BE49-F238E27FC236}">
                    <a16:creationId xmlns:a16="http://schemas.microsoft.com/office/drawing/2014/main" id="{276075BE-5403-4D53-81ED-E4B77264A4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531268" y="3071907"/>
                <a:ext cx="74614" cy="12223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 sz="1400" dirty="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44" name="星 12 249">
              <a:extLst>
                <a:ext uri="{FF2B5EF4-FFF2-40B4-BE49-F238E27FC236}">
                  <a16:creationId xmlns:a16="http://schemas.microsoft.com/office/drawing/2014/main" id="{E181B197-C87B-49B0-B464-C572B178855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4143" y="1002778"/>
              <a:ext cx="113032" cy="111380"/>
            </a:xfrm>
            <a:custGeom>
              <a:avLst/>
              <a:gdLst>
                <a:gd name="T0" fmla="*/ 0 w 150813"/>
                <a:gd name="T1" fmla="*/ 80963 h 161925"/>
                <a:gd name="T2" fmla="*/ 20779 w 150813"/>
                <a:gd name="T3" fmla="*/ 65247 h 161925"/>
                <a:gd name="T4" fmla="*/ 10103 w 150813"/>
                <a:gd name="T5" fmla="*/ 40481 h 161925"/>
                <a:gd name="T6" fmla="*/ 35416 w 150813"/>
                <a:gd name="T7" fmla="*/ 38026 h 161925"/>
                <a:gd name="T8" fmla="*/ 37703 w 150813"/>
                <a:gd name="T9" fmla="*/ 10847 h 161925"/>
                <a:gd name="T10" fmla="*/ 60769 w 150813"/>
                <a:gd name="T11" fmla="*/ 22310 h 161925"/>
                <a:gd name="T12" fmla="*/ 75407 w 150813"/>
                <a:gd name="T13" fmla="*/ 0 h 161925"/>
                <a:gd name="T14" fmla="*/ 90044 w 150813"/>
                <a:gd name="T15" fmla="*/ 22310 h 161925"/>
                <a:gd name="T16" fmla="*/ 113110 w 150813"/>
                <a:gd name="T17" fmla="*/ 10847 h 161925"/>
                <a:gd name="T18" fmla="*/ 115397 w 150813"/>
                <a:gd name="T19" fmla="*/ 38026 h 161925"/>
                <a:gd name="T20" fmla="*/ 140710 w 150813"/>
                <a:gd name="T21" fmla="*/ 40481 h 161925"/>
                <a:gd name="T22" fmla="*/ 130034 w 150813"/>
                <a:gd name="T23" fmla="*/ 65247 h 161925"/>
                <a:gd name="T24" fmla="*/ 150813 w 150813"/>
                <a:gd name="T25" fmla="*/ 80963 h 161925"/>
                <a:gd name="T26" fmla="*/ 130034 w 150813"/>
                <a:gd name="T27" fmla="*/ 96678 h 161925"/>
                <a:gd name="T28" fmla="*/ 140710 w 150813"/>
                <a:gd name="T29" fmla="*/ 121444 h 161925"/>
                <a:gd name="T30" fmla="*/ 115397 w 150813"/>
                <a:gd name="T31" fmla="*/ 123899 h 161925"/>
                <a:gd name="T32" fmla="*/ 113110 w 150813"/>
                <a:gd name="T33" fmla="*/ 151078 h 161925"/>
                <a:gd name="T34" fmla="*/ 90044 w 150813"/>
                <a:gd name="T35" fmla="*/ 139615 h 161925"/>
                <a:gd name="T36" fmla="*/ 75407 w 150813"/>
                <a:gd name="T37" fmla="*/ 161925 h 161925"/>
                <a:gd name="T38" fmla="*/ 60769 w 150813"/>
                <a:gd name="T39" fmla="*/ 139615 h 161925"/>
                <a:gd name="T40" fmla="*/ 37703 w 150813"/>
                <a:gd name="T41" fmla="*/ 151078 h 161925"/>
                <a:gd name="T42" fmla="*/ 35416 w 150813"/>
                <a:gd name="T43" fmla="*/ 123899 h 161925"/>
                <a:gd name="T44" fmla="*/ 10103 w 150813"/>
                <a:gd name="T45" fmla="*/ 121444 h 161925"/>
                <a:gd name="T46" fmla="*/ 20779 w 150813"/>
                <a:gd name="T47" fmla="*/ 96678 h 161925"/>
                <a:gd name="T48" fmla="*/ 0 w 150813"/>
                <a:gd name="T49" fmla="*/ 80963 h 16192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50813"/>
                <a:gd name="T76" fmla="*/ 0 h 161925"/>
                <a:gd name="T77" fmla="*/ 150813 w 150813"/>
                <a:gd name="T78" fmla="*/ 161925 h 16192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50813" h="161925">
                  <a:moveTo>
                    <a:pt x="0" y="80963"/>
                  </a:moveTo>
                  <a:lnTo>
                    <a:pt x="20779" y="65247"/>
                  </a:lnTo>
                  <a:lnTo>
                    <a:pt x="10103" y="40481"/>
                  </a:lnTo>
                  <a:lnTo>
                    <a:pt x="35416" y="38026"/>
                  </a:lnTo>
                  <a:lnTo>
                    <a:pt x="37703" y="10847"/>
                  </a:lnTo>
                  <a:lnTo>
                    <a:pt x="60769" y="22310"/>
                  </a:lnTo>
                  <a:lnTo>
                    <a:pt x="75407" y="0"/>
                  </a:lnTo>
                  <a:lnTo>
                    <a:pt x="90044" y="22310"/>
                  </a:lnTo>
                  <a:lnTo>
                    <a:pt x="113110" y="10847"/>
                  </a:lnTo>
                  <a:lnTo>
                    <a:pt x="115397" y="38026"/>
                  </a:lnTo>
                  <a:lnTo>
                    <a:pt x="140710" y="40481"/>
                  </a:lnTo>
                  <a:lnTo>
                    <a:pt x="130034" y="65247"/>
                  </a:lnTo>
                  <a:lnTo>
                    <a:pt x="150813" y="80963"/>
                  </a:lnTo>
                  <a:lnTo>
                    <a:pt x="130034" y="96678"/>
                  </a:lnTo>
                  <a:lnTo>
                    <a:pt x="140710" y="121444"/>
                  </a:lnTo>
                  <a:lnTo>
                    <a:pt x="115397" y="123899"/>
                  </a:lnTo>
                  <a:lnTo>
                    <a:pt x="113110" y="151078"/>
                  </a:lnTo>
                  <a:lnTo>
                    <a:pt x="90044" y="139615"/>
                  </a:lnTo>
                  <a:lnTo>
                    <a:pt x="75407" y="161925"/>
                  </a:lnTo>
                  <a:lnTo>
                    <a:pt x="60769" y="139615"/>
                  </a:lnTo>
                  <a:lnTo>
                    <a:pt x="37703" y="151078"/>
                  </a:lnTo>
                  <a:lnTo>
                    <a:pt x="35416" y="123899"/>
                  </a:lnTo>
                  <a:lnTo>
                    <a:pt x="10103" y="121444"/>
                  </a:lnTo>
                  <a:lnTo>
                    <a:pt x="20779" y="96678"/>
                  </a:lnTo>
                  <a:lnTo>
                    <a:pt x="0" y="80963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endParaRPr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45" name="グループ化 344">
              <a:extLst>
                <a:ext uri="{FF2B5EF4-FFF2-40B4-BE49-F238E27FC236}">
                  <a16:creationId xmlns:a16="http://schemas.microsoft.com/office/drawing/2014/main" id="{0569E71A-8B6B-41C8-9B3F-B9375B2A6404}"/>
                </a:ext>
              </a:extLst>
            </p:cNvPr>
            <p:cNvGrpSpPr/>
            <p:nvPr/>
          </p:nvGrpSpPr>
          <p:grpSpPr>
            <a:xfrm>
              <a:off x="4617633" y="981749"/>
              <a:ext cx="772717" cy="116850"/>
              <a:chOff x="1578679" y="3071907"/>
              <a:chExt cx="1027203" cy="122239"/>
            </a:xfrm>
          </p:grpSpPr>
          <p:sp>
            <p:nvSpPr>
              <p:cNvPr id="361" name="二等辺三角形 360">
                <a:extLst>
                  <a:ext uri="{FF2B5EF4-FFF2-40B4-BE49-F238E27FC236}">
                    <a16:creationId xmlns:a16="http://schemas.microsoft.com/office/drawing/2014/main" id="{E78EB998-C4E3-4B84-8E3F-2DFA0E2ABC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007304" y="2643283"/>
                <a:ext cx="122238" cy="97948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 sz="140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2" name="円/楕円 32">
                <a:extLst>
                  <a:ext uri="{FF2B5EF4-FFF2-40B4-BE49-F238E27FC236}">
                    <a16:creationId xmlns:a16="http://schemas.microsoft.com/office/drawing/2014/main" id="{82BE6058-915F-4FB3-8C64-EE46F7BF95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531268" y="3071907"/>
                <a:ext cx="74614" cy="12223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 sz="1400" dirty="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46" name="グループ化 345">
              <a:extLst>
                <a:ext uri="{FF2B5EF4-FFF2-40B4-BE49-F238E27FC236}">
                  <a16:creationId xmlns:a16="http://schemas.microsoft.com/office/drawing/2014/main" id="{755EF96F-0199-4CE5-A385-389D2A00099E}"/>
                </a:ext>
              </a:extLst>
            </p:cNvPr>
            <p:cNvGrpSpPr/>
            <p:nvPr/>
          </p:nvGrpSpPr>
          <p:grpSpPr>
            <a:xfrm>
              <a:off x="4606250" y="1388024"/>
              <a:ext cx="772717" cy="116850"/>
              <a:chOff x="1578679" y="3071907"/>
              <a:chExt cx="1027203" cy="122239"/>
            </a:xfrm>
          </p:grpSpPr>
          <p:sp>
            <p:nvSpPr>
              <p:cNvPr id="359" name="二等辺三角形 358">
                <a:extLst>
                  <a:ext uri="{FF2B5EF4-FFF2-40B4-BE49-F238E27FC236}">
                    <a16:creationId xmlns:a16="http://schemas.microsoft.com/office/drawing/2014/main" id="{E646A732-CFDB-4DE6-BED1-3DB8195A51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007304" y="2643283"/>
                <a:ext cx="122238" cy="97948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 sz="140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0" name="円/楕円 32">
                <a:extLst>
                  <a:ext uri="{FF2B5EF4-FFF2-40B4-BE49-F238E27FC236}">
                    <a16:creationId xmlns:a16="http://schemas.microsoft.com/office/drawing/2014/main" id="{3D8C0106-B3B4-41B6-A195-F94D737D36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531268" y="3071907"/>
                <a:ext cx="74614" cy="12223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dist="23000" dir="5400000" rotWithShape="0">
                  <a:srgbClr val="808080">
                    <a:alpha val="34998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 sz="1400" dirty="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48" name="星 12 249">
              <a:extLst>
                <a:ext uri="{FF2B5EF4-FFF2-40B4-BE49-F238E27FC236}">
                  <a16:creationId xmlns:a16="http://schemas.microsoft.com/office/drawing/2014/main" id="{41B95542-75CF-4DE7-ABA7-5DC54BA4626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5849" y="1364698"/>
              <a:ext cx="113032" cy="111380"/>
            </a:xfrm>
            <a:custGeom>
              <a:avLst/>
              <a:gdLst>
                <a:gd name="T0" fmla="*/ 0 w 150813"/>
                <a:gd name="T1" fmla="*/ 80963 h 161925"/>
                <a:gd name="T2" fmla="*/ 20779 w 150813"/>
                <a:gd name="T3" fmla="*/ 65247 h 161925"/>
                <a:gd name="T4" fmla="*/ 10103 w 150813"/>
                <a:gd name="T5" fmla="*/ 40481 h 161925"/>
                <a:gd name="T6" fmla="*/ 35416 w 150813"/>
                <a:gd name="T7" fmla="*/ 38026 h 161925"/>
                <a:gd name="T8" fmla="*/ 37703 w 150813"/>
                <a:gd name="T9" fmla="*/ 10847 h 161925"/>
                <a:gd name="T10" fmla="*/ 60769 w 150813"/>
                <a:gd name="T11" fmla="*/ 22310 h 161925"/>
                <a:gd name="T12" fmla="*/ 75407 w 150813"/>
                <a:gd name="T13" fmla="*/ 0 h 161925"/>
                <a:gd name="T14" fmla="*/ 90044 w 150813"/>
                <a:gd name="T15" fmla="*/ 22310 h 161925"/>
                <a:gd name="T16" fmla="*/ 113110 w 150813"/>
                <a:gd name="T17" fmla="*/ 10847 h 161925"/>
                <a:gd name="T18" fmla="*/ 115397 w 150813"/>
                <a:gd name="T19" fmla="*/ 38026 h 161925"/>
                <a:gd name="T20" fmla="*/ 140710 w 150813"/>
                <a:gd name="T21" fmla="*/ 40481 h 161925"/>
                <a:gd name="T22" fmla="*/ 130034 w 150813"/>
                <a:gd name="T23" fmla="*/ 65247 h 161925"/>
                <a:gd name="T24" fmla="*/ 150813 w 150813"/>
                <a:gd name="T25" fmla="*/ 80963 h 161925"/>
                <a:gd name="T26" fmla="*/ 130034 w 150813"/>
                <a:gd name="T27" fmla="*/ 96678 h 161925"/>
                <a:gd name="T28" fmla="*/ 140710 w 150813"/>
                <a:gd name="T29" fmla="*/ 121444 h 161925"/>
                <a:gd name="T30" fmla="*/ 115397 w 150813"/>
                <a:gd name="T31" fmla="*/ 123899 h 161925"/>
                <a:gd name="T32" fmla="*/ 113110 w 150813"/>
                <a:gd name="T33" fmla="*/ 151078 h 161925"/>
                <a:gd name="T34" fmla="*/ 90044 w 150813"/>
                <a:gd name="T35" fmla="*/ 139615 h 161925"/>
                <a:gd name="T36" fmla="*/ 75407 w 150813"/>
                <a:gd name="T37" fmla="*/ 161925 h 161925"/>
                <a:gd name="T38" fmla="*/ 60769 w 150813"/>
                <a:gd name="T39" fmla="*/ 139615 h 161925"/>
                <a:gd name="T40" fmla="*/ 37703 w 150813"/>
                <a:gd name="T41" fmla="*/ 151078 h 161925"/>
                <a:gd name="T42" fmla="*/ 35416 w 150813"/>
                <a:gd name="T43" fmla="*/ 123899 h 161925"/>
                <a:gd name="T44" fmla="*/ 10103 w 150813"/>
                <a:gd name="T45" fmla="*/ 121444 h 161925"/>
                <a:gd name="T46" fmla="*/ 20779 w 150813"/>
                <a:gd name="T47" fmla="*/ 96678 h 161925"/>
                <a:gd name="T48" fmla="*/ 0 w 150813"/>
                <a:gd name="T49" fmla="*/ 80963 h 16192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50813"/>
                <a:gd name="T76" fmla="*/ 0 h 161925"/>
                <a:gd name="T77" fmla="*/ 150813 w 150813"/>
                <a:gd name="T78" fmla="*/ 161925 h 16192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50813" h="161925">
                  <a:moveTo>
                    <a:pt x="0" y="80963"/>
                  </a:moveTo>
                  <a:lnTo>
                    <a:pt x="20779" y="65247"/>
                  </a:lnTo>
                  <a:lnTo>
                    <a:pt x="10103" y="40481"/>
                  </a:lnTo>
                  <a:lnTo>
                    <a:pt x="35416" y="38026"/>
                  </a:lnTo>
                  <a:lnTo>
                    <a:pt x="37703" y="10847"/>
                  </a:lnTo>
                  <a:lnTo>
                    <a:pt x="60769" y="22310"/>
                  </a:lnTo>
                  <a:lnTo>
                    <a:pt x="75407" y="0"/>
                  </a:lnTo>
                  <a:lnTo>
                    <a:pt x="90044" y="22310"/>
                  </a:lnTo>
                  <a:lnTo>
                    <a:pt x="113110" y="10847"/>
                  </a:lnTo>
                  <a:lnTo>
                    <a:pt x="115397" y="38026"/>
                  </a:lnTo>
                  <a:lnTo>
                    <a:pt x="140710" y="40481"/>
                  </a:lnTo>
                  <a:lnTo>
                    <a:pt x="130034" y="65247"/>
                  </a:lnTo>
                  <a:lnTo>
                    <a:pt x="150813" y="80963"/>
                  </a:lnTo>
                  <a:lnTo>
                    <a:pt x="130034" y="96678"/>
                  </a:lnTo>
                  <a:lnTo>
                    <a:pt x="140710" y="121444"/>
                  </a:lnTo>
                  <a:lnTo>
                    <a:pt x="115397" y="123899"/>
                  </a:lnTo>
                  <a:lnTo>
                    <a:pt x="113110" y="151078"/>
                  </a:lnTo>
                  <a:lnTo>
                    <a:pt x="90044" y="139615"/>
                  </a:lnTo>
                  <a:lnTo>
                    <a:pt x="75407" y="161925"/>
                  </a:lnTo>
                  <a:lnTo>
                    <a:pt x="60769" y="139615"/>
                  </a:lnTo>
                  <a:lnTo>
                    <a:pt x="37703" y="151078"/>
                  </a:lnTo>
                  <a:lnTo>
                    <a:pt x="35416" y="123899"/>
                  </a:lnTo>
                  <a:lnTo>
                    <a:pt x="10103" y="121444"/>
                  </a:lnTo>
                  <a:lnTo>
                    <a:pt x="20779" y="96678"/>
                  </a:lnTo>
                  <a:lnTo>
                    <a:pt x="0" y="80963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endParaRPr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9" name="星 12 249">
              <a:extLst>
                <a:ext uri="{FF2B5EF4-FFF2-40B4-BE49-F238E27FC236}">
                  <a16:creationId xmlns:a16="http://schemas.microsoft.com/office/drawing/2014/main" id="{3B14B2DB-0C2E-4459-BF3C-1C7ACDA253E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6458" y="1765043"/>
              <a:ext cx="113032" cy="111380"/>
            </a:xfrm>
            <a:custGeom>
              <a:avLst/>
              <a:gdLst>
                <a:gd name="T0" fmla="*/ 0 w 150813"/>
                <a:gd name="T1" fmla="*/ 80963 h 161925"/>
                <a:gd name="T2" fmla="*/ 20779 w 150813"/>
                <a:gd name="T3" fmla="*/ 65247 h 161925"/>
                <a:gd name="T4" fmla="*/ 10103 w 150813"/>
                <a:gd name="T5" fmla="*/ 40481 h 161925"/>
                <a:gd name="T6" fmla="*/ 35416 w 150813"/>
                <a:gd name="T7" fmla="*/ 38026 h 161925"/>
                <a:gd name="T8" fmla="*/ 37703 w 150813"/>
                <a:gd name="T9" fmla="*/ 10847 h 161925"/>
                <a:gd name="T10" fmla="*/ 60769 w 150813"/>
                <a:gd name="T11" fmla="*/ 22310 h 161925"/>
                <a:gd name="T12" fmla="*/ 75407 w 150813"/>
                <a:gd name="T13" fmla="*/ 0 h 161925"/>
                <a:gd name="T14" fmla="*/ 90044 w 150813"/>
                <a:gd name="T15" fmla="*/ 22310 h 161925"/>
                <a:gd name="T16" fmla="*/ 113110 w 150813"/>
                <a:gd name="T17" fmla="*/ 10847 h 161925"/>
                <a:gd name="T18" fmla="*/ 115397 w 150813"/>
                <a:gd name="T19" fmla="*/ 38026 h 161925"/>
                <a:gd name="T20" fmla="*/ 140710 w 150813"/>
                <a:gd name="T21" fmla="*/ 40481 h 161925"/>
                <a:gd name="T22" fmla="*/ 130034 w 150813"/>
                <a:gd name="T23" fmla="*/ 65247 h 161925"/>
                <a:gd name="T24" fmla="*/ 150813 w 150813"/>
                <a:gd name="T25" fmla="*/ 80963 h 161925"/>
                <a:gd name="T26" fmla="*/ 130034 w 150813"/>
                <a:gd name="T27" fmla="*/ 96678 h 161925"/>
                <a:gd name="T28" fmla="*/ 140710 w 150813"/>
                <a:gd name="T29" fmla="*/ 121444 h 161925"/>
                <a:gd name="T30" fmla="*/ 115397 w 150813"/>
                <a:gd name="T31" fmla="*/ 123899 h 161925"/>
                <a:gd name="T32" fmla="*/ 113110 w 150813"/>
                <a:gd name="T33" fmla="*/ 151078 h 161925"/>
                <a:gd name="T34" fmla="*/ 90044 w 150813"/>
                <a:gd name="T35" fmla="*/ 139615 h 161925"/>
                <a:gd name="T36" fmla="*/ 75407 w 150813"/>
                <a:gd name="T37" fmla="*/ 161925 h 161925"/>
                <a:gd name="T38" fmla="*/ 60769 w 150813"/>
                <a:gd name="T39" fmla="*/ 139615 h 161925"/>
                <a:gd name="T40" fmla="*/ 37703 w 150813"/>
                <a:gd name="T41" fmla="*/ 151078 h 161925"/>
                <a:gd name="T42" fmla="*/ 35416 w 150813"/>
                <a:gd name="T43" fmla="*/ 123899 h 161925"/>
                <a:gd name="T44" fmla="*/ 10103 w 150813"/>
                <a:gd name="T45" fmla="*/ 121444 h 161925"/>
                <a:gd name="T46" fmla="*/ 20779 w 150813"/>
                <a:gd name="T47" fmla="*/ 96678 h 161925"/>
                <a:gd name="T48" fmla="*/ 0 w 150813"/>
                <a:gd name="T49" fmla="*/ 80963 h 16192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50813"/>
                <a:gd name="T76" fmla="*/ 0 h 161925"/>
                <a:gd name="T77" fmla="*/ 150813 w 150813"/>
                <a:gd name="T78" fmla="*/ 161925 h 16192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50813" h="161925">
                  <a:moveTo>
                    <a:pt x="0" y="80963"/>
                  </a:moveTo>
                  <a:lnTo>
                    <a:pt x="20779" y="65247"/>
                  </a:lnTo>
                  <a:lnTo>
                    <a:pt x="10103" y="40481"/>
                  </a:lnTo>
                  <a:lnTo>
                    <a:pt x="35416" y="38026"/>
                  </a:lnTo>
                  <a:lnTo>
                    <a:pt x="37703" y="10847"/>
                  </a:lnTo>
                  <a:lnTo>
                    <a:pt x="60769" y="22310"/>
                  </a:lnTo>
                  <a:lnTo>
                    <a:pt x="75407" y="0"/>
                  </a:lnTo>
                  <a:lnTo>
                    <a:pt x="90044" y="22310"/>
                  </a:lnTo>
                  <a:lnTo>
                    <a:pt x="113110" y="10847"/>
                  </a:lnTo>
                  <a:lnTo>
                    <a:pt x="115397" y="38026"/>
                  </a:lnTo>
                  <a:lnTo>
                    <a:pt x="140710" y="40481"/>
                  </a:lnTo>
                  <a:lnTo>
                    <a:pt x="130034" y="65247"/>
                  </a:lnTo>
                  <a:lnTo>
                    <a:pt x="150813" y="80963"/>
                  </a:lnTo>
                  <a:lnTo>
                    <a:pt x="130034" y="96678"/>
                  </a:lnTo>
                  <a:lnTo>
                    <a:pt x="140710" y="121444"/>
                  </a:lnTo>
                  <a:lnTo>
                    <a:pt x="115397" y="123899"/>
                  </a:lnTo>
                  <a:lnTo>
                    <a:pt x="113110" y="151078"/>
                  </a:lnTo>
                  <a:lnTo>
                    <a:pt x="90044" y="139615"/>
                  </a:lnTo>
                  <a:lnTo>
                    <a:pt x="75407" y="161925"/>
                  </a:lnTo>
                  <a:lnTo>
                    <a:pt x="60769" y="139615"/>
                  </a:lnTo>
                  <a:lnTo>
                    <a:pt x="37703" y="151078"/>
                  </a:lnTo>
                  <a:lnTo>
                    <a:pt x="35416" y="123899"/>
                  </a:lnTo>
                  <a:lnTo>
                    <a:pt x="10103" y="121444"/>
                  </a:lnTo>
                  <a:lnTo>
                    <a:pt x="20779" y="96678"/>
                  </a:lnTo>
                  <a:lnTo>
                    <a:pt x="0" y="80963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endParaRPr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3" name="テキスト ボックス 305">
              <a:extLst>
                <a:ext uri="{FF2B5EF4-FFF2-40B4-BE49-F238E27FC236}">
                  <a16:creationId xmlns:a16="http://schemas.microsoft.com/office/drawing/2014/main" id="{6B5C6571-66D2-DA42-BCA3-D08143209E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0538" y="743931"/>
              <a:ext cx="1808299" cy="5406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ARK-1 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4" name="正方形/長方形 353">
              <a:extLst>
                <a:ext uri="{FF2B5EF4-FFF2-40B4-BE49-F238E27FC236}">
                  <a16:creationId xmlns:a16="http://schemas.microsoft.com/office/drawing/2014/main" id="{F043B32D-B591-5E4F-AA43-79AA37F7586A}"/>
                </a:ext>
              </a:extLst>
            </p:cNvPr>
            <p:cNvSpPr/>
            <p:nvPr/>
          </p:nvSpPr>
          <p:spPr>
            <a:xfrm>
              <a:off x="6572043" y="1188788"/>
              <a:ext cx="777469" cy="6571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Ti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5" name="テキスト ボックス 305">
              <a:extLst>
                <a:ext uri="{FF2B5EF4-FFF2-40B4-BE49-F238E27FC236}">
                  <a16:creationId xmlns:a16="http://schemas.microsoft.com/office/drawing/2014/main" id="{00D30553-7BB3-AC47-8F87-CAAC299A69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5071" y="1649021"/>
              <a:ext cx="1808299" cy="5406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ARK-1 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6" name="テキスト ボックス 305">
              <a:extLst>
                <a:ext uri="{FF2B5EF4-FFF2-40B4-BE49-F238E27FC236}">
                  <a16:creationId xmlns:a16="http://schemas.microsoft.com/office/drawing/2014/main" id="{B969688F-8136-AD40-B8CF-3F57F2A41C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09937" y="760268"/>
              <a:ext cx="1281784" cy="5406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Upper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7" name="テキスト ボックス 305">
              <a:extLst>
                <a:ext uri="{FF2B5EF4-FFF2-40B4-BE49-F238E27FC236}">
                  <a16:creationId xmlns:a16="http://schemas.microsoft.com/office/drawing/2014/main" id="{D7F73A30-27B6-E04A-AFD3-7AFB89084D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09939" y="1213678"/>
              <a:ext cx="1423178" cy="5406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Middle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8" name="テキスト ボックス 305">
              <a:extLst>
                <a:ext uri="{FF2B5EF4-FFF2-40B4-BE49-F238E27FC236}">
                  <a16:creationId xmlns:a16="http://schemas.microsoft.com/office/drawing/2014/main" id="{BBB847C6-9EC1-1E4C-B91D-870247CCDC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09937" y="1641762"/>
              <a:ext cx="1297130" cy="5406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Lower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03" name="グループ化 502">
            <a:extLst>
              <a:ext uri="{FF2B5EF4-FFF2-40B4-BE49-F238E27FC236}">
                <a16:creationId xmlns:a16="http://schemas.microsoft.com/office/drawing/2014/main" id="{C44A3237-6D30-B542-B8AA-0B0ED6B90E28}"/>
              </a:ext>
            </a:extLst>
          </p:cNvPr>
          <p:cNvGrpSpPr/>
          <p:nvPr/>
        </p:nvGrpSpPr>
        <p:grpSpPr>
          <a:xfrm>
            <a:off x="1708998" y="7119810"/>
            <a:ext cx="869992" cy="1410921"/>
            <a:chOff x="282619" y="-13798"/>
            <a:chExt cx="1944601" cy="2569404"/>
          </a:xfrm>
        </p:grpSpPr>
        <p:cxnSp>
          <p:nvCxnSpPr>
            <p:cNvPr id="504" name="曲線コネクタ 503">
              <a:extLst>
                <a:ext uri="{FF2B5EF4-FFF2-40B4-BE49-F238E27FC236}">
                  <a16:creationId xmlns:a16="http://schemas.microsoft.com/office/drawing/2014/main" id="{9645CFE3-FD79-444D-A715-B7FC417229B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57103" y="1609580"/>
              <a:ext cx="355377" cy="201829"/>
            </a:xfrm>
            <a:prstGeom prst="curvedConnector3">
              <a:avLst>
                <a:gd name="adj1" fmla="val 50000"/>
              </a:avLst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05" name="Rectangle 1099">
              <a:extLst>
                <a:ext uri="{FF2B5EF4-FFF2-40B4-BE49-F238E27FC236}">
                  <a16:creationId xmlns:a16="http://schemas.microsoft.com/office/drawing/2014/main" id="{F8DE8F4E-323F-4944-BB7B-67F8F07DF1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968" y="1960145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6" name="Rectangle 1100">
              <a:extLst>
                <a:ext uri="{FF2B5EF4-FFF2-40B4-BE49-F238E27FC236}">
                  <a16:creationId xmlns:a16="http://schemas.microsoft.com/office/drawing/2014/main" id="{6A213432-43F7-D543-822D-894CA446477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07517">
              <a:off x="1074960" y="1784502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7" name="Rectangle 1101">
              <a:extLst>
                <a:ext uri="{FF2B5EF4-FFF2-40B4-BE49-F238E27FC236}">
                  <a16:creationId xmlns:a16="http://schemas.microsoft.com/office/drawing/2014/main" id="{EA9CD83B-7A1D-AD48-8075-281788ED97C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733946">
              <a:off x="1093397" y="1617109"/>
              <a:ext cx="112810" cy="217240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8" name="Rectangle 1102">
              <a:extLst>
                <a:ext uri="{FF2B5EF4-FFF2-40B4-BE49-F238E27FC236}">
                  <a16:creationId xmlns:a16="http://schemas.microsoft.com/office/drawing/2014/main" id="{7D4ED98F-3DAD-6A41-B275-2D00E3D20D3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733946">
              <a:off x="1152307" y="1279088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9" name="Rectangle 1103">
              <a:extLst>
                <a:ext uri="{FF2B5EF4-FFF2-40B4-BE49-F238E27FC236}">
                  <a16:creationId xmlns:a16="http://schemas.microsoft.com/office/drawing/2014/main" id="{AD5527DD-4E23-6C44-9462-03B8A9FC98C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2639">
              <a:off x="1118254" y="1450498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0" name="Rectangle 1099">
              <a:extLst>
                <a:ext uri="{FF2B5EF4-FFF2-40B4-BE49-F238E27FC236}">
                  <a16:creationId xmlns:a16="http://schemas.microsoft.com/office/drawing/2014/main" id="{66534CC3-D5C0-6346-B55B-8C03731679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3277" y="1089588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1" name="Rectangle 1100">
              <a:extLst>
                <a:ext uri="{FF2B5EF4-FFF2-40B4-BE49-F238E27FC236}">
                  <a16:creationId xmlns:a16="http://schemas.microsoft.com/office/drawing/2014/main" id="{F5FB3A62-0D03-F64D-9EA5-11883AC0A1B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81391">
              <a:off x="1172223" y="895176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2" name="Rectangle 1101">
              <a:extLst>
                <a:ext uri="{FF2B5EF4-FFF2-40B4-BE49-F238E27FC236}">
                  <a16:creationId xmlns:a16="http://schemas.microsoft.com/office/drawing/2014/main" id="{E1F840B9-6616-D84C-8597-9C766A9B0C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238551">
              <a:off x="1204892" y="732553"/>
              <a:ext cx="112810" cy="217240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3" name="台形 64">
              <a:extLst>
                <a:ext uri="{FF2B5EF4-FFF2-40B4-BE49-F238E27FC236}">
                  <a16:creationId xmlns:a16="http://schemas.microsoft.com/office/drawing/2014/main" id="{3CFB7E88-84F2-2B44-81E5-EA18FCC4EC8E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674909" y="2176469"/>
              <a:ext cx="797822" cy="379137"/>
            </a:xfrm>
            <a:custGeom>
              <a:avLst/>
              <a:gdLst>
                <a:gd name="T0" fmla="*/ 0 w 712543"/>
                <a:gd name="T1" fmla="*/ 319008 h 319008"/>
                <a:gd name="T2" fmla="*/ 79752 w 712543"/>
                <a:gd name="T3" fmla="*/ 0 h 319008"/>
                <a:gd name="T4" fmla="*/ 632791 w 712543"/>
                <a:gd name="T5" fmla="*/ 0 h 319008"/>
                <a:gd name="T6" fmla="*/ 712543 w 712543"/>
                <a:gd name="T7" fmla="*/ 319008 h 319008"/>
                <a:gd name="T8" fmla="*/ 0 w 712543"/>
                <a:gd name="T9" fmla="*/ 319008 h 3190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12543"/>
                <a:gd name="T16" fmla="*/ 0 h 319008"/>
                <a:gd name="T17" fmla="*/ 712543 w 712543"/>
                <a:gd name="T18" fmla="*/ 319008 h 31900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12543" h="319008">
                  <a:moveTo>
                    <a:pt x="0" y="319008"/>
                  </a:moveTo>
                  <a:lnTo>
                    <a:pt x="79752" y="0"/>
                  </a:lnTo>
                  <a:lnTo>
                    <a:pt x="632791" y="0"/>
                  </a:lnTo>
                  <a:lnTo>
                    <a:pt x="712543" y="319008"/>
                  </a:lnTo>
                  <a:lnTo>
                    <a:pt x="0" y="319008"/>
                  </a:lnTo>
                  <a:close/>
                </a:path>
              </a:pathLst>
            </a:custGeom>
            <a:solidFill>
              <a:schemeClr val="tx1"/>
            </a:solidFill>
            <a:ln w="9525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endParaRPr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4" name="AutoShape 1114">
              <a:extLst>
                <a:ext uri="{FF2B5EF4-FFF2-40B4-BE49-F238E27FC236}">
                  <a16:creationId xmlns:a16="http://schemas.microsoft.com/office/drawing/2014/main" id="{1F1A2436-F5FB-014B-A485-B563A10D8DD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4938602" flipH="1">
              <a:off x="1848860" y="1486964"/>
              <a:ext cx="72950" cy="245228"/>
            </a:xfrm>
            <a:prstGeom prst="triangle">
              <a:avLst>
                <a:gd name="adj" fmla="val 50000"/>
              </a:avLst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" name="AutoShape 1115">
              <a:extLst>
                <a:ext uri="{FF2B5EF4-FFF2-40B4-BE49-F238E27FC236}">
                  <a16:creationId xmlns:a16="http://schemas.microsoft.com/office/drawing/2014/main" id="{C8C2730A-F2D9-6244-BECF-122DEFAA8D9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505507" y="1338565"/>
              <a:ext cx="197413" cy="562245"/>
            </a:xfrm>
            <a:prstGeom prst="star16">
              <a:avLst>
                <a:gd name="adj" fmla="val 37500"/>
              </a:avLst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16" name="図形グループ 144">
              <a:extLst>
                <a:ext uri="{FF2B5EF4-FFF2-40B4-BE49-F238E27FC236}">
                  <a16:creationId xmlns:a16="http://schemas.microsoft.com/office/drawing/2014/main" id="{9C3461C5-8735-2E4F-89A3-216704DB09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9235" y="-13798"/>
              <a:ext cx="867985" cy="787705"/>
              <a:chOff x="2870745" y="787650"/>
              <a:chExt cx="1077173" cy="1185227"/>
            </a:xfrm>
          </p:grpSpPr>
          <p:cxnSp>
            <p:nvCxnSpPr>
              <p:cNvPr id="532" name="曲線コネクタ 145">
                <a:extLst>
                  <a:ext uri="{FF2B5EF4-FFF2-40B4-BE49-F238E27FC236}">
                    <a16:creationId xmlns:a16="http://schemas.microsoft.com/office/drawing/2014/main" id="{A701A9BC-DCC7-D14E-977F-65C83CE1EF7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2870745" y="1419454"/>
                <a:ext cx="438820" cy="303686"/>
              </a:xfrm>
              <a:prstGeom prst="curvedConnector3">
                <a:avLst>
                  <a:gd name="adj1" fmla="val 50000"/>
                </a:avLst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533" name="Group 1113">
                <a:extLst>
                  <a:ext uri="{FF2B5EF4-FFF2-40B4-BE49-F238E27FC236}">
                    <a16:creationId xmlns:a16="http://schemas.microsoft.com/office/drawing/2014/main" id="{620B8F0F-681F-4640-89B9-8458484F524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8693308">
                <a:off x="3077908" y="1117496"/>
                <a:ext cx="870010" cy="439261"/>
                <a:chOff x="1265" y="2670"/>
                <a:chExt cx="500" cy="246"/>
              </a:xfrm>
            </p:grpSpPr>
            <p:sp>
              <p:nvSpPr>
                <p:cNvPr id="540" name="AutoShape 1114">
                  <a:extLst>
                    <a:ext uri="{FF2B5EF4-FFF2-40B4-BE49-F238E27FC236}">
                      <a16:creationId xmlns:a16="http://schemas.microsoft.com/office/drawing/2014/main" id="{F2A5D582-802A-7C4A-8F6C-B29149B9AE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327" y="2656"/>
                  <a:ext cx="116" cy="240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1" name="AutoShape 1115">
                  <a:extLst>
                    <a:ext uri="{FF2B5EF4-FFF2-40B4-BE49-F238E27FC236}">
                      <a16:creationId xmlns:a16="http://schemas.microsoft.com/office/drawing/2014/main" id="{A2C5F1DB-2FCC-1A49-A47F-EFA14162E1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>
                  <a:off x="1441" y="2592"/>
                  <a:ext cx="246" cy="402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534" name="Group 1113">
                <a:extLst>
                  <a:ext uri="{FF2B5EF4-FFF2-40B4-BE49-F238E27FC236}">
                    <a16:creationId xmlns:a16="http://schemas.microsoft.com/office/drawing/2014/main" id="{E88F7679-8D1E-0347-8292-68CAEEF020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8883289">
                <a:off x="3026907" y="1654878"/>
                <a:ext cx="796929" cy="317999"/>
                <a:chOff x="1260" y="2651"/>
                <a:chExt cx="458" cy="287"/>
              </a:xfrm>
            </p:grpSpPr>
            <p:sp>
              <p:nvSpPr>
                <p:cNvPr id="538" name="AutoShape 1114">
                  <a:extLst>
                    <a:ext uri="{FF2B5EF4-FFF2-40B4-BE49-F238E27FC236}">
                      <a16:creationId xmlns:a16="http://schemas.microsoft.com/office/drawing/2014/main" id="{72CA3DFF-206C-8843-9705-D7A85BC841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280" y="2715"/>
                  <a:ext cx="98" cy="12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39" name="AutoShape 1115">
                  <a:extLst>
                    <a:ext uri="{FF2B5EF4-FFF2-40B4-BE49-F238E27FC236}">
                      <a16:creationId xmlns:a16="http://schemas.microsoft.com/office/drawing/2014/main" id="{08A630C1-ECEA-984D-9EEE-137E3212C7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942755">
                  <a:off x="1380" y="2605"/>
                  <a:ext cx="287" cy="401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535" name="Group 1113">
                <a:extLst>
                  <a:ext uri="{FF2B5EF4-FFF2-40B4-BE49-F238E27FC236}">
                    <a16:creationId xmlns:a16="http://schemas.microsoft.com/office/drawing/2014/main" id="{2575921E-8751-9D49-BA17-26CB1918226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6641749">
                <a:off x="2811338" y="1018197"/>
                <a:ext cx="796929" cy="335835"/>
                <a:chOff x="1260" y="2651"/>
                <a:chExt cx="458" cy="287"/>
              </a:xfrm>
            </p:grpSpPr>
            <p:sp>
              <p:nvSpPr>
                <p:cNvPr id="536" name="AutoShape 1114">
                  <a:extLst>
                    <a:ext uri="{FF2B5EF4-FFF2-40B4-BE49-F238E27FC236}">
                      <a16:creationId xmlns:a16="http://schemas.microsoft.com/office/drawing/2014/main" id="{2D34DB39-4C3D-AB4D-A0C6-A1C93B82E7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280" y="2715"/>
                  <a:ext cx="98" cy="12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37" name="AutoShape 1115">
                  <a:extLst>
                    <a:ext uri="{FF2B5EF4-FFF2-40B4-BE49-F238E27FC236}">
                      <a16:creationId xmlns:a16="http://schemas.microsoft.com/office/drawing/2014/main" id="{5AB57BED-DA5F-F249-8277-4CE8EF7E35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942755">
                  <a:off x="1380" y="2605"/>
                  <a:ext cx="287" cy="401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cxnSp>
          <p:nvCxnSpPr>
            <p:cNvPr id="517" name="曲線コネクタ 253">
              <a:extLst>
                <a:ext uri="{FF2B5EF4-FFF2-40B4-BE49-F238E27FC236}">
                  <a16:creationId xmlns:a16="http://schemas.microsoft.com/office/drawing/2014/main" id="{42A44E65-B81F-DE49-BA1D-41D5D683FC6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738576" y="1481453"/>
              <a:ext cx="355377" cy="201829"/>
            </a:xfrm>
            <a:prstGeom prst="curvedConnector3">
              <a:avLst>
                <a:gd name="adj1" fmla="val 50000"/>
              </a:avLst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18" name="Group 1113">
              <a:extLst>
                <a:ext uri="{FF2B5EF4-FFF2-40B4-BE49-F238E27FC236}">
                  <a16:creationId xmlns:a16="http://schemas.microsoft.com/office/drawing/2014/main" id="{1A463D8C-B8C8-3744-BBAA-CAE5912FB36A}"/>
                </a:ext>
              </a:extLst>
            </p:cNvPr>
            <p:cNvGrpSpPr>
              <a:grpSpLocks/>
            </p:cNvGrpSpPr>
            <p:nvPr/>
          </p:nvGrpSpPr>
          <p:grpSpPr bwMode="auto">
            <a:xfrm rot="12906692" flipH="1">
              <a:off x="282619" y="1317620"/>
              <a:ext cx="605711" cy="230223"/>
              <a:chOff x="1371" y="2589"/>
              <a:chExt cx="432" cy="194"/>
            </a:xfrm>
          </p:grpSpPr>
          <p:sp>
            <p:nvSpPr>
              <p:cNvPr id="530" name="AutoShape 1114">
                <a:extLst>
                  <a:ext uri="{FF2B5EF4-FFF2-40B4-BE49-F238E27FC236}">
                    <a16:creationId xmlns:a16="http://schemas.microsoft.com/office/drawing/2014/main" id="{2A6FCE5C-DB9F-614B-ADCD-C200C8AA78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 flipH="1">
                <a:off x="1411" y="2610"/>
                <a:ext cx="38" cy="118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1" name="AutoShape 1115">
                <a:extLst>
                  <a:ext uri="{FF2B5EF4-FFF2-40B4-BE49-F238E27FC236}">
                    <a16:creationId xmlns:a16="http://schemas.microsoft.com/office/drawing/2014/main" id="{EEB01BA5-2FED-8040-9543-69C5BD67BF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>
                <a:off x="1506" y="2485"/>
                <a:ext cx="194" cy="401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519" name="曲線コネクタ 345">
              <a:extLst>
                <a:ext uri="{FF2B5EF4-FFF2-40B4-BE49-F238E27FC236}">
                  <a16:creationId xmlns:a16="http://schemas.microsoft.com/office/drawing/2014/main" id="{D5CDC71B-5344-6643-B74F-99A60EA9B0F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889073" y="492842"/>
              <a:ext cx="353601" cy="201829"/>
            </a:xfrm>
            <a:prstGeom prst="curvedConnector3">
              <a:avLst>
                <a:gd name="adj1" fmla="val 50000"/>
              </a:avLst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20" name="Group 1113">
              <a:extLst>
                <a:ext uri="{FF2B5EF4-FFF2-40B4-BE49-F238E27FC236}">
                  <a16:creationId xmlns:a16="http://schemas.microsoft.com/office/drawing/2014/main" id="{70059C74-9D1E-C24D-AF8F-E364C9BADA82}"/>
                </a:ext>
              </a:extLst>
            </p:cNvPr>
            <p:cNvGrpSpPr>
              <a:grpSpLocks/>
            </p:cNvGrpSpPr>
            <p:nvPr/>
          </p:nvGrpSpPr>
          <p:grpSpPr bwMode="auto">
            <a:xfrm rot="12906692" flipH="1">
              <a:off x="509331" y="294582"/>
              <a:ext cx="642165" cy="340590"/>
              <a:chOff x="1260" y="2651"/>
              <a:chExt cx="458" cy="287"/>
            </a:xfrm>
          </p:grpSpPr>
          <p:sp>
            <p:nvSpPr>
              <p:cNvPr id="528" name="AutoShape 1114">
                <a:extLst>
                  <a:ext uri="{FF2B5EF4-FFF2-40B4-BE49-F238E27FC236}">
                    <a16:creationId xmlns:a16="http://schemas.microsoft.com/office/drawing/2014/main" id="{8483BD90-4C0B-5447-AD85-EC954085AD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 flipH="1">
                <a:off x="1280" y="2715"/>
                <a:ext cx="98" cy="129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9" name="AutoShape 1115">
                <a:extLst>
                  <a:ext uri="{FF2B5EF4-FFF2-40B4-BE49-F238E27FC236}">
                    <a16:creationId xmlns:a16="http://schemas.microsoft.com/office/drawing/2014/main" id="{C555D1FE-6B27-EC41-915F-508A1B5712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4942755">
                <a:off x="1380" y="2605"/>
                <a:ext cx="287" cy="401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21" name="Group 1113">
              <a:extLst>
                <a:ext uri="{FF2B5EF4-FFF2-40B4-BE49-F238E27FC236}">
                  <a16:creationId xmlns:a16="http://schemas.microsoft.com/office/drawing/2014/main" id="{D9CEC2F5-0180-3546-A323-682F990CE893}"/>
                </a:ext>
              </a:extLst>
            </p:cNvPr>
            <p:cNvGrpSpPr>
              <a:grpSpLocks/>
            </p:cNvGrpSpPr>
            <p:nvPr/>
          </p:nvGrpSpPr>
          <p:grpSpPr bwMode="auto">
            <a:xfrm rot="8883289" flipH="1">
              <a:off x="514165" y="696502"/>
              <a:ext cx="642165" cy="211343"/>
              <a:chOff x="1260" y="2651"/>
              <a:chExt cx="458" cy="287"/>
            </a:xfrm>
          </p:grpSpPr>
          <p:sp>
            <p:nvSpPr>
              <p:cNvPr id="526" name="AutoShape 1114">
                <a:extLst>
                  <a:ext uri="{FF2B5EF4-FFF2-40B4-BE49-F238E27FC236}">
                    <a16:creationId xmlns:a16="http://schemas.microsoft.com/office/drawing/2014/main" id="{E4BFD616-5EEC-B04C-A511-6DEAC6285C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 flipH="1">
                <a:off x="1280" y="2715"/>
                <a:ext cx="98" cy="129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7" name="AutoShape 1115">
                <a:extLst>
                  <a:ext uri="{FF2B5EF4-FFF2-40B4-BE49-F238E27FC236}">
                    <a16:creationId xmlns:a16="http://schemas.microsoft.com/office/drawing/2014/main" id="{4C911DC8-B581-5349-ACA6-6C0533604A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4942755">
                <a:off x="1380" y="2605"/>
                <a:ext cx="287" cy="401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22" name="Group 1113">
              <a:extLst>
                <a:ext uri="{FF2B5EF4-FFF2-40B4-BE49-F238E27FC236}">
                  <a16:creationId xmlns:a16="http://schemas.microsoft.com/office/drawing/2014/main" id="{9F623665-5B46-A640-B0D0-F6D1DD0875D6}"/>
                </a:ext>
              </a:extLst>
            </p:cNvPr>
            <p:cNvGrpSpPr>
              <a:grpSpLocks/>
            </p:cNvGrpSpPr>
            <p:nvPr/>
          </p:nvGrpSpPr>
          <p:grpSpPr bwMode="auto">
            <a:xfrm rot="1905493" flipH="1">
              <a:off x="1295417" y="1668868"/>
              <a:ext cx="642165" cy="211343"/>
              <a:chOff x="1260" y="2651"/>
              <a:chExt cx="458" cy="287"/>
            </a:xfrm>
          </p:grpSpPr>
          <p:sp>
            <p:nvSpPr>
              <p:cNvPr id="524" name="AutoShape 1114">
                <a:extLst>
                  <a:ext uri="{FF2B5EF4-FFF2-40B4-BE49-F238E27FC236}">
                    <a16:creationId xmlns:a16="http://schemas.microsoft.com/office/drawing/2014/main" id="{E30FDACF-B805-6C4F-A3FE-E283E5E7FC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 flipH="1">
                <a:off x="1280" y="2715"/>
                <a:ext cx="98" cy="129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5" name="AutoShape 1115">
                <a:extLst>
                  <a:ext uri="{FF2B5EF4-FFF2-40B4-BE49-F238E27FC236}">
                    <a16:creationId xmlns:a16="http://schemas.microsoft.com/office/drawing/2014/main" id="{6B106003-7252-7948-BF9F-5066DC84C4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4942755">
                <a:off x="1380" y="2605"/>
                <a:ext cx="287" cy="401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23" name="Rectangle 1103">
              <a:extLst>
                <a:ext uri="{FF2B5EF4-FFF2-40B4-BE49-F238E27FC236}">
                  <a16:creationId xmlns:a16="http://schemas.microsoft.com/office/drawing/2014/main" id="{B9BCA4ED-3689-2744-A59C-9765A046168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2639">
              <a:off x="1239580" y="563540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42" name="グループ化 541">
            <a:extLst>
              <a:ext uri="{FF2B5EF4-FFF2-40B4-BE49-F238E27FC236}">
                <a16:creationId xmlns:a16="http://schemas.microsoft.com/office/drawing/2014/main" id="{E75954FA-4851-E545-A490-31018F175A02}"/>
              </a:ext>
            </a:extLst>
          </p:cNvPr>
          <p:cNvGrpSpPr/>
          <p:nvPr/>
        </p:nvGrpSpPr>
        <p:grpSpPr>
          <a:xfrm>
            <a:off x="2192581" y="8115006"/>
            <a:ext cx="345705" cy="64165"/>
            <a:chOff x="1578679" y="3071907"/>
            <a:chExt cx="1027203" cy="122239"/>
          </a:xfrm>
        </p:grpSpPr>
        <p:sp>
          <p:nvSpPr>
            <p:cNvPr id="543" name="二等辺三角形 358">
              <a:extLst>
                <a:ext uri="{FF2B5EF4-FFF2-40B4-BE49-F238E27FC236}">
                  <a16:creationId xmlns:a16="http://schemas.microsoft.com/office/drawing/2014/main" id="{043BDBA0-BECF-CB47-AB34-138B5D089D7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2007304" y="2643283"/>
              <a:ext cx="122238" cy="97948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4" name="円/楕円 104">
              <a:extLst>
                <a:ext uri="{FF2B5EF4-FFF2-40B4-BE49-F238E27FC236}">
                  <a16:creationId xmlns:a16="http://schemas.microsoft.com/office/drawing/2014/main" id="{A5D56EE6-C150-C64B-9797-78F43746085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531268" y="3071907"/>
              <a:ext cx="74614" cy="12223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45" name="星 12 249">
            <a:extLst>
              <a:ext uri="{FF2B5EF4-FFF2-40B4-BE49-F238E27FC236}">
                <a16:creationId xmlns:a16="http://schemas.microsoft.com/office/drawing/2014/main" id="{D2F990D3-AF0F-584B-8755-25C03DD52C02}"/>
              </a:ext>
            </a:extLst>
          </p:cNvPr>
          <p:cNvSpPr>
            <a:spLocks/>
          </p:cNvSpPr>
          <p:nvPr/>
        </p:nvSpPr>
        <p:spPr bwMode="auto">
          <a:xfrm>
            <a:off x="2092694" y="7706345"/>
            <a:ext cx="50569" cy="61161"/>
          </a:xfrm>
          <a:custGeom>
            <a:avLst/>
            <a:gdLst>
              <a:gd name="T0" fmla="*/ 0 w 150813"/>
              <a:gd name="T1" fmla="*/ 80963 h 161925"/>
              <a:gd name="T2" fmla="*/ 20779 w 150813"/>
              <a:gd name="T3" fmla="*/ 65247 h 161925"/>
              <a:gd name="T4" fmla="*/ 10103 w 150813"/>
              <a:gd name="T5" fmla="*/ 40481 h 161925"/>
              <a:gd name="T6" fmla="*/ 35416 w 150813"/>
              <a:gd name="T7" fmla="*/ 38026 h 161925"/>
              <a:gd name="T8" fmla="*/ 37703 w 150813"/>
              <a:gd name="T9" fmla="*/ 10847 h 161925"/>
              <a:gd name="T10" fmla="*/ 60769 w 150813"/>
              <a:gd name="T11" fmla="*/ 22310 h 161925"/>
              <a:gd name="T12" fmla="*/ 75407 w 150813"/>
              <a:gd name="T13" fmla="*/ 0 h 161925"/>
              <a:gd name="T14" fmla="*/ 90044 w 150813"/>
              <a:gd name="T15" fmla="*/ 22310 h 161925"/>
              <a:gd name="T16" fmla="*/ 113110 w 150813"/>
              <a:gd name="T17" fmla="*/ 10847 h 161925"/>
              <a:gd name="T18" fmla="*/ 115397 w 150813"/>
              <a:gd name="T19" fmla="*/ 38026 h 161925"/>
              <a:gd name="T20" fmla="*/ 140710 w 150813"/>
              <a:gd name="T21" fmla="*/ 40481 h 161925"/>
              <a:gd name="T22" fmla="*/ 130034 w 150813"/>
              <a:gd name="T23" fmla="*/ 65247 h 161925"/>
              <a:gd name="T24" fmla="*/ 150813 w 150813"/>
              <a:gd name="T25" fmla="*/ 80963 h 161925"/>
              <a:gd name="T26" fmla="*/ 130034 w 150813"/>
              <a:gd name="T27" fmla="*/ 96678 h 161925"/>
              <a:gd name="T28" fmla="*/ 140710 w 150813"/>
              <a:gd name="T29" fmla="*/ 121444 h 161925"/>
              <a:gd name="T30" fmla="*/ 115397 w 150813"/>
              <a:gd name="T31" fmla="*/ 123899 h 161925"/>
              <a:gd name="T32" fmla="*/ 113110 w 150813"/>
              <a:gd name="T33" fmla="*/ 151078 h 161925"/>
              <a:gd name="T34" fmla="*/ 90044 w 150813"/>
              <a:gd name="T35" fmla="*/ 139615 h 161925"/>
              <a:gd name="T36" fmla="*/ 75407 w 150813"/>
              <a:gd name="T37" fmla="*/ 161925 h 161925"/>
              <a:gd name="T38" fmla="*/ 60769 w 150813"/>
              <a:gd name="T39" fmla="*/ 139615 h 161925"/>
              <a:gd name="T40" fmla="*/ 37703 w 150813"/>
              <a:gd name="T41" fmla="*/ 151078 h 161925"/>
              <a:gd name="T42" fmla="*/ 35416 w 150813"/>
              <a:gd name="T43" fmla="*/ 123899 h 161925"/>
              <a:gd name="T44" fmla="*/ 10103 w 150813"/>
              <a:gd name="T45" fmla="*/ 121444 h 161925"/>
              <a:gd name="T46" fmla="*/ 20779 w 150813"/>
              <a:gd name="T47" fmla="*/ 96678 h 161925"/>
              <a:gd name="T48" fmla="*/ 0 w 150813"/>
              <a:gd name="T49" fmla="*/ 80963 h 161925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50813"/>
              <a:gd name="T76" fmla="*/ 0 h 161925"/>
              <a:gd name="T77" fmla="*/ 150813 w 150813"/>
              <a:gd name="T78" fmla="*/ 161925 h 161925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50813" h="161925">
                <a:moveTo>
                  <a:pt x="0" y="80963"/>
                </a:moveTo>
                <a:lnTo>
                  <a:pt x="20779" y="65247"/>
                </a:lnTo>
                <a:lnTo>
                  <a:pt x="10103" y="40481"/>
                </a:lnTo>
                <a:lnTo>
                  <a:pt x="35416" y="38026"/>
                </a:lnTo>
                <a:lnTo>
                  <a:pt x="37703" y="10847"/>
                </a:lnTo>
                <a:lnTo>
                  <a:pt x="60769" y="22310"/>
                </a:lnTo>
                <a:lnTo>
                  <a:pt x="75407" y="0"/>
                </a:lnTo>
                <a:lnTo>
                  <a:pt x="90044" y="22310"/>
                </a:lnTo>
                <a:lnTo>
                  <a:pt x="113110" y="10847"/>
                </a:lnTo>
                <a:lnTo>
                  <a:pt x="115397" y="38026"/>
                </a:lnTo>
                <a:lnTo>
                  <a:pt x="140710" y="40481"/>
                </a:lnTo>
                <a:lnTo>
                  <a:pt x="130034" y="65247"/>
                </a:lnTo>
                <a:lnTo>
                  <a:pt x="150813" y="80963"/>
                </a:lnTo>
                <a:lnTo>
                  <a:pt x="130034" y="96678"/>
                </a:lnTo>
                <a:lnTo>
                  <a:pt x="140710" y="121444"/>
                </a:lnTo>
                <a:lnTo>
                  <a:pt x="115397" y="123899"/>
                </a:lnTo>
                <a:lnTo>
                  <a:pt x="113110" y="151078"/>
                </a:lnTo>
                <a:lnTo>
                  <a:pt x="90044" y="139615"/>
                </a:lnTo>
                <a:lnTo>
                  <a:pt x="75407" y="161925"/>
                </a:lnTo>
                <a:lnTo>
                  <a:pt x="60769" y="139615"/>
                </a:lnTo>
                <a:lnTo>
                  <a:pt x="37703" y="151078"/>
                </a:lnTo>
                <a:lnTo>
                  <a:pt x="35416" y="123899"/>
                </a:lnTo>
                <a:lnTo>
                  <a:pt x="10103" y="121444"/>
                </a:lnTo>
                <a:lnTo>
                  <a:pt x="20779" y="96678"/>
                </a:lnTo>
                <a:lnTo>
                  <a:pt x="0" y="80963"/>
                </a:lnTo>
                <a:close/>
              </a:path>
            </a:pathLst>
          </a:custGeom>
          <a:solidFill>
            <a:srgbClr val="000000"/>
          </a:solidFill>
          <a:ln w="9525" cap="flat" cmpd="sng">
            <a:solidFill>
              <a:schemeClr val="bg1"/>
            </a:solidFill>
            <a:prstDash val="solid"/>
            <a:round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endParaRPr lang="ja-JP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46" name="グループ化 545">
            <a:extLst>
              <a:ext uri="{FF2B5EF4-FFF2-40B4-BE49-F238E27FC236}">
                <a16:creationId xmlns:a16="http://schemas.microsoft.com/office/drawing/2014/main" id="{D54DF2BC-84DF-C942-B3E4-91247E600F6C}"/>
              </a:ext>
            </a:extLst>
          </p:cNvPr>
          <p:cNvGrpSpPr/>
          <p:nvPr/>
        </p:nvGrpSpPr>
        <p:grpSpPr>
          <a:xfrm>
            <a:off x="2197890" y="7711723"/>
            <a:ext cx="345705" cy="64165"/>
            <a:chOff x="1578679" y="3071907"/>
            <a:chExt cx="1027203" cy="122239"/>
          </a:xfrm>
        </p:grpSpPr>
        <p:sp>
          <p:nvSpPr>
            <p:cNvPr id="547" name="二等辺三角形 255">
              <a:extLst>
                <a:ext uri="{FF2B5EF4-FFF2-40B4-BE49-F238E27FC236}">
                  <a16:creationId xmlns:a16="http://schemas.microsoft.com/office/drawing/2014/main" id="{C739DDC8-5957-5840-BC83-414B0CE442E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2007304" y="2643283"/>
              <a:ext cx="122238" cy="97948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8" name="円/楕円 32">
              <a:extLst>
                <a:ext uri="{FF2B5EF4-FFF2-40B4-BE49-F238E27FC236}">
                  <a16:creationId xmlns:a16="http://schemas.microsoft.com/office/drawing/2014/main" id="{1DF45251-A537-B540-97B5-5D0E4A49C1C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531268" y="3071907"/>
              <a:ext cx="74614" cy="12223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49" name="星 12 249">
            <a:extLst>
              <a:ext uri="{FF2B5EF4-FFF2-40B4-BE49-F238E27FC236}">
                <a16:creationId xmlns:a16="http://schemas.microsoft.com/office/drawing/2014/main" id="{CFBC1815-D941-1245-AD8C-9BD33F1EECC0}"/>
              </a:ext>
            </a:extLst>
          </p:cNvPr>
          <p:cNvSpPr>
            <a:spLocks/>
          </p:cNvSpPr>
          <p:nvPr/>
        </p:nvSpPr>
        <p:spPr bwMode="auto">
          <a:xfrm>
            <a:off x="2071850" y="8096714"/>
            <a:ext cx="50569" cy="61161"/>
          </a:xfrm>
          <a:custGeom>
            <a:avLst/>
            <a:gdLst>
              <a:gd name="T0" fmla="*/ 0 w 150813"/>
              <a:gd name="T1" fmla="*/ 80963 h 161925"/>
              <a:gd name="T2" fmla="*/ 20779 w 150813"/>
              <a:gd name="T3" fmla="*/ 65247 h 161925"/>
              <a:gd name="T4" fmla="*/ 10103 w 150813"/>
              <a:gd name="T5" fmla="*/ 40481 h 161925"/>
              <a:gd name="T6" fmla="*/ 35416 w 150813"/>
              <a:gd name="T7" fmla="*/ 38026 h 161925"/>
              <a:gd name="T8" fmla="*/ 37703 w 150813"/>
              <a:gd name="T9" fmla="*/ 10847 h 161925"/>
              <a:gd name="T10" fmla="*/ 60769 w 150813"/>
              <a:gd name="T11" fmla="*/ 22310 h 161925"/>
              <a:gd name="T12" fmla="*/ 75407 w 150813"/>
              <a:gd name="T13" fmla="*/ 0 h 161925"/>
              <a:gd name="T14" fmla="*/ 90044 w 150813"/>
              <a:gd name="T15" fmla="*/ 22310 h 161925"/>
              <a:gd name="T16" fmla="*/ 113110 w 150813"/>
              <a:gd name="T17" fmla="*/ 10847 h 161925"/>
              <a:gd name="T18" fmla="*/ 115397 w 150813"/>
              <a:gd name="T19" fmla="*/ 38026 h 161925"/>
              <a:gd name="T20" fmla="*/ 140710 w 150813"/>
              <a:gd name="T21" fmla="*/ 40481 h 161925"/>
              <a:gd name="T22" fmla="*/ 130034 w 150813"/>
              <a:gd name="T23" fmla="*/ 65247 h 161925"/>
              <a:gd name="T24" fmla="*/ 150813 w 150813"/>
              <a:gd name="T25" fmla="*/ 80963 h 161925"/>
              <a:gd name="T26" fmla="*/ 130034 w 150813"/>
              <a:gd name="T27" fmla="*/ 96678 h 161925"/>
              <a:gd name="T28" fmla="*/ 140710 w 150813"/>
              <a:gd name="T29" fmla="*/ 121444 h 161925"/>
              <a:gd name="T30" fmla="*/ 115397 w 150813"/>
              <a:gd name="T31" fmla="*/ 123899 h 161925"/>
              <a:gd name="T32" fmla="*/ 113110 w 150813"/>
              <a:gd name="T33" fmla="*/ 151078 h 161925"/>
              <a:gd name="T34" fmla="*/ 90044 w 150813"/>
              <a:gd name="T35" fmla="*/ 139615 h 161925"/>
              <a:gd name="T36" fmla="*/ 75407 w 150813"/>
              <a:gd name="T37" fmla="*/ 161925 h 161925"/>
              <a:gd name="T38" fmla="*/ 60769 w 150813"/>
              <a:gd name="T39" fmla="*/ 139615 h 161925"/>
              <a:gd name="T40" fmla="*/ 37703 w 150813"/>
              <a:gd name="T41" fmla="*/ 151078 h 161925"/>
              <a:gd name="T42" fmla="*/ 35416 w 150813"/>
              <a:gd name="T43" fmla="*/ 123899 h 161925"/>
              <a:gd name="T44" fmla="*/ 10103 w 150813"/>
              <a:gd name="T45" fmla="*/ 121444 h 161925"/>
              <a:gd name="T46" fmla="*/ 20779 w 150813"/>
              <a:gd name="T47" fmla="*/ 96678 h 161925"/>
              <a:gd name="T48" fmla="*/ 0 w 150813"/>
              <a:gd name="T49" fmla="*/ 80963 h 161925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50813"/>
              <a:gd name="T76" fmla="*/ 0 h 161925"/>
              <a:gd name="T77" fmla="*/ 150813 w 150813"/>
              <a:gd name="T78" fmla="*/ 161925 h 161925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50813" h="161925">
                <a:moveTo>
                  <a:pt x="0" y="80963"/>
                </a:moveTo>
                <a:lnTo>
                  <a:pt x="20779" y="65247"/>
                </a:lnTo>
                <a:lnTo>
                  <a:pt x="10103" y="40481"/>
                </a:lnTo>
                <a:lnTo>
                  <a:pt x="35416" y="38026"/>
                </a:lnTo>
                <a:lnTo>
                  <a:pt x="37703" y="10847"/>
                </a:lnTo>
                <a:lnTo>
                  <a:pt x="60769" y="22310"/>
                </a:lnTo>
                <a:lnTo>
                  <a:pt x="75407" y="0"/>
                </a:lnTo>
                <a:lnTo>
                  <a:pt x="90044" y="22310"/>
                </a:lnTo>
                <a:lnTo>
                  <a:pt x="113110" y="10847"/>
                </a:lnTo>
                <a:lnTo>
                  <a:pt x="115397" y="38026"/>
                </a:lnTo>
                <a:lnTo>
                  <a:pt x="140710" y="40481"/>
                </a:lnTo>
                <a:lnTo>
                  <a:pt x="130034" y="65247"/>
                </a:lnTo>
                <a:lnTo>
                  <a:pt x="150813" y="80963"/>
                </a:lnTo>
                <a:lnTo>
                  <a:pt x="130034" y="96678"/>
                </a:lnTo>
                <a:lnTo>
                  <a:pt x="140710" y="121444"/>
                </a:lnTo>
                <a:lnTo>
                  <a:pt x="115397" y="123899"/>
                </a:lnTo>
                <a:lnTo>
                  <a:pt x="113110" y="151078"/>
                </a:lnTo>
                <a:lnTo>
                  <a:pt x="90044" y="139615"/>
                </a:lnTo>
                <a:lnTo>
                  <a:pt x="75407" y="161925"/>
                </a:lnTo>
                <a:lnTo>
                  <a:pt x="60769" y="139615"/>
                </a:lnTo>
                <a:lnTo>
                  <a:pt x="37703" y="151078"/>
                </a:lnTo>
                <a:lnTo>
                  <a:pt x="35416" y="123899"/>
                </a:lnTo>
                <a:lnTo>
                  <a:pt x="10103" y="121444"/>
                </a:lnTo>
                <a:lnTo>
                  <a:pt x="20779" y="96678"/>
                </a:lnTo>
                <a:lnTo>
                  <a:pt x="0" y="80963"/>
                </a:lnTo>
                <a:close/>
              </a:path>
            </a:pathLst>
          </a:custGeom>
          <a:solidFill>
            <a:srgbClr val="000000"/>
          </a:solidFill>
          <a:ln w="9525" cap="flat" cmpd="sng">
            <a:solidFill>
              <a:schemeClr val="bg1"/>
            </a:solidFill>
            <a:prstDash val="solid"/>
            <a:round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endParaRPr lang="ja-JP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50" name="グループ化 549">
            <a:extLst>
              <a:ext uri="{FF2B5EF4-FFF2-40B4-BE49-F238E27FC236}">
                <a16:creationId xmlns:a16="http://schemas.microsoft.com/office/drawing/2014/main" id="{7204FFF4-844A-254F-B20B-C6501E8462E2}"/>
              </a:ext>
            </a:extLst>
          </p:cNvPr>
          <p:cNvGrpSpPr/>
          <p:nvPr/>
        </p:nvGrpSpPr>
        <p:grpSpPr>
          <a:xfrm>
            <a:off x="4127341" y="7139034"/>
            <a:ext cx="869992" cy="1410921"/>
            <a:chOff x="282619" y="-13798"/>
            <a:chExt cx="1944601" cy="2569404"/>
          </a:xfrm>
        </p:grpSpPr>
        <p:cxnSp>
          <p:nvCxnSpPr>
            <p:cNvPr id="551" name="曲線コネクタ 550">
              <a:extLst>
                <a:ext uri="{FF2B5EF4-FFF2-40B4-BE49-F238E27FC236}">
                  <a16:creationId xmlns:a16="http://schemas.microsoft.com/office/drawing/2014/main" id="{9D78E68B-EBD7-244F-8AB8-914C3117DD3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57103" y="1609580"/>
              <a:ext cx="355377" cy="201829"/>
            </a:xfrm>
            <a:prstGeom prst="curvedConnector3">
              <a:avLst>
                <a:gd name="adj1" fmla="val 50000"/>
              </a:avLst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52" name="Rectangle 1099">
              <a:extLst>
                <a:ext uri="{FF2B5EF4-FFF2-40B4-BE49-F238E27FC236}">
                  <a16:creationId xmlns:a16="http://schemas.microsoft.com/office/drawing/2014/main" id="{516164A9-3B5F-6144-8DCF-FD4E32C0B7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968" y="1960145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3" name="Rectangle 1100">
              <a:extLst>
                <a:ext uri="{FF2B5EF4-FFF2-40B4-BE49-F238E27FC236}">
                  <a16:creationId xmlns:a16="http://schemas.microsoft.com/office/drawing/2014/main" id="{CF750370-C861-5E47-BB9C-D9CEB09EC7C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07517">
              <a:off x="1074960" y="1784502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4" name="Rectangle 1101">
              <a:extLst>
                <a:ext uri="{FF2B5EF4-FFF2-40B4-BE49-F238E27FC236}">
                  <a16:creationId xmlns:a16="http://schemas.microsoft.com/office/drawing/2014/main" id="{09FF6A05-EEB0-0B4D-8300-FB69B0CE1CD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733946">
              <a:off x="1093397" y="1617109"/>
              <a:ext cx="112810" cy="217240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5" name="Rectangle 1102">
              <a:extLst>
                <a:ext uri="{FF2B5EF4-FFF2-40B4-BE49-F238E27FC236}">
                  <a16:creationId xmlns:a16="http://schemas.microsoft.com/office/drawing/2014/main" id="{4B0A0E59-92CC-F545-8011-AC9360F7EBA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733946">
              <a:off x="1152307" y="1279088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6" name="Rectangle 1103">
              <a:extLst>
                <a:ext uri="{FF2B5EF4-FFF2-40B4-BE49-F238E27FC236}">
                  <a16:creationId xmlns:a16="http://schemas.microsoft.com/office/drawing/2014/main" id="{42125E5E-B309-5447-B51A-F020813F9FD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2639">
              <a:off x="1118254" y="1450498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7" name="Rectangle 1099">
              <a:extLst>
                <a:ext uri="{FF2B5EF4-FFF2-40B4-BE49-F238E27FC236}">
                  <a16:creationId xmlns:a16="http://schemas.microsoft.com/office/drawing/2014/main" id="{83DE3525-16AA-EE42-9490-6889A770F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3277" y="1089588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8" name="Rectangle 1100">
              <a:extLst>
                <a:ext uri="{FF2B5EF4-FFF2-40B4-BE49-F238E27FC236}">
                  <a16:creationId xmlns:a16="http://schemas.microsoft.com/office/drawing/2014/main" id="{4781FF14-B865-EF4D-A7C4-829E8197C74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81391">
              <a:off x="1172223" y="895176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9" name="Rectangle 1101">
              <a:extLst>
                <a:ext uri="{FF2B5EF4-FFF2-40B4-BE49-F238E27FC236}">
                  <a16:creationId xmlns:a16="http://schemas.microsoft.com/office/drawing/2014/main" id="{8CDC6F4F-D930-3A44-8213-58599D45C45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238551">
              <a:off x="1204892" y="732553"/>
              <a:ext cx="112810" cy="217240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0" name="台形 64">
              <a:extLst>
                <a:ext uri="{FF2B5EF4-FFF2-40B4-BE49-F238E27FC236}">
                  <a16:creationId xmlns:a16="http://schemas.microsoft.com/office/drawing/2014/main" id="{82EB4299-391B-984B-A7F5-EFDA1DEA11BE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674909" y="2176469"/>
              <a:ext cx="797822" cy="379137"/>
            </a:xfrm>
            <a:custGeom>
              <a:avLst/>
              <a:gdLst>
                <a:gd name="T0" fmla="*/ 0 w 712543"/>
                <a:gd name="T1" fmla="*/ 319008 h 319008"/>
                <a:gd name="T2" fmla="*/ 79752 w 712543"/>
                <a:gd name="T3" fmla="*/ 0 h 319008"/>
                <a:gd name="T4" fmla="*/ 632791 w 712543"/>
                <a:gd name="T5" fmla="*/ 0 h 319008"/>
                <a:gd name="T6" fmla="*/ 712543 w 712543"/>
                <a:gd name="T7" fmla="*/ 319008 h 319008"/>
                <a:gd name="T8" fmla="*/ 0 w 712543"/>
                <a:gd name="T9" fmla="*/ 319008 h 3190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12543"/>
                <a:gd name="T16" fmla="*/ 0 h 319008"/>
                <a:gd name="T17" fmla="*/ 712543 w 712543"/>
                <a:gd name="T18" fmla="*/ 319008 h 31900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12543" h="319008">
                  <a:moveTo>
                    <a:pt x="0" y="319008"/>
                  </a:moveTo>
                  <a:lnTo>
                    <a:pt x="79752" y="0"/>
                  </a:lnTo>
                  <a:lnTo>
                    <a:pt x="632791" y="0"/>
                  </a:lnTo>
                  <a:lnTo>
                    <a:pt x="712543" y="319008"/>
                  </a:lnTo>
                  <a:lnTo>
                    <a:pt x="0" y="319008"/>
                  </a:lnTo>
                  <a:close/>
                </a:path>
              </a:pathLst>
            </a:custGeom>
            <a:solidFill>
              <a:schemeClr val="tx1"/>
            </a:solidFill>
            <a:ln w="9525" cap="flat" cmpd="sng">
              <a:solidFill>
                <a:srgbClr val="4A7EBB"/>
              </a:solidFill>
              <a:prstDash val="solid"/>
              <a:round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endParaRPr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1" name="AutoShape 1114">
              <a:extLst>
                <a:ext uri="{FF2B5EF4-FFF2-40B4-BE49-F238E27FC236}">
                  <a16:creationId xmlns:a16="http://schemas.microsoft.com/office/drawing/2014/main" id="{D7D04D62-83ED-BB4D-B0D4-6065B5004EF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4938602" flipH="1">
              <a:off x="1848860" y="1486964"/>
              <a:ext cx="72950" cy="245228"/>
            </a:xfrm>
            <a:prstGeom prst="triangle">
              <a:avLst>
                <a:gd name="adj" fmla="val 50000"/>
              </a:avLst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2" name="AutoShape 1115">
              <a:extLst>
                <a:ext uri="{FF2B5EF4-FFF2-40B4-BE49-F238E27FC236}">
                  <a16:creationId xmlns:a16="http://schemas.microsoft.com/office/drawing/2014/main" id="{FCFF9684-743F-3D40-A619-500E07C4790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505507" y="1338565"/>
              <a:ext cx="197413" cy="562245"/>
            </a:xfrm>
            <a:prstGeom prst="star16">
              <a:avLst>
                <a:gd name="adj" fmla="val 37500"/>
              </a:avLst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63" name="図形グループ 144">
              <a:extLst>
                <a:ext uri="{FF2B5EF4-FFF2-40B4-BE49-F238E27FC236}">
                  <a16:creationId xmlns:a16="http://schemas.microsoft.com/office/drawing/2014/main" id="{839CE7F5-586A-5244-A13E-CF2F925E96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9235" y="-13798"/>
              <a:ext cx="867985" cy="787705"/>
              <a:chOff x="2870745" y="787650"/>
              <a:chExt cx="1077173" cy="1185227"/>
            </a:xfrm>
          </p:grpSpPr>
          <p:cxnSp>
            <p:nvCxnSpPr>
              <p:cNvPr id="579" name="曲線コネクタ 145">
                <a:extLst>
                  <a:ext uri="{FF2B5EF4-FFF2-40B4-BE49-F238E27FC236}">
                    <a16:creationId xmlns:a16="http://schemas.microsoft.com/office/drawing/2014/main" id="{14750226-2611-AA49-A211-86BB9C02B45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2870745" y="1419454"/>
                <a:ext cx="438820" cy="303686"/>
              </a:xfrm>
              <a:prstGeom prst="curvedConnector3">
                <a:avLst>
                  <a:gd name="adj1" fmla="val 50000"/>
                </a:avLst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580" name="Group 1113">
                <a:extLst>
                  <a:ext uri="{FF2B5EF4-FFF2-40B4-BE49-F238E27FC236}">
                    <a16:creationId xmlns:a16="http://schemas.microsoft.com/office/drawing/2014/main" id="{68748C50-26E2-8748-8F8F-C0FC33B73C0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8693308">
                <a:off x="3077908" y="1117496"/>
                <a:ext cx="870010" cy="439261"/>
                <a:chOff x="1265" y="2670"/>
                <a:chExt cx="500" cy="246"/>
              </a:xfrm>
            </p:grpSpPr>
            <p:sp>
              <p:nvSpPr>
                <p:cNvPr id="587" name="AutoShape 1114">
                  <a:extLst>
                    <a:ext uri="{FF2B5EF4-FFF2-40B4-BE49-F238E27FC236}">
                      <a16:creationId xmlns:a16="http://schemas.microsoft.com/office/drawing/2014/main" id="{1D16C08C-D635-0B4D-9848-6D45DB9F87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327" y="2656"/>
                  <a:ext cx="116" cy="240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8" name="AutoShape 1115">
                  <a:extLst>
                    <a:ext uri="{FF2B5EF4-FFF2-40B4-BE49-F238E27FC236}">
                      <a16:creationId xmlns:a16="http://schemas.microsoft.com/office/drawing/2014/main" id="{80F1E923-1936-3443-8E95-F614B350BF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>
                  <a:off x="1441" y="2592"/>
                  <a:ext cx="246" cy="402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581" name="Group 1113">
                <a:extLst>
                  <a:ext uri="{FF2B5EF4-FFF2-40B4-BE49-F238E27FC236}">
                    <a16:creationId xmlns:a16="http://schemas.microsoft.com/office/drawing/2014/main" id="{6C9B4D91-3756-E84B-8D1F-61ACF7AAF36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8883289">
                <a:off x="3026907" y="1654878"/>
                <a:ext cx="796929" cy="317999"/>
                <a:chOff x="1260" y="2651"/>
                <a:chExt cx="458" cy="287"/>
              </a:xfrm>
            </p:grpSpPr>
            <p:sp>
              <p:nvSpPr>
                <p:cNvPr id="585" name="AutoShape 1114">
                  <a:extLst>
                    <a:ext uri="{FF2B5EF4-FFF2-40B4-BE49-F238E27FC236}">
                      <a16:creationId xmlns:a16="http://schemas.microsoft.com/office/drawing/2014/main" id="{DF7FA3D4-3AC7-9349-82B9-FB79F25443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280" y="2715"/>
                  <a:ext cx="98" cy="12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6" name="AutoShape 1115">
                  <a:extLst>
                    <a:ext uri="{FF2B5EF4-FFF2-40B4-BE49-F238E27FC236}">
                      <a16:creationId xmlns:a16="http://schemas.microsoft.com/office/drawing/2014/main" id="{08007DE4-432E-EA41-8677-4986C51A86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942755">
                  <a:off x="1380" y="2605"/>
                  <a:ext cx="287" cy="401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582" name="Group 1113">
                <a:extLst>
                  <a:ext uri="{FF2B5EF4-FFF2-40B4-BE49-F238E27FC236}">
                    <a16:creationId xmlns:a16="http://schemas.microsoft.com/office/drawing/2014/main" id="{3AE8E957-F1B8-6746-BA84-FD65D83436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6641749">
                <a:off x="2811338" y="1018197"/>
                <a:ext cx="796929" cy="335835"/>
                <a:chOff x="1260" y="2651"/>
                <a:chExt cx="458" cy="287"/>
              </a:xfrm>
            </p:grpSpPr>
            <p:sp>
              <p:nvSpPr>
                <p:cNvPr id="583" name="AutoShape 1114">
                  <a:extLst>
                    <a:ext uri="{FF2B5EF4-FFF2-40B4-BE49-F238E27FC236}">
                      <a16:creationId xmlns:a16="http://schemas.microsoft.com/office/drawing/2014/main" id="{1F28DDFC-6468-9E49-87FB-2B8A2B0F27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657245" flipH="1">
                  <a:off x="1280" y="2715"/>
                  <a:ext cx="98" cy="129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4" name="AutoShape 1115">
                  <a:extLst>
                    <a:ext uri="{FF2B5EF4-FFF2-40B4-BE49-F238E27FC236}">
                      <a16:creationId xmlns:a16="http://schemas.microsoft.com/office/drawing/2014/main" id="{E9FA4C8E-BF78-C44A-A31C-6E6A5B6EC3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4942755">
                  <a:off x="1380" y="2605"/>
                  <a:ext cx="287" cy="401"/>
                </a:xfrm>
                <a:prstGeom prst="star16">
                  <a:avLst>
                    <a:gd name="adj" fmla="val 37500"/>
                  </a:avLst>
                </a:prstGeom>
                <a:solidFill>
                  <a:srgbClr val="00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algn="ctr"/>
                  <a:endParaRPr kumimoji="0" lang="ja-JP" altLang="en-US" sz="14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cxnSp>
          <p:nvCxnSpPr>
            <p:cNvPr id="564" name="曲線コネクタ 253">
              <a:extLst>
                <a:ext uri="{FF2B5EF4-FFF2-40B4-BE49-F238E27FC236}">
                  <a16:creationId xmlns:a16="http://schemas.microsoft.com/office/drawing/2014/main" id="{34A40101-E8E7-F74C-970F-1509810373B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738576" y="1481453"/>
              <a:ext cx="355377" cy="201829"/>
            </a:xfrm>
            <a:prstGeom prst="curvedConnector3">
              <a:avLst>
                <a:gd name="adj1" fmla="val 50000"/>
              </a:avLst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65" name="Group 1113">
              <a:extLst>
                <a:ext uri="{FF2B5EF4-FFF2-40B4-BE49-F238E27FC236}">
                  <a16:creationId xmlns:a16="http://schemas.microsoft.com/office/drawing/2014/main" id="{B0FF482B-BBDC-E945-BAED-EBBD247680FA}"/>
                </a:ext>
              </a:extLst>
            </p:cNvPr>
            <p:cNvGrpSpPr>
              <a:grpSpLocks/>
            </p:cNvGrpSpPr>
            <p:nvPr/>
          </p:nvGrpSpPr>
          <p:grpSpPr bwMode="auto">
            <a:xfrm rot="12906692" flipH="1">
              <a:off x="282619" y="1317620"/>
              <a:ext cx="605711" cy="230223"/>
              <a:chOff x="1371" y="2589"/>
              <a:chExt cx="432" cy="194"/>
            </a:xfrm>
          </p:grpSpPr>
          <p:sp>
            <p:nvSpPr>
              <p:cNvPr id="577" name="AutoShape 1114">
                <a:extLst>
                  <a:ext uri="{FF2B5EF4-FFF2-40B4-BE49-F238E27FC236}">
                    <a16:creationId xmlns:a16="http://schemas.microsoft.com/office/drawing/2014/main" id="{1292D59B-DFF2-084C-919E-FB66AE50CE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 flipH="1">
                <a:off x="1411" y="2610"/>
                <a:ext cx="38" cy="118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8" name="AutoShape 1115">
                <a:extLst>
                  <a:ext uri="{FF2B5EF4-FFF2-40B4-BE49-F238E27FC236}">
                    <a16:creationId xmlns:a16="http://schemas.microsoft.com/office/drawing/2014/main" id="{D299A047-6DE5-8147-9C0E-9ED2CF393B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>
                <a:off x="1506" y="2485"/>
                <a:ext cx="194" cy="401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566" name="曲線コネクタ 345">
              <a:extLst>
                <a:ext uri="{FF2B5EF4-FFF2-40B4-BE49-F238E27FC236}">
                  <a16:creationId xmlns:a16="http://schemas.microsoft.com/office/drawing/2014/main" id="{CC9FAC16-D08B-BE47-8461-DA71EB6E754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889073" y="492842"/>
              <a:ext cx="353601" cy="201829"/>
            </a:xfrm>
            <a:prstGeom prst="curvedConnector3">
              <a:avLst>
                <a:gd name="adj1" fmla="val 50000"/>
              </a:avLst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67" name="Group 1113">
              <a:extLst>
                <a:ext uri="{FF2B5EF4-FFF2-40B4-BE49-F238E27FC236}">
                  <a16:creationId xmlns:a16="http://schemas.microsoft.com/office/drawing/2014/main" id="{553E0207-0BFB-B145-BC29-D343A3CA08E6}"/>
                </a:ext>
              </a:extLst>
            </p:cNvPr>
            <p:cNvGrpSpPr>
              <a:grpSpLocks/>
            </p:cNvGrpSpPr>
            <p:nvPr/>
          </p:nvGrpSpPr>
          <p:grpSpPr bwMode="auto">
            <a:xfrm rot="12906692" flipH="1">
              <a:off x="509331" y="294582"/>
              <a:ext cx="642165" cy="340590"/>
              <a:chOff x="1260" y="2651"/>
              <a:chExt cx="458" cy="287"/>
            </a:xfrm>
          </p:grpSpPr>
          <p:sp>
            <p:nvSpPr>
              <p:cNvPr id="575" name="AutoShape 1114">
                <a:extLst>
                  <a:ext uri="{FF2B5EF4-FFF2-40B4-BE49-F238E27FC236}">
                    <a16:creationId xmlns:a16="http://schemas.microsoft.com/office/drawing/2014/main" id="{51A6AC73-5B1C-8649-9873-AB4552F672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 flipH="1">
                <a:off x="1280" y="2715"/>
                <a:ext cx="98" cy="129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6" name="AutoShape 1115">
                <a:extLst>
                  <a:ext uri="{FF2B5EF4-FFF2-40B4-BE49-F238E27FC236}">
                    <a16:creationId xmlns:a16="http://schemas.microsoft.com/office/drawing/2014/main" id="{D6AAD8A3-41AA-AE42-B567-069D381BB6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4942755">
                <a:off x="1380" y="2605"/>
                <a:ext cx="287" cy="401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68" name="Group 1113">
              <a:extLst>
                <a:ext uri="{FF2B5EF4-FFF2-40B4-BE49-F238E27FC236}">
                  <a16:creationId xmlns:a16="http://schemas.microsoft.com/office/drawing/2014/main" id="{1BD76938-1CB9-9248-B5B6-BBE8524F85EC}"/>
                </a:ext>
              </a:extLst>
            </p:cNvPr>
            <p:cNvGrpSpPr>
              <a:grpSpLocks/>
            </p:cNvGrpSpPr>
            <p:nvPr/>
          </p:nvGrpSpPr>
          <p:grpSpPr bwMode="auto">
            <a:xfrm rot="8883289" flipH="1">
              <a:off x="514165" y="696502"/>
              <a:ext cx="642165" cy="211343"/>
              <a:chOff x="1260" y="2651"/>
              <a:chExt cx="458" cy="287"/>
            </a:xfrm>
          </p:grpSpPr>
          <p:sp>
            <p:nvSpPr>
              <p:cNvPr id="573" name="AutoShape 1114">
                <a:extLst>
                  <a:ext uri="{FF2B5EF4-FFF2-40B4-BE49-F238E27FC236}">
                    <a16:creationId xmlns:a16="http://schemas.microsoft.com/office/drawing/2014/main" id="{0D53CBAF-DCED-5446-98F1-00FD57B256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 flipH="1">
                <a:off x="1280" y="2715"/>
                <a:ext cx="98" cy="129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4" name="AutoShape 1115">
                <a:extLst>
                  <a:ext uri="{FF2B5EF4-FFF2-40B4-BE49-F238E27FC236}">
                    <a16:creationId xmlns:a16="http://schemas.microsoft.com/office/drawing/2014/main" id="{972569D7-227D-4F4B-9845-5EC9661EFC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4942755">
                <a:off x="1380" y="2605"/>
                <a:ext cx="287" cy="401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69" name="Group 1113">
              <a:extLst>
                <a:ext uri="{FF2B5EF4-FFF2-40B4-BE49-F238E27FC236}">
                  <a16:creationId xmlns:a16="http://schemas.microsoft.com/office/drawing/2014/main" id="{1D53F0BD-5A82-7D42-80F5-4C40F188760C}"/>
                </a:ext>
              </a:extLst>
            </p:cNvPr>
            <p:cNvGrpSpPr>
              <a:grpSpLocks/>
            </p:cNvGrpSpPr>
            <p:nvPr/>
          </p:nvGrpSpPr>
          <p:grpSpPr bwMode="auto">
            <a:xfrm rot="1905493" flipH="1">
              <a:off x="1295417" y="1668868"/>
              <a:ext cx="642165" cy="211343"/>
              <a:chOff x="1260" y="2651"/>
              <a:chExt cx="458" cy="287"/>
            </a:xfrm>
          </p:grpSpPr>
          <p:sp>
            <p:nvSpPr>
              <p:cNvPr id="571" name="AutoShape 1114">
                <a:extLst>
                  <a:ext uri="{FF2B5EF4-FFF2-40B4-BE49-F238E27FC236}">
                    <a16:creationId xmlns:a16="http://schemas.microsoft.com/office/drawing/2014/main" id="{759FECE9-68E1-F346-99EA-3C74FEDE83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657245" flipH="1">
                <a:off x="1280" y="2715"/>
                <a:ext cx="98" cy="129"/>
              </a:xfrm>
              <a:prstGeom prst="triangle">
                <a:avLst>
                  <a:gd name="adj" fmla="val 500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2" name="AutoShape 1115">
                <a:extLst>
                  <a:ext uri="{FF2B5EF4-FFF2-40B4-BE49-F238E27FC236}">
                    <a16:creationId xmlns:a16="http://schemas.microsoft.com/office/drawing/2014/main" id="{93160D6B-17F4-B449-A593-C886FF1CEF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4942755">
                <a:off x="1380" y="2605"/>
                <a:ext cx="287" cy="401"/>
              </a:xfrm>
              <a:prstGeom prst="star16">
                <a:avLst>
                  <a:gd name="adj" fmla="val 37500"/>
                </a:avLst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/>
                <a:endParaRPr kumimoji="0" lang="ja-JP" alt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70" name="Rectangle 1103">
              <a:extLst>
                <a:ext uri="{FF2B5EF4-FFF2-40B4-BE49-F238E27FC236}">
                  <a16:creationId xmlns:a16="http://schemas.microsoft.com/office/drawing/2014/main" id="{D0FD855F-FF04-0D4C-9AE2-8A807CEAB4E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2639">
              <a:off x="1239580" y="563540"/>
              <a:ext cx="112810" cy="21632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/>
              <a:endParaRPr kumimoji="0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89" name="テキスト ボックス 667">
            <a:extLst>
              <a:ext uri="{FF2B5EF4-FFF2-40B4-BE49-F238E27FC236}">
                <a16:creationId xmlns:a16="http://schemas.microsoft.com/office/drawing/2014/main" id="{C7A0BDFB-8184-814D-A465-1CEFD84E14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1476" y="7312221"/>
            <a:ext cx="7126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600" b="1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altLang="ja-JP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dai</a:t>
            </a:r>
            <a:endParaRPr lang="ja-JP" alt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0" name="星 12 249">
            <a:extLst>
              <a:ext uri="{FF2B5EF4-FFF2-40B4-BE49-F238E27FC236}">
                <a16:creationId xmlns:a16="http://schemas.microsoft.com/office/drawing/2014/main" id="{39085DD2-60EA-2241-BFDE-5DF64BCC5D80}"/>
              </a:ext>
            </a:extLst>
          </p:cNvPr>
          <p:cNvSpPr>
            <a:spLocks/>
          </p:cNvSpPr>
          <p:nvPr/>
        </p:nvSpPr>
        <p:spPr bwMode="auto">
          <a:xfrm>
            <a:off x="4515633" y="7725569"/>
            <a:ext cx="50569" cy="61161"/>
          </a:xfrm>
          <a:custGeom>
            <a:avLst/>
            <a:gdLst>
              <a:gd name="T0" fmla="*/ 0 w 150813"/>
              <a:gd name="T1" fmla="*/ 80963 h 161925"/>
              <a:gd name="T2" fmla="*/ 20779 w 150813"/>
              <a:gd name="T3" fmla="*/ 65247 h 161925"/>
              <a:gd name="T4" fmla="*/ 10103 w 150813"/>
              <a:gd name="T5" fmla="*/ 40481 h 161925"/>
              <a:gd name="T6" fmla="*/ 35416 w 150813"/>
              <a:gd name="T7" fmla="*/ 38026 h 161925"/>
              <a:gd name="T8" fmla="*/ 37703 w 150813"/>
              <a:gd name="T9" fmla="*/ 10847 h 161925"/>
              <a:gd name="T10" fmla="*/ 60769 w 150813"/>
              <a:gd name="T11" fmla="*/ 22310 h 161925"/>
              <a:gd name="T12" fmla="*/ 75407 w 150813"/>
              <a:gd name="T13" fmla="*/ 0 h 161925"/>
              <a:gd name="T14" fmla="*/ 90044 w 150813"/>
              <a:gd name="T15" fmla="*/ 22310 h 161925"/>
              <a:gd name="T16" fmla="*/ 113110 w 150813"/>
              <a:gd name="T17" fmla="*/ 10847 h 161925"/>
              <a:gd name="T18" fmla="*/ 115397 w 150813"/>
              <a:gd name="T19" fmla="*/ 38026 h 161925"/>
              <a:gd name="T20" fmla="*/ 140710 w 150813"/>
              <a:gd name="T21" fmla="*/ 40481 h 161925"/>
              <a:gd name="T22" fmla="*/ 130034 w 150813"/>
              <a:gd name="T23" fmla="*/ 65247 h 161925"/>
              <a:gd name="T24" fmla="*/ 150813 w 150813"/>
              <a:gd name="T25" fmla="*/ 80963 h 161925"/>
              <a:gd name="T26" fmla="*/ 130034 w 150813"/>
              <a:gd name="T27" fmla="*/ 96678 h 161925"/>
              <a:gd name="T28" fmla="*/ 140710 w 150813"/>
              <a:gd name="T29" fmla="*/ 121444 h 161925"/>
              <a:gd name="T30" fmla="*/ 115397 w 150813"/>
              <a:gd name="T31" fmla="*/ 123899 h 161925"/>
              <a:gd name="T32" fmla="*/ 113110 w 150813"/>
              <a:gd name="T33" fmla="*/ 151078 h 161925"/>
              <a:gd name="T34" fmla="*/ 90044 w 150813"/>
              <a:gd name="T35" fmla="*/ 139615 h 161925"/>
              <a:gd name="T36" fmla="*/ 75407 w 150813"/>
              <a:gd name="T37" fmla="*/ 161925 h 161925"/>
              <a:gd name="T38" fmla="*/ 60769 w 150813"/>
              <a:gd name="T39" fmla="*/ 139615 h 161925"/>
              <a:gd name="T40" fmla="*/ 37703 w 150813"/>
              <a:gd name="T41" fmla="*/ 151078 h 161925"/>
              <a:gd name="T42" fmla="*/ 35416 w 150813"/>
              <a:gd name="T43" fmla="*/ 123899 h 161925"/>
              <a:gd name="T44" fmla="*/ 10103 w 150813"/>
              <a:gd name="T45" fmla="*/ 121444 h 161925"/>
              <a:gd name="T46" fmla="*/ 20779 w 150813"/>
              <a:gd name="T47" fmla="*/ 96678 h 161925"/>
              <a:gd name="T48" fmla="*/ 0 w 150813"/>
              <a:gd name="T49" fmla="*/ 80963 h 161925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50813"/>
              <a:gd name="T76" fmla="*/ 0 h 161925"/>
              <a:gd name="T77" fmla="*/ 150813 w 150813"/>
              <a:gd name="T78" fmla="*/ 161925 h 161925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50813" h="161925">
                <a:moveTo>
                  <a:pt x="0" y="80963"/>
                </a:moveTo>
                <a:lnTo>
                  <a:pt x="20779" y="65247"/>
                </a:lnTo>
                <a:lnTo>
                  <a:pt x="10103" y="40481"/>
                </a:lnTo>
                <a:lnTo>
                  <a:pt x="35416" y="38026"/>
                </a:lnTo>
                <a:lnTo>
                  <a:pt x="37703" y="10847"/>
                </a:lnTo>
                <a:lnTo>
                  <a:pt x="60769" y="22310"/>
                </a:lnTo>
                <a:lnTo>
                  <a:pt x="75407" y="0"/>
                </a:lnTo>
                <a:lnTo>
                  <a:pt x="90044" y="22310"/>
                </a:lnTo>
                <a:lnTo>
                  <a:pt x="113110" y="10847"/>
                </a:lnTo>
                <a:lnTo>
                  <a:pt x="115397" y="38026"/>
                </a:lnTo>
                <a:lnTo>
                  <a:pt x="140710" y="40481"/>
                </a:lnTo>
                <a:lnTo>
                  <a:pt x="130034" y="65247"/>
                </a:lnTo>
                <a:lnTo>
                  <a:pt x="150813" y="80963"/>
                </a:lnTo>
                <a:lnTo>
                  <a:pt x="130034" y="96678"/>
                </a:lnTo>
                <a:lnTo>
                  <a:pt x="140710" y="121444"/>
                </a:lnTo>
                <a:lnTo>
                  <a:pt x="115397" y="123899"/>
                </a:lnTo>
                <a:lnTo>
                  <a:pt x="113110" y="151078"/>
                </a:lnTo>
                <a:lnTo>
                  <a:pt x="90044" y="139615"/>
                </a:lnTo>
                <a:lnTo>
                  <a:pt x="75407" y="161925"/>
                </a:lnTo>
                <a:lnTo>
                  <a:pt x="60769" y="139615"/>
                </a:lnTo>
                <a:lnTo>
                  <a:pt x="37703" y="151078"/>
                </a:lnTo>
                <a:lnTo>
                  <a:pt x="35416" y="123899"/>
                </a:lnTo>
                <a:lnTo>
                  <a:pt x="10103" y="121444"/>
                </a:lnTo>
                <a:lnTo>
                  <a:pt x="20779" y="96678"/>
                </a:lnTo>
                <a:lnTo>
                  <a:pt x="0" y="80963"/>
                </a:lnTo>
                <a:close/>
              </a:path>
            </a:pathLst>
          </a:custGeom>
          <a:solidFill>
            <a:srgbClr val="000000"/>
          </a:solidFill>
          <a:ln w="9525" cap="flat" cmpd="sng">
            <a:solidFill>
              <a:schemeClr val="bg1"/>
            </a:solidFill>
            <a:prstDash val="solid"/>
            <a:round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endParaRPr lang="ja-JP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1" name="グループ化 590">
            <a:extLst>
              <a:ext uri="{FF2B5EF4-FFF2-40B4-BE49-F238E27FC236}">
                <a16:creationId xmlns:a16="http://schemas.microsoft.com/office/drawing/2014/main" id="{7B61DCD2-B733-0241-9458-F37B422E0B8C}"/>
              </a:ext>
            </a:extLst>
          </p:cNvPr>
          <p:cNvGrpSpPr/>
          <p:nvPr/>
        </p:nvGrpSpPr>
        <p:grpSpPr>
          <a:xfrm>
            <a:off x="4611141" y="7925833"/>
            <a:ext cx="345705" cy="64165"/>
            <a:chOff x="1578679" y="3071907"/>
            <a:chExt cx="1027203" cy="122239"/>
          </a:xfrm>
        </p:grpSpPr>
        <p:sp>
          <p:nvSpPr>
            <p:cNvPr id="592" name="二等辺三角形 258">
              <a:extLst>
                <a:ext uri="{FF2B5EF4-FFF2-40B4-BE49-F238E27FC236}">
                  <a16:creationId xmlns:a16="http://schemas.microsoft.com/office/drawing/2014/main" id="{88525CC5-1F3A-124E-9AD5-240DB938215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2007304" y="2643283"/>
              <a:ext cx="122238" cy="979488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3" name="円/楕円 32">
              <a:extLst>
                <a:ext uri="{FF2B5EF4-FFF2-40B4-BE49-F238E27FC236}">
                  <a16:creationId xmlns:a16="http://schemas.microsoft.com/office/drawing/2014/main" id="{A560DE09-6581-FF49-95B4-517052D3CBB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531268" y="3071907"/>
              <a:ext cx="74614" cy="12223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94" name="星 12 249">
            <a:extLst>
              <a:ext uri="{FF2B5EF4-FFF2-40B4-BE49-F238E27FC236}">
                <a16:creationId xmlns:a16="http://schemas.microsoft.com/office/drawing/2014/main" id="{039AF07A-961E-F548-BE8D-8EFFE45A2433}"/>
              </a:ext>
            </a:extLst>
          </p:cNvPr>
          <p:cNvSpPr>
            <a:spLocks/>
          </p:cNvSpPr>
          <p:nvPr/>
        </p:nvSpPr>
        <p:spPr bwMode="auto">
          <a:xfrm>
            <a:off x="4521483" y="7913024"/>
            <a:ext cx="50569" cy="61161"/>
          </a:xfrm>
          <a:custGeom>
            <a:avLst/>
            <a:gdLst>
              <a:gd name="T0" fmla="*/ 0 w 150813"/>
              <a:gd name="T1" fmla="*/ 80963 h 161925"/>
              <a:gd name="T2" fmla="*/ 20779 w 150813"/>
              <a:gd name="T3" fmla="*/ 65247 h 161925"/>
              <a:gd name="T4" fmla="*/ 10103 w 150813"/>
              <a:gd name="T5" fmla="*/ 40481 h 161925"/>
              <a:gd name="T6" fmla="*/ 35416 w 150813"/>
              <a:gd name="T7" fmla="*/ 38026 h 161925"/>
              <a:gd name="T8" fmla="*/ 37703 w 150813"/>
              <a:gd name="T9" fmla="*/ 10847 h 161925"/>
              <a:gd name="T10" fmla="*/ 60769 w 150813"/>
              <a:gd name="T11" fmla="*/ 22310 h 161925"/>
              <a:gd name="T12" fmla="*/ 75407 w 150813"/>
              <a:gd name="T13" fmla="*/ 0 h 161925"/>
              <a:gd name="T14" fmla="*/ 90044 w 150813"/>
              <a:gd name="T15" fmla="*/ 22310 h 161925"/>
              <a:gd name="T16" fmla="*/ 113110 w 150813"/>
              <a:gd name="T17" fmla="*/ 10847 h 161925"/>
              <a:gd name="T18" fmla="*/ 115397 w 150813"/>
              <a:gd name="T19" fmla="*/ 38026 h 161925"/>
              <a:gd name="T20" fmla="*/ 140710 w 150813"/>
              <a:gd name="T21" fmla="*/ 40481 h 161925"/>
              <a:gd name="T22" fmla="*/ 130034 w 150813"/>
              <a:gd name="T23" fmla="*/ 65247 h 161925"/>
              <a:gd name="T24" fmla="*/ 150813 w 150813"/>
              <a:gd name="T25" fmla="*/ 80963 h 161925"/>
              <a:gd name="T26" fmla="*/ 130034 w 150813"/>
              <a:gd name="T27" fmla="*/ 96678 h 161925"/>
              <a:gd name="T28" fmla="*/ 140710 w 150813"/>
              <a:gd name="T29" fmla="*/ 121444 h 161925"/>
              <a:gd name="T30" fmla="*/ 115397 w 150813"/>
              <a:gd name="T31" fmla="*/ 123899 h 161925"/>
              <a:gd name="T32" fmla="*/ 113110 w 150813"/>
              <a:gd name="T33" fmla="*/ 151078 h 161925"/>
              <a:gd name="T34" fmla="*/ 90044 w 150813"/>
              <a:gd name="T35" fmla="*/ 139615 h 161925"/>
              <a:gd name="T36" fmla="*/ 75407 w 150813"/>
              <a:gd name="T37" fmla="*/ 161925 h 161925"/>
              <a:gd name="T38" fmla="*/ 60769 w 150813"/>
              <a:gd name="T39" fmla="*/ 139615 h 161925"/>
              <a:gd name="T40" fmla="*/ 37703 w 150813"/>
              <a:gd name="T41" fmla="*/ 151078 h 161925"/>
              <a:gd name="T42" fmla="*/ 35416 w 150813"/>
              <a:gd name="T43" fmla="*/ 123899 h 161925"/>
              <a:gd name="T44" fmla="*/ 10103 w 150813"/>
              <a:gd name="T45" fmla="*/ 121444 h 161925"/>
              <a:gd name="T46" fmla="*/ 20779 w 150813"/>
              <a:gd name="T47" fmla="*/ 96678 h 161925"/>
              <a:gd name="T48" fmla="*/ 0 w 150813"/>
              <a:gd name="T49" fmla="*/ 80963 h 161925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50813"/>
              <a:gd name="T76" fmla="*/ 0 h 161925"/>
              <a:gd name="T77" fmla="*/ 150813 w 150813"/>
              <a:gd name="T78" fmla="*/ 161925 h 161925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50813" h="161925">
                <a:moveTo>
                  <a:pt x="0" y="80963"/>
                </a:moveTo>
                <a:lnTo>
                  <a:pt x="20779" y="65247"/>
                </a:lnTo>
                <a:lnTo>
                  <a:pt x="10103" y="40481"/>
                </a:lnTo>
                <a:lnTo>
                  <a:pt x="35416" y="38026"/>
                </a:lnTo>
                <a:lnTo>
                  <a:pt x="37703" y="10847"/>
                </a:lnTo>
                <a:lnTo>
                  <a:pt x="60769" y="22310"/>
                </a:lnTo>
                <a:lnTo>
                  <a:pt x="75407" y="0"/>
                </a:lnTo>
                <a:lnTo>
                  <a:pt x="90044" y="22310"/>
                </a:lnTo>
                <a:lnTo>
                  <a:pt x="113110" y="10847"/>
                </a:lnTo>
                <a:lnTo>
                  <a:pt x="115397" y="38026"/>
                </a:lnTo>
                <a:lnTo>
                  <a:pt x="140710" y="40481"/>
                </a:lnTo>
                <a:lnTo>
                  <a:pt x="130034" y="65247"/>
                </a:lnTo>
                <a:lnTo>
                  <a:pt x="150813" y="80963"/>
                </a:lnTo>
                <a:lnTo>
                  <a:pt x="130034" y="96678"/>
                </a:lnTo>
                <a:lnTo>
                  <a:pt x="140710" y="121444"/>
                </a:lnTo>
                <a:lnTo>
                  <a:pt x="115397" y="123899"/>
                </a:lnTo>
                <a:lnTo>
                  <a:pt x="113110" y="151078"/>
                </a:lnTo>
                <a:lnTo>
                  <a:pt x="90044" y="139615"/>
                </a:lnTo>
                <a:lnTo>
                  <a:pt x="75407" y="161925"/>
                </a:lnTo>
                <a:lnTo>
                  <a:pt x="60769" y="139615"/>
                </a:lnTo>
                <a:lnTo>
                  <a:pt x="37703" y="151078"/>
                </a:lnTo>
                <a:lnTo>
                  <a:pt x="35416" y="123899"/>
                </a:lnTo>
                <a:lnTo>
                  <a:pt x="10103" y="121444"/>
                </a:lnTo>
                <a:lnTo>
                  <a:pt x="20779" y="96678"/>
                </a:lnTo>
                <a:lnTo>
                  <a:pt x="0" y="80963"/>
                </a:lnTo>
                <a:close/>
              </a:path>
            </a:pathLst>
          </a:custGeom>
          <a:solidFill>
            <a:srgbClr val="000000"/>
          </a:solidFill>
          <a:ln w="9525" cap="flat" cmpd="sng">
            <a:solidFill>
              <a:schemeClr val="bg1"/>
            </a:solidFill>
            <a:prstDash val="solid"/>
            <a:round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endParaRPr lang="ja-JP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5" name="星 12 249">
            <a:extLst>
              <a:ext uri="{FF2B5EF4-FFF2-40B4-BE49-F238E27FC236}">
                <a16:creationId xmlns:a16="http://schemas.microsoft.com/office/drawing/2014/main" id="{667CDCBB-1CFC-534B-9D86-AA69516AA472}"/>
              </a:ext>
            </a:extLst>
          </p:cNvPr>
          <p:cNvSpPr>
            <a:spLocks/>
          </p:cNvSpPr>
          <p:nvPr/>
        </p:nvSpPr>
        <p:spPr bwMode="auto">
          <a:xfrm>
            <a:off x="4490194" y="8115938"/>
            <a:ext cx="50569" cy="61161"/>
          </a:xfrm>
          <a:custGeom>
            <a:avLst/>
            <a:gdLst>
              <a:gd name="T0" fmla="*/ 0 w 150813"/>
              <a:gd name="T1" fmla="*/ 80963 h 161925"/>
              <a:gd name="T2" fmla="*/ 20779 w 150813"/>
              <a:gd name="T3" fmla="*/ 65247 h 161925"/>
              <a:gd name="T4" fmla="*/ 10103 w 150813"/>
              <a:gd name="T5" fmla="*/ 40481 h 161925"/>
              <a:gd name="T6" fmla="*/ 35416 w 150813"/>
              <a:gd name="T7" fmla="*/ 38026 h 161925"/>
              <a:gd name="T8" fmla="*/ 37703 w 150813"/>
              <a:gd name="T9" fmla="*/ 10847 h 161925"/>
              <a:gd name="T10" fmla="*/ 60769 w 150813"/>
              <a:gd name="T11" fmla="*/ 22310 h 161925"/>
              <a:gd name="T12" fmla="*/ 75407 w 150813"/>
              <a:gd name="T13" fmla="*/ 0 h 161925"/>
              <a:gd name="T14" fmla="*/ 90044 w 150813"/>
              <a:gd name="T15" fmla="*/ 22310 h 161925"/>
              <a:gd name="T16" fmla="*/ 113110 w 150813"/>
              <a:gd name="T17" fmla="*/ 10847 h 161925"/>
              <a:gd name="T18" fmla="*/ 115397 w 150813"/>
              <a:gd name="T19" fmla="*/ 38026 h 161925"/>
              <a:gd name="T20" fmla="*/ 140710 w 150813"/>
              <a:gd name="T21" fmla="*/ 40481 h 161925"/>
              <a:gd name="T22" fmla="*/ 130034 w 150813"/>
              <a:gd name="T23" fmla="*/ 65247 h 161925"/>
              <a:gd name="T24" fmla="*/ 150813 w 150813"/>
              <a:gd name="T25" fmla="*/ 80963 h 161925"/>
              <a:gd name="T26" fmla="*/ 130034 w 150813"/>
              <a:gd name="T27" fmla="*/ 96678 h 161925"/>
              <a:gd name="T28" fmla="*/ 140710 w 150813"/>
              <a:gd name="T29" fmla="*/ 121444 h 161925"/>
              <a:gd name="T30" fmla="*/ 115397 w 150813"/>
              <a:gd name="T31" fmla="*/ 123899 h 161925"/>
              <a:gd name="T32" fmla="*/ 113110 w 150813"/>
              <a:gd name="T33" fmla="*/ 151078 h 161925"/>
              <a:gd name="T34" fmla="*/ 90044 w 150813"/>
              <a:gd name="T35" fmla="*/ 139615 h 161925"/>
              <a:gd name="T36" fmla="*/ 75407 w 150813"/>
              <a:gd name="T37" fmla="*/ 161925 h 161925"/>
              <a:gd name="T38" fmla="*/ 60769 w 150813"/>
              <a:gd name="T39" fmla="*/ 139615 h 161925"/>
              <a:gd name="T40" fmla="*/ 37703 w 150813"/>
              <a:gd name="T41" fmla="*/ 151078 h 161925"/>
              <a:gd name="T42" fmla="*/ 35416 w 150813"/>
              <a:gd name="T43" fmla="*/ 123899 h 161925"/>
              <a:gd name="T44" fmla="*/ 10103 w 150813"/>
              <a:gd name="T45" fmla="*/ 121444 h 161925"/>
              <a:gd name="T46" fmla="*/ 20779 w 150813"/>
              <a:gd name="T47" fmla="*/ 96678 h 161925"/>
              <a:gd name="T48" fmla="*/ 0 w 150813"/>
              <a:gd name="T49" fmla="*/ 80963 h 161925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50813"/>
              <a:gd name="T76" fmla="*/ 0 h 161925"/>
              <a:gd name="T77" fmla="*/ 150813 w 150813"/>
              <a:gd name="T78" fmla="*/ 161925 h 161925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50813" h="161925">
                <a:moveTo>
                  <a:pt x="0" y="80963"/>
                </a:moveTo>
                <a:lnTo>
                  <a:pt x="20779" y="65247"/>
                </a:lnTo>
                <a:lnTo>
                  <a:pt x="10103" y="40481"/>
                </a:lnTo>
                <a:lnTo>
                  <a:pt x="35416" y="38026"/>
                </a:lnTo>
                <a:lnTo>
                  <a:pt x="37703" y="10847"/>
                </a:lnTo>
                <a:lnTo>
                  <a:pt x="60769" y="22310"/>
                </a:lnTo>
                <a:lnTo>
                  <a:pt x="75407" y="0"/>
                </a:lnTo>
                <a:lnTo>
                  <a:pt x="90044" y="22310"/>
                </a:lnTo>
                <a:lnTo>
                  <a:pt x="113110" y="10847"/>
                </a:lnTo>
                <a:lnTo>
                  <a:pt x="115397" y="38026"/>
                </a:lnTo>
                <a:lnTo>
                  <a:pt x="140710" y="40481"/>
                </a:lnTo>
                <a:lnTo>
                  <a:pt x="130034" y="65247"/>
                </a:lnTo>
                <a:lnTo>
                  <a:pt x="150813" y="80963"/>
                </a:lnTo>
                <a:lnTo>
                  <a:pt x="130034" y="96678"/>
                </a:lnTo>
                <a:lnTo>
                  <a:pt x="140710" y="121444"/>
                </a:lnTo>
                <a:lnTo>
                  <a:pt x="115397" y="123899"/>
                </a:lnTo>
                <a:lnTo>
                  <a:pt x="113110" y="151078"/>
                </a:lnTo>
                <a:lnTo>
                  <a:pt x="90044" y="139615"/>
                </a:lnTo>
                <a:lnTo>
                  <a:pt x="75407" y="161925"/>
                </a:lnTo>
                <a:lnTo>
                  <a:pt x="60769" y="139615"/>
                </a:lnTo>
                <a:lnTo>
                  <a:pt x="37703" y="151078"/>
                </a:lnTo>
                <a:lnTo>
                  <a:pt x="35416" y="123899"/>
                </a:lnTo>
                <a:lnTo>
                  <a:pt x="10103" y="121444"/>
                </a:lnTo>
                <a:lnTo>
                  <a:pt x="20779" y="96678"/>
                </a:lnTo>
                <a:lnTo>
                  <a:pt x="0" y="80963"/>
                </a:lnTo>
                <a:close/>
              </a:path>
            </a:pathLst>
          </a:custGeom>
          <a:solidFill>
            <a:srgbClr val="000000"/>
          </a:solidFill>
          <a:ln w="9525" cap="flat" cmpd="sng">
            <a:solidFill>
              <a:schemeClr val="bg1"/>
            </a:solidFill>
            <a:prstDash val="solid"/>
            <a:round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endParaRPr lang="ja-JP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6" name="右矢印 634">
            <a:extLst>
              <a:ext uri="{FF2B5EF4-FFF2-40B4-BE49-F238E27FC236}">
                <a16:creationId xmlns:a16="http://schemas.microsoft.com/office/drawing/2014/main" id="{EF238981-701B-CF4E-8FA4-FD3A571CFBB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707803" y="7834877"/>
            <a:ext cx="263951" cy="154958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7" name="テキスト ボックス 305">
            <a:extLst>
              <a:ext uri="{FF2B5EF4-FFF2-40B4-BE49-F238E27FC236}">
                <a16:creationId xmlns:a16="http://schemas.microsoft.com/office/drawing/2014/main" id="{413D2593-1F76-334F-A9D0-AF305078A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5752" y="7606167"/>
            <a:ext cx="63385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ARK-1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8" name="テキスト ボックス 305">
            <a:extLst>
              <a:ext uri="{FF2B5EF4-FFF2-40B4-BE49-F238E27FC236}">
                <a16:creationId xmlns:a16="http://schemas.microsoft.com/office/drawing/2014/main" id="{C05D0804-B919-124A-97DC-1359BFC3F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1422" y="8012357"/>
            <a:ext cx="68222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ARK-1</a:t>
            </a:r>
          </a:p>
        </p:txBody>
      </p:sp>
      <p:sp>
        <p:nvSpPr>
          <p:cNvPr id="599" name="テキスト ボックス 305">
            <a:extLst>
              <a:ext uri="{FF2B5EF4-FFF2-40B4-BE49-F238E27FC236}">
                <a16:creationId xmlns:a16="http://schemas.microsoft.com/office/drawing/2014/main" id="{3FFBC5CA-61BD-174F-8104-A6B4F09E4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7765" y="7808885"/>
            <a:ext cx="81284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dirty="0" err="1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0" name="テキスト ボックス 305">
            <a:extLst>
              <a:ext uri="{FF2B5EF4-FFF2-40B4-BE49-F238E27FC236}">
                <a16:creationId xmlns:a16="http://schemas.microsoft.com/office/drawing/2014/main" id="{21325C51-731F-5E42-ABEC-8AD3D5CFD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6603" y="7603299"/>
            <a:ext cx="70624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Upper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1" name="テキスト ボックス 305">
            <a:extLst>
              <a:ext uri="{FF2B5EF4-FFF2-40B4-BE49-F238E27FC236}">
                <a16:creationId xmlns:a16="http://schemas.microsoft.com/office/drawing/2014/main" id="{F086E49C-8E8A-984D-91EA-4785C9643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2541" y="7804324"/>
            <a:ext cx="69731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2" name="テキスト ボックス 305">
            <a:extLst>
              <a:ext uri="{FF2B5EF4-FFF2-40B4-BE49-F238E27FC236}">
                <a16:creationId xmlns:a16="http://schemas.microsoft.com/office/drawing/2014/main" id="{6C8F41E5-62A4-0A48-AB63-E092106DB5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5095" y="8014118"/>
            <a:ext cx="74289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Lower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727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66448DB9-FDC5-8B4D-861F-A537987C4F7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49" b="19475"/>
          <a:stretch/>
        </p:blipFill>
        <p:spPr>
          <a:xfrm>
            <a:off x="1278969" y="1163038"/>
            <a:ext cx="4587329" cy="3290248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5003302" y="9272195"/>
            <a:ext cx="1877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Fig. S2</a:t>
            </a:r>
          </a:p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Kawaguchi et al.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7EE3DFF3-2A5E-5D44-AD24-0693ECA370E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53" b="19527"/>
          <a:stretch/>
        </p:blipFill>
        <p:spPr>
          <a:xfrm>
            <a:off x="1292804" y="4498175"/>
            <a:ext cx="4558367" cy="3375213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40EBFFF-B827-4B41-AB69-85C25441A070}"/>
              </a:ext>
            </a:extLst>
          </p:cNvPr>
          <p:cNvSpPr txBox="1"/>
          <p:nvPr/>
        </p:nvSpPr>
        <p:spPr>
          <a:xfrm>
            <a:off x="1895550" y="461116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</a:t>
            </a:r>
            <a:endParaRPr kumimoji="1" lang="ja-JP" altLang="en-US" sz="140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F0E52AA-7937-DE4B-8C8A-C0BE84C26D8F}"/>
              </a:ext>
            </a:extLst>
          </p:cNvPr>
          <p:cNvSpPr txBox="1"/>
          <p:nvPr/>
        </p:nvSpPr>
        <p:spPr>
          <a:xfrm>
            <a:off x="2330400" y="462804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</a:t>
            </a:r>
            <a:endParaRPr kumimoji="1" lang="ja-JP" altLang="en-US" sz="140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7A1ED31-AC00-1444-A92C-73B039992C85}"/>
              </a:ext>
            </a:extLst>
          </p:cNvPr>
          <p:cNvSpPr txBox="1"/>
          <p:nvPr/>
        </p:nvSpPr>
        <p:spPr>
          <a:xfrm>
            <a:off x="4502810" y="5667108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</a:t>
            </a:r>
            <a:endParaRPr kumimoji="1" lang="ja-JP" altLang="en-US" sz="140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D91242B-46A7-E345-BEF4-DD855BF12D43}"/>
              </a:ext>
            </a:extLst>
          </p:cNvPr>
          <p:cNvSpPr txBox="1"/>
          <p:nvPr/>
        </p:nvSpPr>
        <p:spPr>
          <a:xfrm>
            <a:off x="3083039" y="5625129"/>
            <a:ext cx="529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err="1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abc</a:t>
            </a:r>
            <a:endParaRPr kumimoji="1" lang="ja-JP" altLang="en-US" sz="1400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3394B5D-566C-6846-B589-AE2D97CADD3B}"/>
              </a:ext>
            </a:extLst>
          </p:cNvPr>
          <p:cNvSpPr txBox="1"/>
          <p:nvPr/>
        </p:nvSpPr>
        <p:spPr>
          <a:xfrm>
            <a:off x="2746509" y="4438710"/>
            <a:ext cx="434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ab</a:t>
            </a:r>
            <a:endParaRPr kumimoji="1" lang="ja-JP" altLang="en-US" sz="140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5F4D04A-2BA8-EC49-8C12-0069AAEAB877}"/>
              </a:ext>
            </a:extLst>
          </p:cNvPr>
          <p:cNvSpPr txBox="1"/>
          <p:nvPr/>
        </p:nvSpPr>
        <p:spPr>
          <a:xfrm>
            <a:off x="3587111" y="4396790"/>
            <a:ext cx="434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ab</a:t>
            </a:r>
            <a:endParaRPr kumimoji="1" lang="ja-JP" altLang="en-US" sz="140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9E8A4C-182B-3D43-949B-59439F19E0FD}"/>
              </a:ext>
            </a:extLst>
          </p:cNvPr>
          <p:cNvSpPr txBox="1"/>
          <p:nvPr/>
        </p:nvSpPr>
        <p:spPr>
          <a:xfrm>
            <a:off x="4015061" y="5284616"/>
            <a:ext cx="434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err="1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bc</a:t>
            </a:r>
            <a:endParaRPr kumimoji="1" lang="ja-JP" altLang="en-US" sz="140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9064753-5C90-4244-BF73-66E8EFA51D10}"/>
              </a:ext>
            </a:extLst>
          </p:cNvPr>
          <p:cNvSpPr txBox="1"/>
          <p:nvPr/>
        </p:nvSpPr>
        <p:spPr>
          <a:xfrm>
            <a:off x="5322824" y="5478044"/>
            <a:ext cx="434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ab</a:t>
            </a:r>
            <a:endParaRPr kumimoji="1" lang="ja-JP" altLang="en-US" sz="140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8573FD1-9860-044C-9C70-62BB341558E7}"/>
              </a:ext>
            </a:extLst>
          </p:cNvPr>
          <p:cNvSpPr txBox="1"/>
          <p:nvPr/>
        </p:nvSpPr>
        <p:spPr>
          <a:xfrm>
            <a:off x="4881565" y="4777264"/>
            <a:ext cx="434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ab</a:t>
            </a:r>
            <a:endParaRPr kumimoji="1" lang="ja-JP" altLang="en-US" sz="1400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3F7FC02-F12F-7C45-8BB1-0D54B7B70A2B}"/>
              </a:ext>
            </a:extLst>
          </p:cNvPr>
          <p:cNvSpPr txBox="1"/>
          <p:nvPr/>
        </p:nvSpPr>
        <p:spPr>
          <a:xfrm>
            <a:off x="4064538" y="107630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</a:t>
            </a:r>
            <a:endParaRPr kumimoji="1" lang="ja-JP" altLang="en-US" sz="1400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3B68B46-4DB4-BA42-905A-B8E7937820B2}"/>
              </a:ext>
            </a:extLst>
          </p:cNvPr>
          <p:cNvSpPr txBox="1"/>
          <p:nvPr/>
        </p:nvSpPr>
        <p:spPr>
          <a:xfrm>
            <a:off x="3153588" y="1393221"/>
            <a:ext cx="434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ab</a:t>
            </a:r>
            <a:endParaRPr kumimoji="1" lang="ja-JP" altLang="en-US" sz="1400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B3FEF37-854F-474D-85D9-A2B4D865A13D}"/>
              </a:ext>
            </a:extLst>
          </p:cNvPr>
          <p:cNvSpPr txBox="1"/>
          <p:nvPr/>
        </p:nvSpPr>
        <p:spPr>
          <a:xfrm>
            <a:off x="4467865" y="1415729"/>
            <a:ext cx="434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ab</a:t>
            </a:r>
            <a:endParaRPr kumimoji="1" lang="ja-JP" altLang="en-US" sz="140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CE96230-83E1-0042-BB15-D91AB6F78767}"/>
              </a:ext>
            </a:extLst>
          </p:cNvPr>
          <p:cNvSpPr txBox="1"/>
          <p:nvPr/>
        </p:nvSpPr>
        <p:spPr>
          <a:xfrm>
            <a:off x="3641036" y="2500385"/>
            <a:ext cx="434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b</a:t>
            </a:r>
            <a:endParaRPr kumimoji="1" lang="ja-JP" altLang="en-US" sz="1400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9F89186-9FAE-7543-A308-D07C82773C09}"/>
              </a:ext>
            </a:extLst>
          </p:cNvPr>
          <p:cNvSpPr txBox="1"/>
          <p:nvPr/>
        </p:nvSpPr>
        <p:spPr>
          <a:xfrm>
            <a:off x="4895977" y="1602604"/>
            <a:ext cx="434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ab</a:t>
            </a:r>
            <a:endParaRPr kumimoji="1" lang="ja-JP" altLang="en-US" sz="1400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C36E4AF-88F9-F44B-8085-7182CC577632}"/>
              </a:ext>
            </a:extLst>
          </p:cNvPr>
          <p:cNvSpPr txBox="1"/>
          <p:nvPr/>
        </p:nvSpPr>
        <p:spPr>
          <a:xfrm>
            <a:off x="5347293" y="1261840"/>
            <a:ext cx="434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ab</a:t>
            </a:r>
            <a:endParaRPr kumimoji="1" lang="ja-JP" altLang="en-US" sz="1400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A642843-DC29-3242-9F49-4807B71184CD}"/>
              </a:ext>
            </a:extLst>
          </p:cNvPr>
          <p:cNvSpPr txBox="1"/>
          <p:nvPr/>
        </p:nvSpPr>
        <p:spPr>
          <a:xfrm>
            <a:off x="2211062" y="4034340"/>
            <a:ext cx="5959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N.D.</a:t>
            </a:r>
            <a:endParaRPr kumimoji="1" lang="ja-JP" altLang="en-US" sz="140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C5A6677-E68C-1A40-BD7B-442FAF85BCA0}"/>
              </a:ext>
            </a:extLst>
          </p:cNvPr>
          <p:cNvSpPr txBox="1"/>
          <p:nvPr/>
        </p:nvSpPr>
        <p:spPr>
          <a:xfrm>
            <a:off x="1764883" y="4034340"/>
            <a:ext cx="5959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N.D.</a:t>
            </a:r>
            <a:endParaRPr kumimoji="1" lang="ja-JP" altLang="en-US" sz="1400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2324789-27E2-594D-8793-01BD90301CCE}"/>
              </a:ext>
            </a:extLst>
          </p:cNvPr>
          <p:cNvSpPr txBox="1"/>
          <p:nvPr/>
        </p:nvSpPr>
        <p:spPr>
          <a:xfrm>
            <a:off x="2650112" y="4034340"/>
            <a:ext cx="5959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N.D.</a:t>
            </a:r>
            <a:endParaRPr kumimoji="1" lang="ja-JP" altLang="en-US" sz="140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12" name="テキスト ボックス 667">
            <a:extLst>
              <a:ext uri="{FF2B5EF4-FFF2-40B4-BE49-F238E27FC236}">
                <a16:creationId xmlns:a16="http://schemas.microsoft.com/office/drawing/2014/main" id="{5705C180-9989-C84A-A3A2-830B570D4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147" y="993111"/>
            <a:ext cx="6874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テキスト ボックス 667">
            <a:extLst>
              <a:ext uri="{FF2B5EF4-FFF2-40B4-BE49-F238E27FC236}">
                <a16:creationId xmlns:a16="http://schemas.microsoft.com/office/drawing/2014/main" id="{81DBF300-DF9D-9E4D-8578-4C45B6B5C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147" y="4386066"/>
            <a:ext cx="6874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テキスト ボックス 667">
            <a:extLst>
              <a:ext uri="{FF2B5EF4-FFF2-40B4-BE49-F238E27FC236}">
                <a16:creationId xmlns:a16="http://schemas.microsoft.com/office/drawing/2014/main" id="{A1402CA9-D9BA-A84B-933D-D573AAAA4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5353" y="8535925"/>
            <a:ext cx="77961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1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左大かっこ 123">
            <a:extLst>
              <a:ext uri="{FF2B5EF4-FFF2-40B4-BE49-F238E27FC236}">
                <a16:creationId xmlns:a16="http://schemas.microsoft.com/office/drawing/2014/main" id="{69AC9CD0-5872-6A47-9338-03EFA0AAF466}"/>
              </a:ext>
            </a:extLst>
          </p:cNvPr>
          <p:cNvSpPr/>
          <p:nvPr/>
        </p:nvSpPr>
        <p:spPr>
          <a:xfrm rot="16200000">
            <a:off x="2440024" y="8017955"/>
            <a:ext cx="92536" cy="918901"/>
          </a:xfrm>
          <a:prstGeom prst="leftBracket">
            <a:avLst/>
          </a:prstGeom>
          <a:solidFill>
            <a:schemeClr val="bg1"/>
          </a:solidFill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テキスト ボックス 667">
            <a:extLst>
              <a:ext uri="{FF2B5EF4-FFF2-40B4-BE49-F238E27FC236}">
                <a16:creationId xmlns:a16="http://schemas.microsoft.com/office/drawing/2014/main" id="{B11D38AD-F4F6-1B4E-ADB2-EAC653883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1683" y="7823414"/>
            <a:ext cx="67678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テキスト ボックス 667">
            <a:extLst>
              <a:ext uri="{FF2B5EF4-FFF2-40B4-BE49-F238E27FC236}">
                <a16:creationId xmlns:a16="http://schemas.microsoft.com/office/drawing/2014/main" id="{194BF1C2-8A18-804C-AF10-03234DCC9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163" y="7823414"/>
            <a:ext cx="437632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 err="1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テキスト ボックス 667">
            <a:extLst>
              <a:ext uri="{FF2B5EF4-FFF2-40B4-BE49-F238E27FC236}">
                <a16:creationId xmlns:a16="http://schemas.microsoft.com/office/drawing/2014/main" id="{2F2CFB46-2F5F-BC42-BA1D-D6C8276C4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0612" y="7823414"/>
            <a:ext cx="671681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テキスト ボックス 667">
            <a:extLst>
              <a:ext uri="{FF2B5EF4-FFF2-40B4-BE49-F238E27FC236}">
                <a16:creationId xmlns:a16="http://schemas.microsoft.com/office/drawing/2014/main" id="{ECEE834B-9E9B-ED47-8174-F46439B50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6053" y="7823414"/>
            <a:ext cx="585689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ARK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テキスト ボックス 667">
            <a:extLst>
              <a:ext uri="{FF2B5EF4-FFF2-40B4-BE49-F238E27FC236}">
                <a16:creationId xmlns:a16="http://schemas.microsoft.com/office/drawing/2014/main" id="{E22080C6-3398-1741-80D1-E8267708C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1749" y="7823414"/>
            <a:ext cx="343571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 err="1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テキスト ボックス 667">
            <a:extLst>
              <a:ext uri="{FF2B5EF4-FFF2-40B4-BE49-F238E27FC236}">
                <a16:creationId xmlns:a16="http://schemas.microsoft.com/office/drawing/2014/main" id="{51B3ABE9-1291-E84E-A629-8F8640B29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6809" y="7823414"/>
            <a:ext cx="599670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ARK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テキスト ボックス 667">
            <a:extLst>
              <a:ext uri="{FF2B5EF4-FFF2-40B4-BE49-F238E27FC236}">
                <a16:creationId xmlns:a16="http://schemas.microsoft.com/office/drawing/2014/main" id="{A6ED43CC-15D4-B84B-A3CF-E1815C8F0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1526" y="8156521"/>
            <a:ext cx="1940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テキスト ボックス 667">
            <a:extLst>
              <a:ext uri="{FF2B5EF4-FFF2-40B4-BE49-F238E27FC236}">
                <a16:creationId xmlns:a16="http://schemas.microsoft.com/office/drawing/2014/main" id="{9C01DCB3-B913-9B4B-A4FF-89F444D48F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152" y="8156521"/>
            <a:ext cx="22030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テキスト ボックス 667">
            <a:extLst>
              <a:ext uri="{FF2B5EF4-FFF2-40B4-BE49-F238E27FC236}">
                <a16:creationId xmlns:a16="http://schemas.microsoft.com/office/drawing/2014/main" id="{8B0F2B97-67AD-C84C-95FB-7E04916B2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7552" y="8156521"/>
            <a:ext cx="23139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テキスト ボックス 667">
            <a:extLst>
              <a:ext uri="{FF2B5EF4-FFF2-40B4-BE49-F238E27FC236}">
                <a16:creationId xmlns:a16="http://schemas.microsoft.com/office/drawing/2014/main" id="{2BB54510-2C42-CF49-9E42-C9CFF7084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572" y="8530270"/>
            <a:ext cx="71909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(ii)</a:t>
            </a:r>
            <a:endParaRPr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5" name="直線コネクタ 134">
            <a:extLst>
              <a:ext uri="{FF2B5EF4-FFF2-40B4-BE49-F238E27FC236}">
                <a16:creationId xmlns:a16="http://schemas.microsoft.com/office/drawing/2014/main" id="{DF72E5AC-C3E6-C24D-A07E-4787946274DE}"/>
              </a:ext>
            </a:extLst>
          </p:cNvPr>
          <p:cNvCxnSpPr>
            <a:cxnSpLocks/>
          </p:cNvCxnSpPr>
          <p:nvPr/>
        </p:nvCxnSpPr>
        <p:spPr>
          <a:xfrm>
            <a:off x="1899299" y="8137038"/>
            <a:ext cx="285865" cy="13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6" name="テキスト ボックス 135">
            <a:extLst>
              <a:ext uri="{FF2B5EF4-FFF2-40B4-BE49-F238E27FC236}">
                <a16:creationId xmlns:a16="http://schemas.microsoft.com/office/drawing/2014/main" id="{8ACF609D-E548-4F41-A1A4-F8641B8045E5}"/>
              </a:ext>
            </a:extLst>
          </p:cNvPr>
          <p:cNvSpPr txBox="1"/>
          <p:nvPr/>
        </p:nvSpPr>
        <p:spPr>
          <a:xfrm>
            <a:off x="1000346" y="7825480"/>
            <a:ext cx="9108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Inoculum</a:t>
            </a:r>
            <a:endParaRPr kumimoji="1" lang="ja-JP" altLang="en-US" sz="14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137" name="テキスト ボックス 136">
            <a:extLst>
              <a:ext uri="{FF2B5EF4-FFF2-40B4-BE49-F238E27FC236}">
                <a16:creationId xmlns:a16="http://schemas.microsoft.com/office/drawing/2014/main" id="{0C7FA992-1B7E-4EA0-A71A-394BB0C93C23}"/>
              </a:ext>
            </a:extLst>
          </p:cNvPr>
          <p:cNvSpPr txBox="1"/>
          <p:nvPr/>
        </p:nvSpPr>
        <p:spPr>
          <a:xfrm>
            <a:off x="1000346" y="8134742"/>
            <a:ext cx="8226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Position</a:t>
            </a:r>
            <a:endParaRPr kumimoji="1" lang="ja-JP" altLang="en-US" sz="14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138" name="テキスト ボックス 137">
            <a:extLst>
              <a:ext uri="{FF2B5EF4-FFF2-40B4-BE49-F238E27FC236}">
                <a16:creationId xmlns:a16="http://schemas.microsoft.com/office/drawing/2014/main" id="{0215B0AA-75E3-4314-A15E-F1417E2679FA}"/>
              </a:ext>
            </a:extLst>
          </p:cNvPr>
          <p:cNvSpPr txBox="1"/>
          <p:nvPr/>
        </p:nvSpPr>
        <p:spPr>
          <a:xfrm>
            <a:off x="986386" y="8555771"/>
            <a:ext cx="9923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Treatment</a:t>
            </a:r>
            <a:endParaRPr kumimoji="1" lang="ja-JP" altLang="en-US" sz="14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cxnSp>
        <p:nvCxnSpPr>
          <p:cNvPr id="139" name="直線コネクタ 138">
            <a:extLst>
              <a:ext uri="{FF2B5EF4-FFF2-40B4-BE49-F238E27FC236}">
                <a16:creationId xmlns:a16="http://schemas.microsoft.com/office/drawing/2014/main" id="{C3EF32FB-507D-4705-B2C4-2AFDF01DFB8F}"/>
              </a:ext>
            </a:extLst>
          </p:cNvPr>
          <p:cNvCxnSpPr>
            <a:cxnSpLocks/>
          </p:cNvCxnSpPr>
          <p:nvPr/>
        </p:nvCxnSpPr>
        <p:spPr>
          <a:xfrm>
            <a:off x="2322753" y="8137038"/>
            <a:ext cx="285865" cy="13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直線コネクタ 139">
            <a:extLst>
              <a:ext uri="{FF2B5EF4-FFF2-40B4-BE49-F238E27FC236}">
                <a16:creationId xmlns:a16="http://schemas.microsoft.com/office/drawing/2014/main" id="{6C5F4B07-6621-4C93-B91E-836E51CB266D}"/>
              </a:ext>
            </a:extLst>
          </p:cNvPr>
          <p:cNvCxnSpPr>
            <a:cxnSpLocks/>
          </p:cNvCxnSpPr>
          <p:nvPr/>
        </p:nvCxnSpPr>
        <p:spPr>
          <a:xfrm>
            <a:off x="2743653" y="8137038"/>
            <a:ext cx="285865" cy="13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直線コネクタ 140">
            <a:extLst>
              <a:ext uri="{FF2B5EF4-FFF2-40B4-BE49-F238E27FC236}">
                <a16:creationId xmlns:a16="http://schemas.microsoft.com/office/drawing/2014/main" id="{2BD1352F-CDDB-4864-B712-B24C72CCCDDF}"/>
              </a:ext>
            </a:extLst>
          </p:cNvPr>
          <p:cNvCxnSpPr>
            <a:cxnSpLocks/>
          </p:cNvCxnSpPr>
          <p:nvPr/>
        </p:nvCxnSpPr>
        <p:spPr>
          <a:xfrm>
            <a:off x="3220083" y="8137038"/>
            <a:ext cx="285865" cy="13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直線コネクタ 141">
            <a:extLst>
              <a:ext uri="{FF2B5EF4-FFF2-40B4-BE49-F238E27FC236}">
                <a16:creationId xmlns:a16="http://schemas.microsoft.com/office/drawing/2014/main" id="{8F0B903F-42A1-4FE1-B930-7A02720B68BE}"/>
              </a:ext>
            </a:extLst>
          </p:cNvPr>
          <p:cNvCxnSpPr>
            <a:cxnSpLocks/>
          </p:cNvCxnSpPr>
          <p:nvPr/>
        </p:nvCxnSpPr>
        <p:spPr>
          <a:xfrm>
            <a:off x="3648401" y="8137038"/>
            <a:ext cx="285865" cy="13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直線コネクタ 142">
            <a:extLst>
              <a:ext uri="{FF2B5EF4-FFF2-40B4-BE49-F238E27FC236}">
                <a16:creationId xmlns:a16="http://schemas.microsoft.com/office/drawing/2014/main" id="{C36C836D-AB1C-4D2A-BB45-E5FA710811A2}"/>
              </a:ext>
            </a:extLst>
          </p:cNvPr>
          <p:cNvCxnSpPr>
            <a:cxnSpLocks/>
          </p:cNvCxnSpPr>
          <p:nvPr/>
        </p:nvCxnSpPr>
        <p:spPr>
          <a:xfrm>
            <a:off x="4096286" y="8137038"/>
            <a:ext cx="285865" cy="13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4" name="左大かっこ 143">
            <a:extLst>
              <a:ext uri="{FF2B5EF4-FFF2-40B4-BE49-F238E27FC236}">
                <a16:creationId xmlns:a16="http://schemas.microsoft.com/office/drawing/2014/main" id="{37DFC2F2-A37F-4BBE-9657-D59B4B750EEC}"/>
              </a:ext>
            </a:extLst>
          </p:cNvPr>
          <p:cNvSpPr/>
          <p:nvPr/>
        </p:nvSpPr>
        <p:spPr>
          <a:xfrm rot="16200000">
            <a:off x="3727810" y="8021724"/>
            <a:ext cx="92536" cy="918901"/>
          </a:xfrm>
          <a:prstGeom prst="leftBracket">
            <a:avLst/>
          </a:prstGeom>
          <a:solidFill>
            <a:schemeClr val="bg1"/>
          </a:solidFill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テキスト ボックス 667">
            <a:extLst>
              <a:ext uri="{FF2B5EF4-FFF2-40B4-BE49-F238E27FC236}">
                <a16:creationId xmlns:a16="http://schemas.microsoft.com/office/drawing/2014/main" id="{235E08CD-5031-4378-806D-A305AAD88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9422" y="7823414"/>
            <a:ext cx="594149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ARK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テキスト ボックス 667">
            <a:extLst>
              <a:ext uri="{FF2B5EF4-FFF2-40B4-BE49-F238E27FC236}">
                <a16:creationId xmlns:a16="http://schemas.microsoft.com/office/drawing/2014/main" id="{2ABDC293-56F9-4C0B-89CD-D9B3D5015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7229" y="7823414"/>
            <a:ext cx="351014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 err="1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" name="テキスト ボックス 667">
            <a:extLst>
              <a:ext uri="{FF2B5EF4-FFF2-40B4-BE49-F238E27FC236}">
                <a16:creationId xmlns:a16="http://schemas.microsoft.com/office/drawing/2014/main" id="{6C500E72-824E-4013-BD59-3EE95E928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093" y="7823414"/>
            <a:ext cx="58319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ARK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" name="テキスト ボックス 667">
            <a:extLst>
              <a:ext uri="{FF2B5EF4-FFF2-40B4-BE49-F238E27FC236}">
                <a16:creationId xmlns:a16="http://schemas.microsoft.com/office/drawing/2014/main" id="{010663BF-F3CA-4404-9A22-82416C9E9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1794" y="8525123"/>
            <a:ext cx="71909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(iv)</a:t>
            </a:r>
            <a:endParaRPr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7" name="直線コネクタ 156">
            <a:extLst>
              <a:ext uri="{FF2B5EF4-FFF2-40B4-BE49-F238E27FC236}">
                <a16:creationId xmlns:a16="http://schemas.microsoft.com/office/drawing/2014/main" id="{5A36D25E-756B-40CB-820F-F518D3A46C42}"/>
              </a:ext>
            </a:extLst>
          </p:cNvPr>
          <p:cNvCxnSpPr>
            <a:cxnSpLocks/>
          </p:cNvCxnSpPr>
          <p:nvPr/>
        </p:nvCxnSpPr>
        <p:spPr>
          <a:xfrm>
            <a:off x="4561529" y="8137038"/>
            <a:ext cx="285865" cy="13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直線コネクタ 157">
            <a:extLst>
              <a:ext uri="{FF2B5EF4-FFF2-40B4-BE49-F238E27FC236}">
                <a16:creationId xmlns:a16="http://schemas.microsoft.com/office/drawing/2014/main" id="{721206D2-C9AD-4641-A28F-5FF8F9DFD092}"/>
              </a:ext>
            </a:extLst>
          </p:cNvPr>
          <p:cNvCxnSpPr>
            <a:cxnSpLocks/>
          </p:cNvCxnSpPr>
          <p:nvPr/>
        </p:nvCxnSpPr>
        <p:spPr>
          <a:xfrm>
            <a:off x="4952977" y="8137038"/>
            <a:ext cx="285865" cy="13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9" name="直線コネクタ 158">
            <a:extLst>
              <a:ext uri="{FF2B5EF4-FFF2-40B4-BE49-F238E27FC236}">
                <a16:creationId xmlns:a16="http://schemas.microsoft.com/office/drawing/2014/main" id="{CC2A13EC-44BB-41FC-B26E-A713D2FC6B74}"/>
              </a:ext>
            </a:extLst>
          </p:cNvPr>
          <p:cNvCxnSpPr>
            <a:cxnSpLocks/>
          </p:cNvCxnSpPr>
          <p:nvPr/>
        </p:nvCxnSpPr>
        <p:spPr>
          <a:xfrm>
            <a:off x="5389563" y="8137038"/>
            <a:ext cx="285865" cy="13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0" name="左大かっこ 159">
            <a:extLst>
              <a:ext uri="{FF2B5EF4-FFF2-40B4-BE49-F238E27FC236}">
                <a16:creationId xmlns:a16="http://schemas.microsoft.com/office/drawing/2014/main" id="{4955960D-2ACB-4081-9F6E-ACA0FEBBE7FD}"/>
              </a:ext>
            </a:extLst>
          </p:cNvPr>
          <p:cNvSpPr/>
          <p:nvPr/>
        </p:nvSpPr>
        <p:spPr>
          <a:xfrm rot="16200000">
            <a:off x="5045249" y="8016577"/>
            <a:ext cx="92536" cy="918901"/>
          </a:xfrm>
          <a:prstGeom prst="leftBracket">
            <a:avLst/>
          </a:prstGeom>
          <a:solidFill>
            <a:schemeClr val="bg1"/>
          </a:solidFill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1" name="テキスト ボックス 667">
            <a:extLst>
              <a:ext uri="{FF2B5EF4-FFF2-40B4-BE49-F238E27FC236}">
                <a16:creationId xmlns:a16="http://schemas.microsoft.com/office/drawing/2014/main" id="{A6ED43CC-15D4-B84B-A3CF-E1815C8F0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5595" y="8156521"/>
            <a:ext cx="1940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テキスト ボックス 667">
            <a:extLst>
              <a:ext uri="{FF2B5EF4-FFF2-40B4-BE49-F238E27FC236}">
                <a16:creationId xmlns:a16="http://schemas.microsoft.com/office/drawing/2014/main" id="{9C01DCB3-B913-9B4B-A4FF-89F444D48F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8085" y="8156521"/>
            <a:ext cx="22030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" name="テキスト ボックス 667">
            <a:extLst>
              <a:ext uri="{FF2B5EF4-FFF2-40B4-BE49-F238E27FC236}">
                <a16:creationId xmlns:a16="http://schemas.microsoft.com/office/drawing/2014/main" id="{8B0F2B97-67AD-C84C-95FB-7E04916B2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606" y="8156521"/>
            <a:ext cx="23139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テキスト ボックス 667">
            <a:extLst>
              <a:ext uri="{FF2B5EF4-FFF2-40B4-BE49-F238E27FC236}">
                <a16:creationId xmlns:a16="http://schemas.microsoft.com/office/drawing/2014/main" id="{A6ED43CC-15D4-B84B-A3CF-E1815C8F0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1387" y="8156521"/>
            <a:ext cx="1940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8" name="テキスト ボックス 667">
            <a:extLst>
              <a:ext uri="{FF2B5EF4-FFF2-40B4-BE49-F238E27FC236}">
                <a16:creationId xmlns:a16="http://schemas.microsoft.com/office/drawing/2014/main" id="{9C01DCB3-B913-9B4B-A4FF-89F444D48F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7009" y="8156521"/>
            <a:ext cx="22030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9" name="テキスト ボックス 667">
            <a:extLst>
              <a:ext uri="{FF2B5EF4-FFF2-40B4-BE49-F238E27FC236}">
                <a16:creationId xmlns:a16="http://schemas.microsoft.com/office/drawing/2014/main" id="{8B0F2B97-67AD-C84C-95FB-7E04916B2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9490" y="8156521"/>
            <a:ext cx="23139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ja-JP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711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7628C403-37B3-9D4E-9997-098CA0BBC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21968"/>
            <a:ext cx="6858000" cy="2262063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5D2B4B4-7D3D-5946-A46D-A4D9C576314D}"/>
              </a:ext>
            </a:extLst>
          </p:cNvPr>
          <p:cNvSpPr txBox="1"/>
          <p:nvPr/>
        </p:nvSpPr>
        <p:spPr>
          <a:xfrm>
            <a:off x="5003302" y="9272195"/>
            <a:ext cx="1877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Table S1</a:t>
            </a:r>
          </a:p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Kawaguchi et al.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765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BCADB715-DBB1-5C48-916C-F63C7ED39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04424"/>
            <a:ext cx="6858000" cy="372896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6528AA0-4055-FB45-B3F6-FC08D2FCE06C}"/>
              </a:ext>
            </a:extLst>
          </p:cNvPr>
          <p:cNvSpPr txBox="1"/>
          <p:nvPr/>
        </p:nvSpPr>
        <p:spPr>
          <a:xfrm>
            <a:off x="5003302" y="9272195"/>
            <a:ext cx="1877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Fig. S2</a:t>
            </a:r>
          </a:p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Kawaguchi et al.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288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693</TotalTime>
  <Words>136</Words>
  <Application>Microsoft Macintosh PowerPoint</Application>
  <PresentationFormat>A4 210 x 297 mm</PresentationFormat>
  <Paragraphs>84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Yoshiteru Noutoshi</dc:creator>
  <cp:lastModifiedBy>川口　章</cp:lastModifiedBy>
  <cp:revision>31</cp:revision>
  <dcterms:created xsi:type="dcterms:W3CDTF">2020-10-29T02:13:29Z</dcterms:created>
  <dcterms:modified xsi:type="dcterms:W3CDTF">2020-11-04T03:58:33Z</dcterms:modified>
</cp:coreProperties>
</file>