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6" autoAdjust="0"/>
    <p:restoredTop sz="94660"/>
  </p:normalViewPr>
  <p:slideViewPr>
    <p:cSldViewPr snapToGrid="0">
      <p:cViewPr varScale="1">
        <p:scale>
          <a:sx n="91" d="100"/>
          <a:sy n="91" d="100"/>
        </p:scale>
        <p:origin x="102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99DD8-CC72-4402-B94E-47FF581D00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9CF62D-B8B5-45DA-A7AC-DD3B701DA2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003B86-B0A0-4FA0-BF78-6E0E1B917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5A8D6-8BCC-4C56-A8BF-7F7D29CA34F0}" type="datetimeFigureOut">
              <a:rPr lang="en-AU" smtClean="0"/>
              <a:t>12/10/2020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77382C-2DB2-4818-B7B7-D32BE1D10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0FADC6-761A-4A6A-8AB7-788AACA1F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DC62E-E89D-4D3D-A0A1-0A5A1F0F119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42674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26175-A031-4602-98AB-A7C320122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E22C8B-2A27-4338-AF24-136A658ECE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DFDA20-2429-426D-893A-52A5A4B40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5A8D6-8BCC-4C56-A8BF-7F7D29CA34F0}" type="datetimeFigureOut">
              <a:rPr lang="en-AU" smtClean="0"/>
              <a:t>12/10/2020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67F3C6-1194-4B4F-B833-6CB3714BB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9BA0E1-D676-4DEA-8BC5-0A3C17303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DC62E-E89D-4D3D-A0A1-0A5A1F0F119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8905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DB2EF-164C-49FE-8477-6B0E08A64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543908-4126-4849-B54A-07588A2813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A90DCC-D4A3-4458-955E-EF5EC8456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5A8D6-8BCC-4C56-A8BF-7F7D29CA34F0}" type="datetimeFigureOut">
              <a:rPr lang="en-AU" smtClean="0"/>
              <a:t>12/10/2020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782E18-C8AC-491A-89BD-70F6DEF23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2CDA9A-32EF-4FBB-AD4C-D58EDE1E1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DC62E-E89D-4D3D-A0A1-0A5A1F0F119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46581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64895-ED29-4DC2-9411-6C666CC32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B471C6-E677-4546-92F2-04CB3B4CE9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839B8F-04B1-46DC-BA41-E5E195E06A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583722-5FDD-41BE-BB28-B4FFF8D3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5A8D6-8BCC-4C56-A8BF-7F7D29CA34F0}" type="datetimeFigureOut">
              <a:rPr lang="en-AU" smtClean="0"/>
              <a:t>12/10/2020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4DEE42-B38D-45AF-826E-7AEFD610E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520766-F40B-4193-BB1C-D4E75EFB7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DC62E-E89D-4D3D-A0A1-0A5A1F0F119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9566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80FC3-330A-426F-8508-447E4522F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E859AD-3DC7-4913-8243-C9F0ED0E9A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66ED9F-AF01-4797-9D80-2F1BA22FB9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C8ADBB-9238-43F8-93F0-60F49217C2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CFAEEE-3AEB-4D88-860B-EF41E6F16E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A917FB-46C5-4EC6-81D0-9CEA4AD85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5A8D6-8BCC-4C56-A8BF-7F7D29CA34F0}" type="datetimeFigureOut">
              <a:rPr lang="en-AU" smtClean="0"/>
              <a:t>12/10/2020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9A890E-51FE-4957-AD94-8E556AC79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A0F0CA-8E96-4A7B-A0F0-754EE4F39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DC62E-E89D-4D3D-A0A1-0A5A1F0F119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48071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4B03F-F345-4F4D-BDB3-37119583B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9D6A3F-321E-4267-A79D-092D78A8E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5A8D6-8BCC-4C56-A8BF-7F7D29CA34F0}" type="datetimeFigureOut">
              <a:rPr lang="en-AU" smtClean="0"/>
              <a:t>12/10/2020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3F5A12-EF1B-43B1-BAAB-D00A99F0D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8AD5FE-6B79-4A9B-8BE4-109767920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DC62E-E89D-4D3D-A0A1-0A5A1F0F119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41440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4B5E0F-724D-4520-A14C-40851A35E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5A8D6-8BCC-4C56-A8BF-7F7D29CA34F0}" type="datetimeFigureOut">
              <a:rPr lang="en-AU" smtClean="0"/>
              <a:t>12/10/2020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497E39-DD1F-45DC-846A-322295EAE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C6F8F1-6D0A-4363-A3BB-4544BD762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DC62E-E89D-4D3D-A0A1-0A5A1F0F119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6852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35B11-37D3-4E47-90E3-BBB74ED5F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35A85E-90D2-41FD-A233-BC6CE7AA86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E7F5EB-0013-43DA-9681-5E6B2B5A28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9AAD31-F92E-4EFA-8892-1D2F6ABE6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5A8D6-8BCC-4C56-A8BF-7F7D29CA34F0}" type="datetimeFigureOut">
              <a:rPr lang="en-AU" smtClean="0"/>
              <a:t>12/10/2020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3EE30D-96B4-4433-AA66-CA7D3262D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7ED6FF-5421-4139-8188-3E3D8BCDD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DC62E-E89D-4D3D-A0A1-0A5A1F0F119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96100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F909D-2E99-424B-BB7D-90911F3D4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A90432-4C7E-4AA5-8D6E-BF5A497582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3EAECC-FDA6-4353-AAAB-31274B2C91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887C8D-ED16-4BE6-9B7B-4615F79EF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5A8D6-8BCC-4C56-A8BF-7F7D29CA34F0}" type="datetimeFigureOut">
              <a:rPr lang="en-AU" smtClean="0"/>
              <a:t>12/10/2020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F36B34-0BDE-46AC-A966-488EA5CCC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1E0CCB-9559-4429-9CBC-D6161FEB7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DC62E-E89D-4D3D-A0A1-0A5A1F0F119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94118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EED19-0A87-40E8-A4C4-3EAF28E57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3628DB-E9D3-41F0-AC79-149E739EDE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F37491-0A85-47E5-B23F-19F836CD6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5A8D6-8BCC-4C56-A8BF-7F7D29CA34F0}" type="datetimeFigureOut">
              <a:rPr lang="en-AU" smtClean="0"/>
              <a:t>12/10/2020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7ED419-2773-40F7-B8F0-1F9F7DEA1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2C4C0-C374-4A5C-B0A7-E13EA6997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DC62E-E89D-4D3D-A0A1-0A5A1F0F119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46943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82C8BC-7E10-4E5B-BDD0-CB99E89E01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F79F88-5D40-4420-B041-C1ECAA6081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78C03E-8D31-40F9-B98F-5F40942C4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5A8D6-8BCC-4C56-A8BF-7F7D29CA34F0}" type="datetimeFigureOut">
              <a:rPr lang="en-AU" smtClean="0"/>
              <a:t>12/10/2020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530213-9E29-4AB9-BE0D-9E7C61350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7D9A28-C3BD-431F-921D-888783D0C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DC62E-E89D-4D3D-A0A1-0A5A1F0F119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91677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8068B2-32C1-4A7B-B750-BBDE4650A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6DE850-794C-48A7-8F6F-74B7010621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696A59-71F5-4D73-B572-0E5BAD4D1B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45A8D6-8BCC-4C56-A8BF-7F7D29CA34F0}" type="datetimeFigureOut">
              <a:rPr lang="en-AU" smtClean="0"/>
              <a:t>12/10/2020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5432FB-A34B-4D5C-8910-481577FAF0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F4F140-EBA7-49F9-AC23-653F371EB2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DC62E-E89D-4D3D-A0A1-0A5A1F0F119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30709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2CFBF7DC-0106-4C70-B47D-7D5D5AF0426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7535" y="483786"/>
            <a:ext cx="5989219" cy="481010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39D8263-0CFF-4836-BFD6-B03A5F7E6D8E}"/>
              </a:ext>
            </a:extLst>
          </p:cNvPr>
          <p:cNvSpPr txBox="1"/>
          <p:nvPr/>
        </p:nvSpPr>
        <p:spPr>
          <a:xfrm>
            <a:off x="385009" y="5735722"/>
            <a:ext cx="115342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dirty="0"/>
              <a:t>Supplementary Figure 1: Venn diagrams displaying the overlaps between up-regulated and down-regulated DEGs identified in the comparison between resistant versus susceptible isolines targeting the 3BL locus with DEGs responsive to drought in wheat. Panel A displays the overlap between up-regulated SI vs RI DEGs (3dpi and 5dpi) and Panel B displays down-regulated SI vs RI DEGs versus DEGs downregulated under drought (T4 and T6). Panel C displays the overlap between up-regulated SI vs RI DEGs (3dpi and 5dpi) and Panel D displays down-regulated SI vs RI DEGs versus DEGs up-regulated under drought (T4 and T6).</a:t>
            </a:r>
          </a:p>
        </p:txBody>
      </p:sp>
    </p:spTree>
    <p:extLst>
      <p:ext uri="{BB962C8B-B14F-4D97-AF65-F5344CB8AC3E}">
        <p14:creationId xmlns:p14="http://schemas.microsoft.com/office/powerpoint/2010/main" val="2616799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map&#10;&#10;Description automatically generated">
            <a:extLst>
              <a:ext uri="{FF2B5EF4-FFF2-40B4-BE49-F238E27FC236}">
                <a16:creationId xmlns:a16="http://schemas.microsoft.com/office/drawing/2014/main" id="{D0277E12-D41D-47E8-8878-95844A45C0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096" y="252732"/>
            <a:ext cx="5712978" cy="495594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602CCA3-AB00-41E8-AEFD-5494316FFB3E}"/>
              </a:ext>
            </a:extLst>
          </p:cNvPr>
          <p:cNvSpPr txBox="1"/>
          <p:nvPr/>
        </p:nvSpPr>
        <p:spPr>
          <a:xfrm>
            <a:off x="328863" y="5350711"/>
            <a:ext cx="115342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dirty="0"/>
              <a:t>Supplementary Figure 2: Scatterplots showing the correlation between DEG expression values for SI vs RI up-regulated genes versus genes down-regulated under drought. Panels A and C compare 3dpi SI vs RI up-regulated genes with drought T4 and drought T6 down-regulated genes respectively. Panels B and D compare 5dpi SI vs RI up-regulated genes with drought T4 and drought T6 down-regulated genes, respectively. </a:t>
            </a:r>
            <a:r>
              <a:rPr lang="en-AU" sz="1200" i="1" dirty="0"/>
              <a:t>r</a:t>
            </a:r>
            <a:r>
              <a:rPr lang="en-AU" sz="1200" dirty="0"/>
              <a:t> values show the correlation co-efficient (Pearson) between DEG expression values. Axes display the log</a:t>
            </a:r>
            <a:r>
              <a:rPr lang="en-AU" sz="1200" baseline="30000" dirty="0"/>
              <a:t>2</a:t>
            </a:r>
            <a:r>
              <a:rPr lang="en-AU" sz="1200" dirty="0"/>
              <a:t> differential expression fold-changes for SI vs RI (x-axis) versus log</a:t>
            </a:r>
            <a:r>
              <a:rPr lang="en-AU" sz="1200" baseline="30000" dirty="0"/>
              <a:t>2</a:t>
            </a:r>
            <a:r>
              <a:rPr lang="en-AU" sz="1200" dirty="0"/>
              <a:t> differential expression fold-changes under drought (y-axis). Blue lines represent the line of best fit and shading shows the pointwise 95% confidence interval of the regression.</a:t>
            </a:r>
          </a:p>
        </p:txBody>
      </p:sp>
    </p:spTree>
    <p:extLst>
      <p:ext uri="{BB962C8B-B14F-4D97-AF65-F5344CB8AC3E}">
        <p14:creationId xmlns:p14="http://schemas.microsoft.com/office/powerpoint/2010/main" val="2661457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231</Words>
  <Application>Microsoft Office PowerPoint</Application>
  <PresentationFormat>Widescreen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Su, Renee (A&amp;F, St. Lucia)</dc:creator>
  <cp:lastModifiedBy>Powell, Jonathan (A&amp;F, St. Lucia)</cp:lastModifiedBy>
  <cp:revision>12</cp:revision>
  <dcterms:created xsi:type="dcterms:W3CDTF">2020-08-21T10:28:57Z</dcterms:created>
  <dcterms:modified xsi:type="dcterms:W3CDTF">2020-10-12T02:01:35Z</dcterms:modified>
</cp:coreProperties>
</file>