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2192000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9"/>
    <p:restoredTop sz="94672"/>
  </p:normalViewPr>
  <p:slideViewPr>
    <p:cSldViewPr snapToGrid="0">
      <p:cViewPr>
        <p:scale>
          <a:sx n="101" d="100"/>
          <a:sy n="101" d="100"/>
        </p:scale>
        <p:origin x="1064" y="-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92202-DDE6-EE43-A6F1-BEC4B50CB5FB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687513" y="1143000"/>
            <a:ext cx="3482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F4E35-63E2-0843-ABB6-652D05ED619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6928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687513" y="1143000"/>
            <a:ext cx="34829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CF4E35-63E2-0843-ABB6-652D05ED6190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9332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67462"/>
            <a:ext cx="10363200" cy="375991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672376"/>
            <a:ext cx="9144000" cy="2607442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5640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7479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692444"/>
            <a:ext cx="10515600" cy="4492401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7227345"/>
            <a:ext cx="10515600" cy="236244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166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874937"/>
            <a:ext cx="5181600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874937"/>
            <a:ext cx="5181600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853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74990"/>
            <a:ext cx="10515600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647443"/>
            <a:ext cx="5157787" cy="129747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944914"/>
            <a:ext cx="5157787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647443"/>
            <a:ext cx="5183188" cy="129747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944914"/>
            <a:ext cx="5183188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715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534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662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19984"/>
            <a:ext cx="3932237" cy="251994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554968"/>
            <a:ext cx="6172200" cy="7674832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239929"/>
            <a:ext cx="3932237" cy="6002369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1528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19984"/>
            <a:ext cx="3932237" cy="251994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554968"/>
            <a:ext cx="6172200" cy="7674832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239929"/>
            <a:ext cx="3932237" cy="6002369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4518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797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574987"/>
            <a:ext cx="2628900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574987"/>
            <a:ext cx="7734300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272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74990"/>
            <a:ext cx="10515600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874937"/>
            <a:ext cx="10515600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0009783"/>
            <a:ext cx="27432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CEFECC-8317-D44F-82BE-5BE13F7F8079}" type="datetimeFigureOut">
              <a:rPr kumimoji="1" lang="zh-CN" altLang="en-US" smtClean="0"/>
              <a:t>2026/8/7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0009783"/>
            <a:ext cx="41148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0009783"/>
            <a:ext cx="274320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03C98D-EA7A-ED47-A8FB-4685C6FCE8D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3613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9E69B7BD-9B31-8E35-4419-198E036444EC}"/>
              </a:ext>
            </a:extLst>
          </p:cNvPr>
          <p:cNvSpPr txBox="1"/>
          <p:nvPr/>
        </p:nvSpPr>
        <p:spPr>
          <a:xfrm>
            <a:off x="27694" y="15702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CD13AD0-3DBF-19C1-0D3C-91B0B5510EC8}"/>
              </a:ext>
            </a:extLst>
          </p:cNvPr>
          <p:cNvSpPr txBox="1"/>
          <p:nvPr/>
        </p:nvSpPr>
        <p:spPr>
          <a:xfrm>
            <a:off x="2504632" y="1570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CF5F1B5-4614-CEEA-8643-057B9CAB7057}"/>
              </a:ext>
            </a:extLst>
          </p:cNvPr>
          <p:cNvSpPr txBox="1"/>
          <p:nvPr/>
        </p:nvSpPr>
        <p:spPr>
          <a:xfrm>
            <a:off x="4746934" y="1570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045744-5D58-1889-7E22-BB692D94F20D}"/>
              </a:ext>
            </a:extLst>
          </p:cNvPr>
          <p:cNvSpPr txBox="1"/>
          <p:nvPr/>
        </p:nvSpPr>
        <p:spPr>
          <a:xfrm>
            <a:off x="6463979" y="15702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E369BE-81A6-1431-4EDD-949FEF95AE1B}"/>
              </a:ext>
            </a:extLst>
          </p:cNvPr>
          <p:cNvSpPr txBox="1"/>
          <p:nvPr/>
        </p:nvSpPr>
        <p:spPr>
          <a:xfrm>
            <a:off x="0" y="255714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98C499C-1969-CD42-43E5-0F60D0559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365" y="321949"/>
            <a:ext cx="1981200" cy="2235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CC6ECC-0C03-E6DC-6B4A-DC6C7B88F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579" y="283849"/>
            <a:ext cx="2146300" cy="22733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F133C8B-DD99-8A84-F5C3-54F98B1114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461" y="321949"/>
            <a:ext cx="2082800" cy="22352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E12D110-0A35-557B-3E8D-C947ED8E48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755" y="5399881"/>
            <a:ext cx="5813183" cy="390645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E2B6038-FB59-3342-3252-10212633A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096" y="2741815"/>
            <a:ext cx="2082800" cy="22352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120611E-0DB5-CA5D-30FB-A9314099204A}"/>
              </a:ext>
            </a:extLst>
          </p:cNvPr>
          <p:cNvSpPr txBox="1"/>
          <p:nvPr/>
        </p:nvSpPr>
        <p:spPr>
          <a:xfrm>
            <a:off x="2472910" y="255714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297D782-8FCF-B9EF-4965-7BFBD4A16892}"/>
              </a:ext>
            </a:extLst>
          </p:cNvPr>
          <p:cNvSpPr txBox="1"/>
          <p:nvPr/>
        </p:nvSpPr>
        <p:spPr>
          <a:xfrm>
            <a:off x="4759758" y="255714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2">
            <a:extLst>
              <a:ext uri="{FF2B5EF4-FFF2-40B4-BE49-F238E27FC236}">
                <a16:creationId xmlns:a16="http://schemas.microsoft.com/office/drawing/2014/main" id="{C120611E-0DB5-CA5D-30FB-A9314099204A}"/>
              </a:ext>
            </a:extLst>
          </p:cNvPr>
          <p:cNvSpPr txBox="1"/>
          <p:nvPr/>
        </p:nvSpPr>
        <p:spPr>
          <a:xfrm>
            <a:off x="6497100" y="255714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B474282-4E34-F0E7-25E4-4B0DF3C50D77}"/>
              </a:ext>
            </a:extLst>
          </p:cNvPr>
          <p:cNvSpPr txBox="1"/>
          <p:nvPr/>
        </p:nvSpPr>
        <p:spPr>
          <a:xfrm>
            <a:off x="37217" y="4898056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11">
            <a:extLst>
              <a:ext uri="{FF2B5EF4-FFF2-40B4-BE49-F238E27FC236}">
                <a16:creationId xmlns:a16="http://schemas.microsoft.com/office/drawing/2014/main" id="{C9E369BE-81A6-1431-4EDD-949FEF95AE1B}"/>
              </a:ext>
            </a:extLst>
          </p:cNvPr>
          <p:cNvSpPr txBox="1"/>
          <p:nvPr/>
        </p:nvSpPr>
        <p:spPr>
          <a:xfrm>
            <a:off x="5736053" y="489805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84E0139A-8948-7371-30D0-F9140500B6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0710" y="2741815"/>
            <a:ext cx="2146300" cy="22352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20BD1BA-B427-78B9-E995-D5D377C0CD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0952" y="2500515"/>
            <a:ext cx="3721100" cy="24765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EDAA778-8AC4-B81F-A2EC-C7968949EA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7385" y="2564015"/>
            <a:ext cx="1981200" cy="24130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899CE0E-6BB3-D26C-FE53-9B6DA04FEA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0152" y="318516"/>
            <a:ext cx="3771900" cy="223520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89B12D6A-B0B3-0E11-9EDD-9AFE9AE016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84532" y="5399881"/>
            <a:ext cx="5813183" cy="39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7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950</TotalTime>
  <Words>11</Words>
  <Application>Microsoft Macintosh PowerPoint</Application>
  <PresentationFormat>自定义</PresentationFormat>
  <Paragraphs>11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Aptos</vt:lpstr>
      <vt:lpstr>Aptos Display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HA157036@365mak.com</dc:creator>
  <cp:lastModifiedBy>HA157036@365mak.com</cp:lastModifiedBy>
  <cp:revision>10</cp:revision>
  <dcterms:created xsi:type="dcterms:W3CDTF">2026-08-05T02:17:23Z</dcterms:created>
  <dcterms:modified xsi:type="dcterms:W3CDTF">2026-08-07T16:26:41Z</dcterms:modified>
</cp:coreProperties>
</file>