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85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0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44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783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51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02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95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619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69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35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B58B1-DDC7-48F6-9F7D-9F880731BC8A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78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919880"/>
              </p:ext>
            </p:extLst>
          </p:nvPr>
        </p:nvGraphicFramePr>
        <p:xfrm>
          <a:off x="1124590" y="1184855"/>
          <a:ext cx="10071279" cy="4816967"/>
        </p:xfrm>
        <a:graphic>
          <a:graphicData uri="http://schemas.openxmlformats.org/drawingml/2006/table">
            <a:tbl>
              <a:tblPr firstRow="1" firstCol="1" bandRow="1"/>
              <a:tblGrid>
                <a:gridCol w="2502181"/>
                <a:gridCol w="2018305"/>
                <a:gridCol w="2093538"/>
                <a:gridCol w="1724718"/>
                <a:gridCol w="1732537"/>
              </a:tblGrid>
              <a:tr h="1030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HIV</a:t>
                      </a:r>
                      <a:r>
                        <a:rPr lang="fr-CA" sz="1800" b="1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CA" sz="1800" b="1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fr-CA" sz="18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iremia</a:t>
                      </a:r>
                      <a:r>
                        <a:rPr lang="fr-CA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(Log copies/</a:t>
                      </a:r>
                      <a:r>
                        <a:rPr lang="fr-CA" sz="18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mL</a:t>
                      </a: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HPV+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Undetectable</a:t>
                      </a:r>
                      <a:r>
                        <a:rPr lang="fr-CA" sz="2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(&lt;1.60)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(39.68)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</a:t>
                      </a:r>
                      <a:r>
                        <a:rPr lang="fr-C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(60.31)</a:t>
                      </a:r>
                      <a:endParaRPr lang="fr-FR" sz="3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 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1.60-2.99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(49.01)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fr-C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(50.98)</a:t>
                      </a:r>
                      <a:endParaRPr lang="fr-FR" sz="3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fr-CA" sz="2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3.00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(64.40)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fr-C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(35.59)</a:t>
                      </a:r>
                      <a:endParaRPr lang="fr-FR" sz="3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16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 </a:t>
                      </a:r>
                      <a:r>
                        <a:rPr lang="fr-C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(50.88)</a:t>
                      </a:r>
                      <a:endParaRPr lang="fr-FR" sz="3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 </a:t>
                      </a:r>
                      <a:r>
                        <a:rPr lang="fr-C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(49.13)</a:t>
                      </a:r>
                      <a:endParaRPr lang="fr-FR" sz="3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609162" y="355023"/>
            <a:ext cx="71021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5: HPV positivity rates by HIV </a:t>
            </a:r>
            <a:r>
              <a:rPr kumimoji="0" lang="en-NZ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viremia</a:t>
            </a:r>
            <a:endParaRPr kumimoji="0" lang="en-N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9802" y="6119491"/>
            <a:ext cx="103846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Legend, HPV: </a:t>
            </a:r>
            <a:r>
              <a:rPr lang="en-N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Human 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papillomavirus; </a:t>
            </a:r>
            <a:r>
              <a:rPr lang="en-N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N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viremia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different variation of HIV viral load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1850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87</Words>
  <Application>Microsoft Office PowerPoint</Application>
  <PresentationFormat>Grand écran</PresentationFormat>
  <Paragraphs>31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6</cp:revision>
  <dcterms:created xsi:type="dcterms:W3CDTF">2020-03-27T08:03:43Z</dcterms:created>
  <dcterms:modified xsi:type="dcterms:W3CDTF">2020-04-27T17:56:46Z</dcterms:modified>
</cp:coreProperties>
</file>