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423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684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190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20/04/2020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9192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20/04/2020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2383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20/04/2020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738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20/04/2020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0974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20/04/2020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700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20/04/2020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049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89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887C-EFB1-4980-B839-D7145B1F65D6}" type="datetimeFigureOut">
              <a:rPr lang="fr-FR" smtClean="0"/>
              <a:t>20/04/2020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403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C887C-EFB1-4980-B839-D7145B1F65D6}" type="datetimeFigureOut">
              <a:rPr lang="fr-FR" smtClean="0"/>
              <a:t>20/04/2020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71951-4190-4F84-86D3-FDEA5A5A1F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006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265060"/>
              </p:ext>
            </p:extLst>
          </p:nvPr>
        </p:nvGraphicFramePr>
        <p:xfrm>
          <a:off x="1205947" y="1707894"/>
          <a:ext cx="9168702" cy="4365325"/>
        </p:xfrm>
        <a:graphic>
          <a:graphicData uri="http://schemas.openxmlformats.org/drawingml/2006/table">
            <a:tbl>
              <a:tblPr firstRow="1" firstCol="1" bandRow="1"/>
              <a:tblGrid>
                <a:gridCol w="1872298"/>
                <a:gridCol w="2830423"/>
                <a:gridCol w="1178125"/>
                <a:gridCol w="2133809"/>
                <a:gridCol w="1154047"/>
              </a:tblGrid>
              <a:tr h="9745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HPV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CD4 (cells/mm</a:t>
                      </a:r>
                      <a:r>
                        <a:rPr lang="en-NZ" sz="1800" b="1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 </a:t>
                      </a:r>
                      <a:r>
                        <a:rPr lang="fr-CA" sz="1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NZ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HPV </a:t>
                      </a:r>
                      <a:r>
                        <a:rPr lang="fr-CA" sz="1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2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(%)</a:t>
                      </a:r>
                      <a:endParaRPr lang="fr-FR" sz="28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8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500-1600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lang="fr-C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CA" sz="18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35.71)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 </a:t>
                      </a:r>
                      <a:r>
                        <a:rPr lang="fr-CA" sz="18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(64.29)</a:t>
                      </a:r>
                      <a:endParaRPr lang="fr-FR" sz="2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78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350-499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(</a:t>
                      </a:r>
                      <a:r>
                        <a:rPr lang="fr-CA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55.31)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 </a:t>
                      </a:r>
                      <a:r>
                        <a:rPr lang="fr-CA" sz="18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(44.68)</a:t>
                      </a:r>
                      <a:endParaRPr lang="fr-FR" sz="2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0.046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8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200-350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(</a:t>
                      </a:r>
                      <a:r>
                        <a:rPr lang="fr-CA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57.69)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</a:t>
                      </a:r>
                      <a:r>
                        <a:rPr lang="fr-CA" sz="18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(42.31)</a:t>
                      </a:r>
                      <a:endParaRPr lang="fr-FR" sz="2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0.844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57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&lt;200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(</a:t>
                      </a:r>
                      <a:r>
                        <a:rPr lang="fr-CA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83.33)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fr-CA" sz="18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(16.67)</a:t>
                      </a:r>
                      <a:endParaRPr lang="fr-FR" sz="2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0.048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07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2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 </a:t>
                      </a:r>
                      <a:r>
                        <a:rPr lang="fr-CA" sz="18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(52.94)</a:t>
                      </a:r>
                      <a:endParaRPr lang="fr-FR" sz="2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 </a:t>
                      </a:r>
                      <a:r>
                        <a:rPr lang="fr-CA" sz="18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(47.05)</a:t>
                      </a:r>
                      <a:endParaRPr lang="fr-FR" sz="2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C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21663" y="574797"/>
            <a:ext cx="80278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4: HPV-infection according to immune status</a:t>
            </a:r>
            <a:endParaRPr kumimoji="0" lang="en-NZ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7242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79</Words>
  <Application>Microsoft Office PowerPoint</Application>
  <PresentationFormat>Grand écran</PresentationFormat>
  <Paragraphs>34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MS Mincho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5</cp:revision>
  <dcterms:created xsi:type="dcterms:W3CDTF">2020-03-27T07:56:59Z</dcterms:created>
  <dcterms:modified xsi:type="dcterms:W3CDTF">2020-04-20T18:25:11Z</dcterms:modified>
</cp:coreProperties>
</file>