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064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205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26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04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533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78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55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49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0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38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306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06B9F-BD70-45DE-884F-F3314D59A4FE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0F5B0-CA46-4EB3-A53E-63BC2BAA04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50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057673"/>
              </p:ext>
            </p:extLst>
          </p:nvPr>
        </p:nvGraphicFramePr>
        <p:xfrm>
          <a:off x="821637" y="1563759"/>
          <a:ext cx="10257181" cy="3929732"/>
        </p:xfrm>
        <a:graphic>
          <a:graphicData uri="http://schemas.openxmlformats.org/drawingml/2006/table">
            <a:tbl>
              <a:tblPr firstRow="1" firstCol="1" bandRow="1"/>
              <a:tblGrid>
                <a:gridCol w="2158031"/>
                <a:gridCol w="2078482"/>
                <a:gridCol w="2113711"/>
                <a:gridCol w="1854611"/>
                <a:gridCol w="2052346"/>
              </a:tblGrid>
              <a:tr h="1018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HPV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Marital </a:t>
                      </a:r>
                      <a:r>
                        <a:rPr lang="fr-CA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 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2000" b="1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 </a:t>
                      </a:r>
                      <a:endParaRPr lang="fr-FR" sz="2800" dirty="0" smtClean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 (43.75)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(56.25)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Married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31(30.69)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</a:t>
                      </a: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(69.31)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divorced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(60.00)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(40.00)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Widow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(35.71)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(64.29)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(38.49)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171 </a:t>
                      </a:r>
                      <a:r>
                        <a:rPr lang="fr-CA" sz="20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(61.51)</a:t>
                      </a:r>
                      <a:endParaRPr lang="fr-FR" sz="2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278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86006" y="535854"/>
            <a:ext cx="70696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charset="-128"/>
                <a:cs typeface="Times New Roman" panose="02020603050405020304" pitchFamily="18" charset="0"/>
              </a:rPr>
              <a:t>Table 3: HPV Association and Marital Status</a:t>
            </a:r>
            <a:endParaRPr kumimoji="0" lang="en-N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15414" y="5694488"/>
            <a:ext cx="9895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Legend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HPV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papillomavirus</a:t>
            </a: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fr-F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Marital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status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marital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status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53473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89</Words>
  <Application>Microsoft Office PowerPoint</Application>
  <PresentationFormat>Grand écran</PresentationFormat>
  <Paragraphs>35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5</cp:revision>
  <dcterms:created xsi:type="dcterms:W3CDTF">2020-03-27T07:51:59Z</dcterms:created>
  <dcterms:modified xsi:type="dcterms:W3CDTF">2020-04-27T17:54:05Z</dcterms:modified>
</cp:coreProperties>
</file>